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20"/>
  </p:notesMasterIdLst>
  <p:sldIdLst>
    <p:sldId id="256" r:id="rId3"/>
    <p:sldId id="261" r:id="rId4"/>
    <p:sldId id="291" r:id="rId5"/>
    <p:sldId id="274" r:id="rId6"/>
    <p:sldId id="272" r:id="rId7"/>
    <p:sldId id="290" r:id="rId8"/>
    <p:sldId id="292" r:id="rId9"/>
    <p:sldId id="294" r:id="rId10"/>
    <p:sldId id="295" r:id="rId11"/>
    <p:sldId id="298" r:id="rId12"/>
    <p:sldId id="296" r:id="rId13"/>
    <p:sldId id="299" r:id="rId14"/>
    <p:sldId id="300" r:id="rId15"/>
    <p:sldId id="301" r:id="rId16"/>
    <p:sldId id="266" r:id="rId17"/>
    <p:sldId id="303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5" autoAdjust="0"/>
    <p:restoredTop sz="94660"/>
  </p:normalViewPr>
  <p:slideViewPr>
    <p:cSldViewPr>
      <p:cViewPr varScale="1">
        <p:scale>
          <a:sx n="100" d="100"/>
          <a:sy n="100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A6D27-6992-4C27-AB00-51BAFBCC9E3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0E2D451-0BCA-455C-A5FB-DABABA19C428}">
      <dgm:prSet phldrT="[Text]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Theoretical Session</a:t>
          </a:r>
          <a:endParaRPr lang="en-US" b="1" dirty="0">
            <a:solidFill>
              <a:schemeClr val="bg1"/>
            </a:solidFill>
          </a:endParaRPr>
        </a:p>
      </dgm:t>
    </dgm:pt>
    <dgm:pt modelId="{85D605BD-AAA8-494A-9187-2D55D18FD270}" type="parTrans" cxnId="{E7FCCD3C-CA67-4EE4-847F-70A6D7E19EA5}">
      <dgm:prSet/>
      <dgm:spPr/>
      <dgm:t>
        <a:bodyPr/>
        <a:lstStyle/>
        <a:p>
          <a:endParaRPr lang="en-US"/>
        </a:p>
      </dgm:t>
    </dgm:pt>
    <dgm:pt modelId="{C87F2334-0319-406F-9051-EFB31E431FC2}" type="sibTrans" cxnId="{E7FCCD3C-CA67-4EE4-847F-70A6D7E19EA5}">
      <dgm:prSet/>
      <dgm:spPr/>
      <dgm:t>
        <a:bodyPr/>
        <a:lstStyle/>
        <a:p>
          <a:endParaRPr lang="en-US"/>
        </a:p>
      </dgm:t>
    </dgm:pt>
    <dgm:pt modelId="{E8FADBCB-AF4C-4FAE-880D-2261616EBE14}">
      <dgm:prSet phldrT="[Text]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Pre-class</a:t>
          </a:r>
          <a:endParaRPr lang="en-US" b="1" dirty="0">
            <a:solidFill>
              <a:schemeClr val="bg1"/>
            </a:solidFill>
          </a:endParaRPr>
        </a:p>
      </dgm:t>
    </dgm:pt>
    <dgm:pt modelId="{9A84FF72-0F7A-4C26-9BCA-AF78293CA562}" type="parTrans" cxnId="{7D28D417-1BE8-4C20-9290-C7DC1CAB7201}">
      <dgm:prSet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E6F49B7-39B6-4494-8D95-7111E6C3EC5A}" type="sibTrans" cxnId="{7D28D417-1BE8-4C20-9290-C7DC1CAB7201}">
      <dgm:prSet/>
      <dgm:spPr/>
      <dgm:t>
        <a:bodyPr/>
        <a:lstStyle/>
        <a:p>
          <a:endParaRPr lang="en-US"/>
        </a:p>
      </dgm:t>
    </dgm:pt>
    <dgm:pt modelId="{4350D74E-41A2-4C1E-A74A-BD4C2CC06608}">
      <dgm:prSet phldrT="[Text]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Class</a:t>
          </a:r>
          <a:endParaRPr lang="en-US" b="1" dirty="0">
            <a:solidFill>
              <a:schemeClr val="bg1"/>
            </a:solidFill>
          </a:endParaRPr>
        </a:p>
      </dgm:t>
    </dgm:pt>
    <dgm:pt modelId="{C3632944-E07C-485F-ADC6-14993AAB10FF}" type="parTrans" cxnId="{4BB84AA1-9EEA-4140-A366-75C3B5FC72C9}">
      <dgm:prSet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50F6CA7-4BA3-46A0-8BA5-98116AA913BF}" type="sibTrans" cxnId="{4BB84AA1-9EEA-4140-A366-75C3B5FC72C9}">
      <dgm:prSet/>
      <dgm:spPr/>
      <dgm:t>
        <a:bodyPr/>
        <a:lstStyle/>
        <a:p>
          <a:endParaRPr lang="en-US"/>
        </a:p>
      </dgm:t>
    </dgm:pt>
    <dgm:pt modelId="{6206E726-CF86-466A-AAF0-56D317869B7C}">
      <dgm:prSet phldrT="[Text]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Post-class</a:t>
          </a:r>
          <a:endParaRPr lang="en-US" b="1" dirty="0">
            <a:solidFill>
              <a:schemeClr val="bg1"/>
            </a:solidFill>
          </a:endParaRPr>
        </a:p>
      </dgm:t>
    </dgm:pt>
    <dgm:pt modelId="{8104F01D-5130-4296-AB1A-A9F193B1F1B5}" type="parTrans" cxnId="{9EB273F1-38C7-42AD-B2D5-F5C4F434E006}">
      <dgm:prSet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8941E80-7F42-43B1-9D28-5CFAD8084FED}" type="sibTrans" cxnId="{9EB273F1-38C7-42AD-B2D5-F5C4F434E006}">
      <dgm:prSet/>
      <dgm:spPr/>
      <dgm:t>
        <a:bodyPr/>
        <a:lstStyle/>
        <a:p>
          <a:endParaRPr lang="en-US"/>
        </a:p>
      </dgm:t>
    </dgm:pt>
    <dgm:pt modelId="{8F38100B-3488-4685-8625-B8AFC367C707}">
      <dgm:prSet phldrT="[Text]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Readings</a:t>
          </a:r>
          <a:endParaRPr lang="en-US" b="1" dirty="0">
            <a:solidFill>
              <a:schemeClr val="bg1"/>
            </a:solidFill>
          </a:endParaRPr>
        </a:p>
      </dgm:t>
    </dgm:pt>
    <dgm:pt modelId="{F0F4800D-EEC3-4A85-8014-A3C819E12166}" type="parTrans" cxnId="{EE6A9049-3116-4F18-99B5-46869DF57C7C}">
      <dgm:prSet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CCC6895-9A18-406D-96E7-CB9FA35CBE7C}" type="sibTrans" cxnId="{EE6A9049-3116-4F18-99B5-46869DF57C7C}">
      <dgm:prSet/>
      <dgm:spPr/>
      <dgm:t>
        <a:bodyPr/>
        <a:lstStyle/>
        <a:p>
          <a:endParaRPr lang="en-US"/>
        </a:p>
      </dgm:t>
    </dgm:pt>
    <dgm:pt modelId="{8DFEDBA5-FA3D-414F-AA6D-77B254A7EDBC}">
      <dgm:prSet phldrT="[Text]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Forum</a:t>
          </a:r>
          <a:endParaRPr lang="en-US" b="1" dirty="0">
            <a:solidFill>
              <a:schemeClr val="bg1"/>
            </a:solidFill>
          </a:endParaRPr>
        </a:p>
      </dgm:t>
    </dgm:pt>
    <dgm:pt modelId="{B05D9872-E157-4EEB-8B87-A0290F718643}" type="parTrans" cxnId="{8E471F98-B3A2-4535-97F9-3F3BDE7AEF66}">
      <dgm:prSet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30E5904-8EE5-499A-92C8-D15FA0589A77}" type="sibTrans" cxnId="{8E471F98-B3A2-4535-97F9-3F3BDE7AEF66}">
      <dgm:prSet/>
      <dgm:spPr/>
      <dgm:t>
        <a:bodyPr/>
        <a:lstStyle/>
        <a:p>
          <a:endParaRPr lang="en-US"/>
        </a:p>
      </dgm:t>
    </dgm:pt>
    <dgm:pt modelId="{96980C7F-8730-46BA-A302-F4DF8944C23A}">
      <dgm:prSet phldrT="[Text]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Quiz </a:t>
          </a:r>
          <a:endParaRPr lang="en-US" b="1" dirty="0">
            <a:solidFill>
              <a:schemeClr val="bg1"/>
            </a:solidFill>
          </a:endParaRPr>
        </a:p>
      </dgm:t>
    </dgm:pt>
    <dgm:pt modelId="{BCF67A1A-CBE3-4955-AF87-750C017ADD4E}" type="parTrans" cxnId="{AB440377-5284-4AD2-B6E0-652F716EF265}">
      <dgm:prSet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7F4732C-3D7A-4B23-BF9C-47356CC91A3A}" type="sibTrans" cxnId="{AB440377-5284-4AD2-B6E0-652F716EF265}">
      <dgm:prSet/>
      <dgm:spPr/>
      <dgm:t>
        <a:bodyPr/>
        <a:lstStyle/>
        <a:p>
          <a:endParaRPr lang="en-US"/>
        </a:p>
      </dgm:t>
    </dgm:pt>
    <dgm:pt modelId="{B2FB57A2-EFA2-45C6-9B17-BDEB7166A462}">
      <dgm:prSet phldrT="[Text]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Group wiki </a:t>
          </a:r>
          <a:endParaRPr lang="en-US" b="1" dirty="0">
            <a:solidFill>
              <a:schemeClr val="bg1"/>
            </a:solidFill>
          </a:endParaRPr>
        </a:p>
      </dgm:t>
    </dgm:pt>
    <dgm:pt modelId="{52237C26-C771-4266-86AB-DFE9CCFBD5CE}" type="parTrans" cxnId="{EF8BD2BE-E81B-475A-B3B6-C7DC65EB848E}">
      <dgm:prSet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E2C740C-03F0-4F9A-9E4F-3CD2762BC1D2}" type="sibTrans" cxnId="{EF8BD2BE-E81B-475A-B3B6-C7DC65EB848E}">
      <dgm:prSet/>
      <dgm:spPr/>
      <dgm:t>
        <a:bodyPr/>
        <a:lstStyle/>
        <a:p>
          <a:endParaRPr lang="en-US"/>
        </a:p>
      </dgm:t>
    </dgm:pt>
    <dgm:pt modelId="{696128BD-2B3D-45EB-BD21-CC0A20F3A9CF}">
      <dgm:prSet phldrT="[Text]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Coming-in activity</a:t>
          </a:r>
          <a:endParaRPr lang="en-US" b="1" dirty="0">
            <a:solidFill>
              <a:schemeClr val="bg1"/>
            </a:solidFill>
          </a:endParaRPr>
        </a:p>
      </dgm:t>
    </dgm:pt>
    <dgm:pt modelId="{8282CB40-0C9A-46E2-832E-904A6A623F28}" type="parTrans" cxnId="{23221369-5B34-4A02-9CB9-7AC69ED80A37}">
      <dgm:prSet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D874C83-2E2B-418C-A164-11D446326A9C}" type="sibTrans" cxnId="{23221369-5B34-4A02-9CB9-7AC69ED80A37}">
      <dgm:prSet/>
      <dgm:spPr/>
      <dgm:t>
        <a:bodyPr/>
        <a:lstStyle/>
        <a:p>
          <a:endParaRPr lang="en-US"/>
        </a:p>
      </dgm:t>
    </dgm:pt>
    <dgm:pt modelId="{1166858D-33BA-4EFB-AB4B-530A2F80BCF4}">
      <dgm:prSet phldrT="[Text]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Group</a:t>
          </a:r>
        </a:p>
        <a:p>
          <a:r>
            <a:rPr lang="en-US" b="1" dirty="0" smtClean="0">
              <a:solidFill>
                <a:schemeClr val="bg1"/>
              </a:solidFill>
            </a:rPr>
            <a:t>work</a:t>
          </a:r>
          <a:endParaRPr lang="en-US" b="1" dirty="0">
            <a:solidFill>
              <a:schemeClr val="bg1"/>
            </a:solidFill>
          </a:endParaRPr>
        </a:p>
      </dgm:t>
    </dgm:pt>
    <dgm:pt modelId="{EAC5BB6E-7841-4D03-B586-D1AC2C74BB39}" type="parTrans" cxnId="{FF256D49-AB50-428F-8AF3-98048298DDE0}">
      <dgm:prSet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3881D74-7A6F-4C79-A9D7-1BE843CDCC5A}" type="sibTrans" cxnId="{FF256D49-AB50-428F-8AF3-98048298DDE0}">
      <dgm:prSet/>
      <dgm:spPr/>
      <dgm:t>
        <a:bodyPr/>
        <a:lstStyle/>
        <a:p>
          <a:endParaRPr lang="en-US"/>
        </a:p>
      </dgm:t>
    </dgm:pt>
    <dgm:pt modelId="{CAE235C8-E346-4B7C-A443-23E22D086A4B}">
      <dgm:prSet phldrT="[Text]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Video vignettes</a:t>
          </a:r>
          <a:endParaRPr lang="en-US" b="1" dirty="0">
            <a:solidFill>
              <a:schemeClr val="bg1"/>
            </a:solidFill>
          </a:endParaRPr>
        </a:p>
      </dgm:t>
    </dgm:pt>
    <dgm:pt modelId="{D6A7C6C8-B3FB-43BC-B588-F4967125C8EF}" type="parTrans" cxnId="{77680CF7-3152-4FD4-AD6B-B19646DC8ABF}">
      <dgm:prSet/>
      <dgm:spPr/>
      <dgm:t>
        <a:bodyPr/>
        <a:lstStyle/>
        <a:p>
          <a:endParaRPr lang="en-US"/>
        </a:p>
      </dgm:t>
    </dgm:pt>
    <dgm:pt modelId="{67863D9F-8F31-466E-981B-30CF15BBD8B7}" type="sibTrans" cxnId="{77680CF7-3152-4FD4-AD6B-B19646DC8ABF}">
      <dgm:prSet/>
      <dgm:spPr/>
      <dgm:t>
        <a:bodyPr/>
        <a:lstStyle/>
        <a:p>
          <a:endParaRPr lang="en-US"/>
        </a:p>
      </dgm:t>
    </dgm:pt>
    <dgm:pt modelId="{BC1F36E6-3118-4174-8152-A94CF2C9795A}">
      <dgm:prSet phldrT="[Text]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Reflection</a:t>
          </a:r>
          <a:endParaRPr lang="en-US" b="1" dirty="0">
            <a:solidFill>
              <a:schemeClr val="bg1"/>
            </a:solidFill>
          </a:endParaRPr>
        </a:p>
      </dgm:t>
    </dgm:pt>
    <dgm:pt modelId="{CAEC4933-422E-4386-B834-7A91CF2B3650}" type="sibTrans" cxnId="{E3F7EB7E-FBEA-461E-A849-7E06A0BF6C8F}">
      <dgm:prSet/>
      <dgm:spPr/>
      <dgm:t>
        <a:bodyPr/>
        <a:lstStyle/>
        <a:p>
          <a:endParaRPr lang="en-US"/>
        </a:p>
      </dgm:t>
    </dgm:pt>
    <dgm:pt modelId="{995BA1DC-6F54-425D-B4B4-8359C33C83A3}" type="parTrans" cxnId="{E3F7EB7E-FBEA-461E-A849-7E06A0BF6C8F}">
      <dgm:prSet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A832131-A552-4D58-A988-FA9F425BC66F}" type="pres">
      <dgm:prSet presAssocID="{9F4A6D27-6992-4C27-AB00-51BAFBCC9E3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F61A6A-D561-43EE-9BE9-FFB296E1748C}" type="pres">
      <dgm:prSet presAssocID="{60E2D451-0BCA-455C-A5FB-DABABA19C428}" presName="root1" presStyleCnt="0"/>
      <dgm:spPr/>
    </dgm:pt>
    <dgm:pt modelId="{90715864-68AC-44D8-A4A7-E58E0DF62CFF}" type="pres">
      <dgm:prSet presAssocID="{60E2D451-0BCA-455C-A5FB-DABABA19C42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960606-2FC2-4832-80E1-0BB5941E781E}" type="pres">
      <dgm:prSet presAssocID="{60E2D451-0BCA-455C-A5FB-DABABA19C428}" presName="level2hierChild" presStyleCnt="0"/>
      <dgm:spPr/>
    </dgm:pt>
    <dgm:pt modelId="{29C59581-3D72-4D14-BD38-C0EF820E4398}" type="pres">
      <dgm:prSet presAssocID="{9A84FF72-0F7A-4C26-9BCA-AF78293CA562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96C94E6-01E0-4FA5-9606-25CD213BCD4F}" type="pres">
      <dgm:prSet presAssocID="{9A84FF72-0F7A-4C26-9BCA-AF78293CA56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50D68EF-121C-4478-B0E5-29328CBD367E}" type="pres">
      <dgm:prSet presAssocID="{E8FADBCB-AF4C-4FAE-880D-2261616EBE14}" presName="root2" presStyleCnt="0"/>
      <dgm:spPr/>
    </dgm:pt>
    <dgm:pt modelId="{B3DC83C3-C198-4686-92F3-D986CEE1A2E0}" type="pres">
      <dgm:prSet presAssocID="{E8FADBCB-AF4C-4FAE-880D-2261616EBE1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9D6902-0014-4700-B03F-8F6B69CFC53F}" type="pres">
      <dgm:prSet presAssocID="{E8FADBCB-AF4C-4FAE-880D-2261616EBE14}" presName="level3hierChild" presStyleCnt="0"/>
      <dgm:spPr/>
    </dgm:pt>
    <dgm:pt modelId="{47C50EDD-1D7B-4316-8F4D-2DBF4D5EEC24}" type="pres">
      <dgm:prSet presAssocID="{F0F4800D-EEC3-4A85-8014-A3C819E12166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BE585828-1992-4CF4-9E49-2B6A58E4CEF1}" type="pres">
      <dgm:prSet presAssocID="{F0F4800D-EEC3-4A85-8014-A3C819E12166}" presName="connTx" presStyleLbl="parChTrans1D3" presStyleIdx="0" presStyleCnt="8"/>
      <dgm:spPr/>
      <dgm:t>
        <a:bodyPr/>
        <a:lstStyle/>
        <a:p>
          <a:endParaRPr lang="en-US"/>
        </a:p>
      </dgm:t>
    </dgm:pt>
    <dgm:pt modelId="{2994B28F-CAF8-41A2-B937-BCC7B79A1BD2}" type="pres">
      <dgm:prSet presAssocID="{8F38100B-3488-4685-8625-B8AFC367C707}" presName="root2" presStyleCnt="0"/>
      <dgm:spPr/>
    </dgm:pt>
    <dgm:pt modelId="{BA657501-F8C8-4550-9A10-A1B62E38A98C}" type="pres">
      <dgm:prSet presAssocID="{8F38100B-3488-4685-8625-B8AFC367C707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56AC75-043D-47CF-8EFD-938986900C9F}" type="pres">
      <dgm:prSet presAssocID="{8F38100B-3488-4685-8625-B8AFC367C707}" presName="level3hierChild" presStyleCnt="0"/>
      <dgm:spPr/>
    </dgm:pt>
    <dgm:pt modelId="{C6B39249-E60F-45F4-B09E-BDBEF2CE2DCA}" type="pres">
      <dgm:prSet presAssocID="{D6A7C6C8-B3FB-43BC-B588-F4967125C8EF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A90FD8E8-3404-46FD-9139-250B4E589C71}" type="pres">
      <dgm:prSet presAssocID="{D6A7C6C8-B3FB-43BC-B588-F4967125C8EF}" presName="connTx" presStyleLbl="parChTrans1D3" presStyleIdx="1" presStyleCnt="8"/>
      <dgm:spPr/>
      <dgm:t>
        <a:bodyPr/>
        <a:lstStyle/>
        <a:p>
          <a:endParaRPr lang="en-US"/>
        </a:p>
      </dgm:t>
    </dgm:pt>
    <dgm:pt modelId="{FC258AC0-B7F4-4F7D-82A1-155D3DF0B5DA}" type="pres">
      <dgm:prSet presAssocID="{CAE235C8-E346-4B7C-A443-23E22D086A4B}" presName="root2" presStyleCnt="0"/>
      <dgm:spPr/>
    </dgm:pt>
    <dgm:pt modelId="{E98EAF8C-8C9F-4D8B-BB87-BEFF946C66C8}" type="pres">
      <dgm:prSet presAssocID="{CAE235C8-E346-4B7C-A443-23E22D086A4B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2045A0-23BF-4608-9040-C00BFD42F753}" type="pres">
      <dgm:prSet presAssocID="{CAE235C8-E346-4B7C-A443-23E22D086A4B}" presName="level3hierChild" presStyleCnt="0"/>
      <dgm:spPr/>
    </dgm:pt>
    <dgm:pt modelId="{B0374A7E-EEA3-4235-9449-C4E2FB22EE28}" type="pres">
      <dgm:prSet presAssocID="{B05D9872-E157-4EEB-8B87-A0290F718643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32430004-EDAF-4094-B90C-A0130B9F2ACD}" type="pres">
      <dgm:prSet presAssocID="{B05D9872-E157-4EEB-8B87-A0290F718643}" presName="connTx" presStyleLbl="parChTrans1D3" presStyleIdx="2" presStyleCnt="8"/>
      <dgm:spPr/>
      <dgm:t>
        <a:bodyPr/>
        <a:lstStyle/>
        <a:p>
          <a:endParaRPr lang="en-US"/>
        </a:p>
      </dgm:t>
    </dgm:pt>
    <dgm:pt modelId="{2C17DC37-BA6A-409E-A520-A834CC32F764}" type="pres">
      <dgm:prSet presAssocID="{8DFEDBA5-FA3D-414F-AA6D-77B254A7EDBC}" presName="root2" presStyleCnt="0"/>
      <dgm:spPr/>
    </dgm:pt>
    <dgm:pt modelId="{F64B7D92-568F-482D-861D-C91FAA97CD72}" type="pres">
      <dgm:prSet presAssocID="{8DFEDBA5-FA3D-414F-AA6D-77B254A7EDBC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DFE980-CD28-41AF-BB61-652352FF5768}" type="pres">
      <dgm:prSet presAssocID="{8DFEDBA5-FA3D-414F-AA6D-77B254A7EDBC}" presName="level3hierChild" presStyleCnt="0"/>
      <dgm:spPr/>
    </dgm:pt>
    <dgm:pt modelId="{CAF343BE-F5BA-49D2-B094-BC4CE54BC13B}" type="pres">
      <dgm:prSet presAssocID="{BCF67A1A-CBE3-4955-AF87-750C017ADD4E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DD5EE508-0E57-4E0B-B348-DDD2BCCF291B}" type="pres">
      <dgm:prSet presAssocID="{BCF67A1A-CBE3-4955-AF87-750C017ADD4E}" presName="connTx" presStyleLbl="parChTrans1D3" presStyleIdx="3" presStyleCnt="8"/>
      <dgm:spPr/>
      <dgm:t>
        <a:bodyPr/>
        <a:lstStyle/>
        <a:p>
          <a:endParaRPr lang="en-US"/>
        </a:p>
      </dgm:t>
    </dgm:pt>
    <dgm:pt modelId="{B37A1C99-4D53-478F-9AD0-B745CBD69DC1}" type="pres">
      <dgm:prSet presAssocID="{96980C7F-8730-46BA-A302-F4DF8944C23A}" presName="root2" presStyleCnt="0"/>
      <dgm:spPr/>
    </dgm:pt>
    <dgm:pt modelId="{3DF71E9D-B08B-4B71-A4A1-030AB7B17527}" type="pres">
      <dgm:prSet presAssocID="{96980C7F-8730-46BA-A302-F4DF8944C23A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3DCE23-80F5-4599-B62E-9635125E26E9}" type="pres">
      <dgm:prSet presAssocID="{96980C7F-8730-46BA-A302-F4DF8944C23A}" presName="level3hierChild" presStyleCnt="0"/>
      <dgm:spPr/>
    </dgm:pt>
    <dgm:pt modelId="{A9227142-7D4C-48EF-8818-CD08D4E2CD65}" type="pres">
      <dgm:prSet presAssocID="{C3632944-E07C-485F-ADC6-14993AAB10F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DFAE5F3-F6C6-43A0-8377-450A7D1EE928}" type="pres">
      <dgm:prSet presAssocID="{C3632944-E07C-485F-ADC6-14993AAB10F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DFAA911-AB20-45F4-8E48-AA2C5B7446E5}" type="pres">
      <dgm:prSet presAssocID="{4350D74E-41A2-4C1E-A74A-BD4C2CC06608}" presName="root2" presStyleCnt="0"/>
      <dgm:spPr/>
    </dgm:pt>
    <dgm:pt modelId="{95C9DB3B-9652-4BFE-9891-080CC0074393}" type="pres">
      <dgm:prSet presAssocID="{4350D74E-41A2-4C1E-A74A-BD4C2CC0660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40FEF4-27E8-4862-8506-2CA3BD6AF460}" type="pres">
      <dgm:prSet presAssocID="{4350D74E-41A2-4C1E-A74A-BD4C2CC06608}" presName="level3hierChild" presStyleCnt="0"/>
      <dgm:spPr/>
    </dgm:pt>
    <dgm:pt modelId="{6E5728AA-6B5E-4B66-96A6-269C997A7C60}" type="pres">
      <dgm:prSet presAssocID="{8282CB40-0C9A-46E2-832E-904A6A623F28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71512E06-400D-4435-A456-254F4A5DABBE}" type="pres">
      <dgm:prSet presAssocID="{8282CB40-0C9A-46E2-832E-904A6A623F28}" presName="connTx" presStyleLbl="parChTrans1D3" presStyleIdx="4" presStyleCnt="8"/>
      <dgm:spPr/>
      <dgm:t>
        <a:bodyPr/>
        <a:lstStyle/>
        <a:p>
          <a:endParaRPr lang="en-US"/>
        </a:p>
      </dgm:t>
    </dgm:pt>
    <dgm:pt modelId="{3A207EC0-1075-433A-9E93-4F33AA17FFCE}" type="pres">
      <dgm:prSet presAssocID="{696128BD-2B3D-45EB-BD21-CC0A20F3A9CF}" presName="root2" presStyleCnt="0"/>
      <dgm:spPr/>
    </dgm:pt>
    <dgm:pt modelId="{2565A3A9-CA87-42CF-86D9-EBBFBF874C41}" type="pres">
      <dgm:prSet presAssocID="{696128BD-2B3D-45EB-BD21-CC0A20F3A9CF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E43BC-C92E-4705-A107-0555116A8E27}" type="pres">
      <dgm:prSet presAssocID="{696128BD-2B3D-45EB-BD21-CC0A20F3A9CF}" presName="level3hierChild" presStyleCnt="0"/>
      <dgm:spPr/>
    </dgm:pt>
    <dgm:pt modelId="{FFA08030-CA94-45E2-B4AC-69B42F44DD59}" type="pres">
      <dgm:prSet presAssocID="{EAC5BB6E-7841-4D03-B586-D1AC2C74BB39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4CD3A29B-E24D-4D66-9BC6-23DC9982E411}" type="pres">
      <dgm:prSet presAssocID="{EAC5BB6E-7841-4D03-B586-D1AC2C74BB39}" presName="connTx" presStyleLbl="parChTrans1D3" presStyleIdx="5" presStyleCnt="8"/>
      <dgm:spPr/>
      <dgm:t>
        <a:bodyPr/>
        <a:lstStyle/>
        <a:p>
          <a:endParaRPr lang="en-US"/>
        </a:p>
      </dgm:t>
    </dgm:pt>
    <dgm:pt modelId="{2B7F1D53-F375-4196-9EBF-EB18E57EA1B7}" type="pres">
      <dgm:prSet presAssocID="{1166858D-33BA-4EFB-AB4B-530A2F80BCF4}" presName="root2" presStyleCnt="0"/>
      <dgm:spPr/>
    </dgm:pt>
    <dgm:pt modelId="{609FDA49-58F0-4D54-8452-D41A4DECEAFC}" type="pres">
      <dgm:prSet presAssocID="{1166858D-33BA-4EFB-AB4B-530A2F80BCF4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1D55B7-4420-4042-B667-FA786F009474}" type="pres">
      <dgm:prSet presAssocID="{1166858D-33BA-4EFB-AB4B-530A2F80BCF4}" presName="level3hierChild" presStyleCnt="0"/>
      <dgm:spPr/>
    </dgm:pt>
    <dgm:pt modelId="{5E1AA814-8C0C-48A7-B328-79C6DDC7F230}" type="pres">
      <dgm:prSet presAssocID="{995BA1DC-6F54-425D-B4B4-8359C33C83A3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A238228D-1C8F-4F76-9F35-E62084ABA7FC}" type="pres">
      <dgm:prSet presAssocID="{995BA1DC-6F54-425D-B4B4-8359C33C83A3}" presName="connTx" presStyleLbl="parChTrans1D3" presStyleIdx="6" presStyleCnt="8"/>
      <dgm:spPr/>
      <dgm:t>
        <a:bodyPr/>
        <a:lstStyle/>
        <a:p>
          <a:endParaRPr lang="en-US"/>
        </a:p>
      </dgm:t>
    </dgm:pt>
    <dgm:pt modelId="{3B62B20C-A498-4BCF-9D06-75A7B56DEA0E}" type="pres">
      <dgm:prSet presAssocID="{BC1F36E6-3118-4174-8152-A94CF2C9795A}" presName="root2" presStyleCnt="0"/>
      <dgm:spPr/>
    </dgm:pt>
    <dgm:pt modelId="{33704068-CF95-477C-A04A-B61A06FB2C41}" type="pres">
      <dgm:prSet presAssocID="{BC1F36E6-3118-4174-8152-A94CF2C9795A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80625-C84B-4F54-8F90-52CF5AC8DD06}" type="pres">
      <dgm:prSet presAssocID="{BC1F36E6-3118-4174-8152-A94CF2C9795A}" presName="level3hierChild" presStyleCnt="0"/>
      <dgm:spPr/>
    </dgm:pt>
    <dgm:pt modelId="{E548B9D2-8417-45DA-89D3-E0248C461B96}" type="pres">
      <dgm:prSet presAssocID="{8104F01D-5130-4296-AB1A-A9F193B1F1B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4EEF691-DCF8-460F-B92B-7B582A3ED2A3}" type="pres">
      <dgm:prSet presAssocID="{8104F01D-5130-4296-AB1A-A9F193B1F1B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BD20747-7BD9-4E8B-B039-3571BA0CAB23}" type="pres">
      <dgm:prSet presAssocID="{6206E726-CF86-466A-AAF0-56D317869B7C}" presName="root2" presStyleCnt="0"/>
      <dgm:spPr/>
    </dgm:pt>
    <dgm:pt modelId="{C0112F23-153F-47D4-8D68-CC472D5847EF}" type="pres">
      <dgm:prSet presAssocID="{6206E726-CF86-466A-AAF0-56D317869B7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E943A-EF9E-42A0-A8F5-AF1C4B39A8DD}" type="pres">
      <dgm:prSet presAssocID="{6206E726-CF86-466A-AAF0-56D317869B7C}" presName="level3hierChild" presStyleCnt="0"/>
      <dgm:spPr/>
    </dgm:pt>
    <dgm:pt modelId="{5867BFFF-13DB-453B-B7EC-0B1823B98FDA}" type="pres">
      <dgm:prSet presAssocID="{52237C26-C771-4266-86AB-DFE9CCFBD5CE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72819990-EE3D-433A-9293-C88B717B2D86}" type="pres">
      <dgm:prSet presAssocID="{52237C26-C771-4266-86AB-DFE9CCFBD5CE}" presName="connTx" presStyleLbl="parChTrans1D3" presStyleIdx="7" presStyleCnt="8"/>
      <dgm:spPr/>
      <dgm:t>
        <a:bodyPr/>
        <a:lstStyle/>
        <a:p>
          <a:endParaRPr lang="en-US"/>
        </a:p>
      </dgm:t>
    </dgm:pt>
    <dgm:pt modelId="{B967467E-ACA6-481E-90CC-3B6F989DC403}" type="pres">
      <dgm:prSet presAssocID="{B2FB57A2-EFA2-45C6-9B17-BDEB7166A462}" presName="root2" presStyleCnt="0"/>
      <dgm:spPr/>
    </dgm:pt>
    <dgm:pt modelId="{96948340-DDFE-437A-BCD2-7D25BC324161}" type="pres">
      <dgm:prSet presAssocID="{B2FB57A2-EFA2-45C6-9B17-BDEB7166A462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AC016A-EB72-4BD8-BF27-B0E74DC0DAB3}" type="pres">
      <dgm:prSet presAssocID="{B2FB57A2-EFA2-45C6-9B17-BDEB7166A462}" presName="level3hierChild" presStyleCnt="0"/>
      <dgm:spPr/>
    </dgm:pt>
  </dgm:ptLst>
  <dgm:cxnLst>
    <dgm:cxn modelId="{7D402BD6-220A-40AC-97A8-FB362B2BF847}" type="presOf" srcId="{F0F4800D-EEC3-4A85-8014-A3C819E12166}" destId="{47C50EDD-1D7B-4316-8F4D-2DBF4D5EEC24}" srcOrd="0" destOrd="0" presId="urn:microsoft.com/office/officeart/2005/8/layout/hierarchy2"/>
    <dgm:cxn modelId="{EE6A9049-3116-4F18-99B5-46869DF57C7C}" srcId="{E8FADBCB-AF4C-4FAE-880D-2261616EBE14}" destId="{8F38100B-3488-4685-8625-B8AFC367C707}" srcOrd="0" destOrd="0" parTransId="{F0F4800D-EEC3-4A85-8014-A3C819E12166}" sibTransId="{4CCC6895-9A18-406D-96E7-CB9FA35CBE7C}"/>
    <dgm:cxn modelId="{358D0B79-42FA-4062-8548-649849DF5F05}" type="presOf" srcId="{8F38100B-3488-4685-8625-B8AFC367C707}" destId="{BA657501-F8C8-4550-9A10-A1B62E38A98C}" srcOrd="0" destOrd="0" presId="urn:microsoft.com/office/officeart/2005/8/layout/hierarchy2"/>
    <dgm:cxn modelId="{23221369-5B34-4A02-9CB9-7AC69ED80A37}" srcId="{4350D74E-41A2-4C1E-A74A-BD4C2CC06608}" destId="{696128BD-2B3D-45EB-BD21-CC0A20F3A9CF}" srcOrd="0" destOrd="0" parTransId="{8282CB40-0C9A-46E2-832E-904A6A623F28}" sibTransId="{6D874C83-2E2B-418C-A164-11D446326A9C}"/>
    <dgm:cxn modelId="{020BF445-CF51-4B14-9C44-0B4F912AA525}" type="presOf" srcId="{B05D9872-E157-4EEB-8B87-A0290F718643}" destId="{B0374A7E-EEA3-4235-9449-C4E2FB22EE28}" srcOrd="0" destOrd="0" presId="urn:microsoft.com/office/officeart/2005/8/layout/hierarchy2"/>
    <dgm:cxn modelId="{ED0EF589-ECBB-4E67-B4FA-0EA7381A4704}" type="presOf" srcId="{52237C26-C771-4266-86AB-DFE9CCFBD5CE}" destId="{72819990-EE3D-433A-9293-C88B717B2D86}" srcOrd="1" destOrd="0" presId="urn:microsoft.com/office/officeart/2005/8/layout/hierarchy2"/>
    <dgm:cxn modelId="{C33CA539-E941-4C56-9382-ED625CFE10BC}" type="presOf" srcId="{D6A7C6C8-B3FB-43BC-B588-F4967125C8EF}" destId="{A90FD8E8-3404-46FD-9139-250B4E589C71}" srcOrd="1" destOrd="0" presId="urn:microsoft.com/office/officeart/2005/8/layout/hierarchy2"/>
    <dgm:cxn modelId="{E6CE0342-23C0-4B8C-9FD6-7BC1DF21868C}" type="presOf" srcId="{B2FB57A2-EFA2-45C6-9B17-BDEB7166A462}" destId="{96948340-DDFE-437A-BCD2-7D25BC324161}" srcOrd="0" destOrd="0" presId="urn:microsoft.com/office/officeart/2005/8/layout/hierarchy2"/>
    <dgm:cxn modelId="{C78A5834-F0AE-4403-90B2-087CB7559EFD}" type="presOf" srcId="{D6A7C6C8-B3FB-43BC-B588-F4967125C8EF}" destId="{C6B39249-E60F-45F4-B09E-BDBEF2CE2DCA}" srcOrd="0" destOrd="0" presId="urn:microsoft.com/office/officeart/2005/8/layout/hierarchy2"/>
    <dgm:cxn modelId="{92DDCB95-ED69-4D28-942A-0AAC39188B00}" type="presOf" srcId="{60E2D451-0BCA-455C-A5FB-DABABA19C428}" destId="{90715864-68AC-44D8-A4A7-E58E0DF62CFF}" srcOrd="0" destOrd="0" presId="urn:microsoft.com/office/officeart/2005/8/layout/hierarchy2"/>
    <dgm:cxn modelId="{89C47142-6FE3-4133-9EF3-D80E1CB3EC33}" type="presOf" srcId="{EAC5BB6E-7841-4D03-B586-D1AC2C74BB39}" destId="{4CD3A29B-E24D-4D66-9BC6-23DC9982E411}" srcOrd="1" destOrd="0" presId="urn:microsoft.com/office/officeart/2005/8/layout/hierarchy2"/>
    <dgm:cxn modelId="{E3F7EB7E-FBEA-461E-A849-7E06A0BF6C8F}" srcId="{4350D74E-41A2-4C1E-A74A-BD4C2CC06608}" destId="{BC1F36E6-3118-4174-8152-A94CF2C9795A}" srcOrd="2" destOrd="0" parTransId="{995BA1DC-6F54-425D-B4B4-8359C33C83A3}" sibTransId="{CAEC4933-422E-4386-B834-7A91CF2B3650}"/>
    <dgm:cxn modelId="{D203AC53-C27B-4C6E-A96D-758D386F720F}" type="presOf" srcId="{CAE235C8-E346-4B7C-A443-23E22D086A4B}" destId="{E98EAF8C-8C9F-4D8B-BB87-BEFF946C66C8}" srcOrd="0" destOrd="0" presId="urn:microsoft.com/office/officeart/2005/8/layout/hierarchy2"/>
    <dgm:cxn modelId="{127D62D8-4F43-4A69-B0F8-89E6EBEB4721}" type="presOf" srcId="{E8FADBCB-AF4C-4FAE-880D-2261616EBE14}" destId="{B3DC83C3-C198-4686-92F3-D986CEE1A2E0}" srcOrd="0" destOrd="0" presId="urn:microsoft.com/office/officeart/2005/8/layout/hierarchy2"/>
    <dgm:cxn modelId="{4BB84AA1-9EEA-4140-A366-75C3B5FC72C9}" srcId="{60E2D451-0BCA-455C-A5FB-DABABA19C428}" destId="{4350D74E-41A2-4C1E-A74A-BD4C2CC06608}" srcOrd="1" destOrd="0" parTransId="{C3632944-E07C-485F-ADC6-14993AAB10FF}" sibTransId="{750F6CA7-4BA3-46A0-8BA5-98116AA913BF}"/>
    <dgm:cxn modelId="{C200CEBB-DDB9-43BD-8894-26B675D55B03}" type="presOf" srcId="{8282CB40-0C9A-46E2-832E-904A6A623F28}" destId="{71512E06-400D-4435-A456-254F4A5DABBE}" srcOrd="1" destOrd="0" presId="urn:microsoft.com/office/officeart/2005/8/layout/hierarchy2"/>
    <dgm:cxn modelId="{B7FE496C-C02A-4C27-A7E5-1CE7AEAC9108}" type="presOf" srcId="{8104F01D-5130-4296-AB1A-A9F193B1F1B5}" destId="{64EEF691-DCF8-460F-B92B-7B582A3ED2A3}" srcOrd="1" destOrd="0" presId="urn:microsoft.com/office/officeart/2005/8/layout/hierarchy2"/>
    <dgm:cxn modelId="{1C96FCB7-07F7-4900-ABE6-D863E047EE85}" type="presOf" srcId="{C3632944-E07C-485F-ADC6-14993AAB10FF}" destId="{A9227142-7D4C-48EF-8818-CD08D4E2CD65}" srcOrd="0" destOrd="0" presId="urn:microsoft.com/office/officeart/2005/8/layout/hierarchy2"/>
    <dgm:cxn modelId="{FF256D49-AB50-428F-8AF3-98048298DDE0}" srcId="{4350D74E-41A2-4C1E-A74A-BD4C2CC06608}" destId="{1166858D-33BA-4EFB-AB4B-530A2F80BCF4}" srcOrd="1" destOrd="0" parTransId="{EAC5BB6E-7841-4D03-B586-D1AC2C74BB39}" sibTransId="{93881D74-7A6F-4C79-A9D7-1BE843CDCC5A}"/>
    <dgm:cxn modelId="{4A9D1580-EDCE-4E32-9926-B4690F5F0F06}" type="presOf" srcId="{1166858D-33BA-4EFB-AB4B-530A2F80BCF4}" destId="{609FDA49-58F0-4D54-8452-D41A4DECEAFC}" srcOrd="0" destOrd="0" presId="urn:microsoft.com/office/officeart/2005/8/layout/hierarchy2"/>
    <dgm:cxn modelId="{EF8BD2BE-E81B-475A-B3B6-C7DC65EB848E}" srcId="{6206E726-CF86-466A-AAF0-56D317869B7C}" destId="{B2FB57A2-EFA2-45C6-9B17-BDEB7166A462}" srcOrd="0" destOrd="0" parTransId="{52237C26-C771-4266-86AB-DFE9CCFBD5CE}" sibTransId="{EE2C740C-03F0-4F9A-9E4F-3CD2762BC1D2}"/>
    <dgm:cxn modelId="{49AE357E-3E6C-46C6-B2C1-BE2D61349953}" type="presOf" srcId="{96980C7F-8730-46BA-A302-F4DF8944C23A}" destId="{3DF71E9D-B08B-4B71-A4A1-030AB7B17527}" srcOrd="0" destOrd="0" presId="urn:microsoft.com/office/officeart/2005/8/layout/hierarchy2"/>
    <dgm:cxn modelId="{E7FCCD3C-CA67-4EE4-847F-70A6D7E19EA5}" srcId="{9F4A6D27-6992-4C27-AB00-51BAFBCC9E36}" destId="{60E2D451-0BCA-455C-A5FB-DABABA19C428}" srcOrd="0" destOrd="0" parTransId="{85D605BD-AAA8-494A-9187-2D55D18FD270}" sibTransId="{C87F2334-0319-406F-9051-EFB31E431FC2}"/>
    <dgm:cxn modelId="{1CC7FA15-DBCF-4641-9424-A1C12E5676D8}" type="presOf" srcId="{995BA1DC-6F54-425D-B4B4-8359C33C83A3}" destId="{A238228D-1C8F-4F76-9F35-E62084ABA7FC}" srcOrd="1" destOrd="0" presId="urn:microsoft.com/office/officeart/2005/8/layout/hierarchy2"/>
    <dgm:cxn modelId="{928A6125-56E2-4ABC-8FDE-13ECA49E1C29}" type="presOf" srcId="{EAC5BB6E-7841-4D03-B586-D1AC2C74BB39}" destId="{FFA08030-CA94-45E2-B4AC-69B42F44DD59}" srcOrd="0" destOrd="0" presId="urn:microsoft.com/office/officeart/2005/8/layout/hierarchy2"/>
    <dgm:cxn modelId="{AB440377-5284-4AD2-B6E0-652F716EF265}" srcId="{E8FADBCB-AF4C-4FAE-880D-2261616EBE14}" destId="{96980C7F-8730-46BA-A302-F4DF8944C23A}" srcOrd="3" destOrd="0" parTransId="{BCF67A1A-CBE3-4955-AF87-750C017ADD4E}" sibTransId="{37F4732C-3D7A-4B23-BF9C-47356CC91A3A}"/>
    <dgm:cxn modelId="{9A7B556D-B630-46ED-910D-AB5B24AAB394}" type="presOf" srcId="{BC1F36E6-3118-4174-8152-A94CF2C9795A}" destId="{33704068-CF95-477C-A04A-B61A06FB2C41}" srcOrd="0" destOrd="0" presId="urn:microsoft.com/office/officeart/2005/8/layout/hierarchy2"/>
    <dgm:cxn modelId="{69EBADB7-2B50-4561-B890-5C3FB8BE6372}" type="presOf" srcId="{8282CB40-0C9A-46E2-832E-904A6A623F28}" destId="{6E5728AA-6B5E-4B66-96A6-269C997A7C60}" srcOrd="0" destOrd="0" presId="urn:microsoft.com/office/officeart/2005/8/layout/hierarchy2"/>
    <dgm:cxn modelId="{9EB273F1-38C7-42AD-B2D5-F5C4F434E006}" srcId="{60E2D451-0BCA-455C-A5FB-DABABA19C428}" destId="{6206E726-CF86-466A-AAF0-56D317869B7C}" srcOrd="2" destOrd="0" parTransId="{8104F01D-5130-4296-AB1A-A9F193B1F1B5}" sibTransId="{F8941E80-7F42-43B1-9D28-5CFAD8084FED}"/>
    <dgm:cxn modelId="{C6F82B11-FB74-4CF7-8537-EE6AEF9DE4CC}" type="presOf" srcId="{9A84FF72-0F7A-4C26-9BCA-AF78293CA562}" destId="{B96C94E6-01E0-4FA5-9606-25CD213BCD4F}" srcOrd="1" destOrd="0" presId="urn:microsoft.com/office/officeart/2005/8/layout/hierarchy2"/>
    <dgm:cxn modelId="{DE2C0295-1A12-40D2-8D99-F6E2F84939F8}" type="presOf" srcId="{9A84FF72-0F7A-4C26-9BCA-AF78293CA562}" destId="{29C59581-3D72-4D14-BD38-C0EF820E4398}" srcOrd="0" destOrd="0" presId="urn:microsoft.com/office/officeart/2005/8/layout/hierarchy2"/>
    <dgm:cxn modelId="{A3D61AA9-539D-4ACE-8FBF-25D51D9A6DD7}" type="presOf" srcId="{9F4A6D27-6992-4C27-AB00-51BAFBCC9E36}" destId="{3A832131-A552-4D58-A988-FA9F425BC66F}" srcOrd="0" destOrd="0" presId="urn:microsoft.com/office/officeart/2005/8/layout/hierarchy2"/>
    <dgm:cxn modelId="{277B9D68-BD49-4836-83A7-487B296A8A18}" type="presOf" srcId="{B05D9872-E157-4EEB-8B87-A0290F718643}" destId="{32430004-EDAF-4094-B90C-A0130B9F2ACD}" srcOrd="1" destOrd="0" presId="urn:microsoft.com/office/officeart/2005/8/layout/hierarchy2"/>
    <dgm:cxn modelId="{2102E1CE-2C3D-46B2-9FD9-603E70881222}" type="presOf" srcId="{8104F01D-5130-4296-AB1A-A9F193B1F1B5}" destId="{E548B9D2-8417-45DA-89D3-E0248C461B96}" srcOrd="0" destOrd="0" presId="urn:microsoft.com/office/officeart/2005/8/layout/hierarchy2"/>
    <dgm:cxn modelId="{095D40E6-5DC8-48EB-A3BA-8928A92A5C0D}" type="presOf" srcId="{4350D74E-41A2-4C1E-A74A-BD4C2CC06608}" destId="{95C9DB3B-9652-4BFE-9891-080CC0074393}" srcOrd="0" destOrd="0" presId="urn:microsoft.com/office/officeart/2005/8/layout/hierarchy2"/>
    <dgm:cxn modelId="{0E595B8B-4E74-4D75-8966-BA80EF242341}" type="presOf" srcId="{F0F4800D-EEC3-4A85-8014-A3C819E12166}" destId="{BE585828-1992-4CF4-9E49-2B6A58E4CEF1}" srcOrd="1" destOrd="0" presId="urn:microsoft.com/office/officeart/2005/8/layout/hierarchy2"/>
    <dgm:cxn modelId="{77680CF7-3152-4FD4-AD6B-B19646DC8ABF}" srcId="{E8FADBCB-AF4C-4FAE-880D-2261616EBE14}" destId="{CAE235C8-E346-4B7C-A443-23E22D086A4B}" srcOrd="1" destOrd="0" parTransId="{D6A7C6C8-B3FB-43BC-B588-F4967125C8EF}" sibTransId="{67863D9F-8F31-466E-981B-30CF15BBD8B7}"/>
    <dgm:cxn modelId="{38A2770E-EAE6-4EB0-9710-D04AC3D7E763}" type="presOf" srcId="{52237C26-C771-4266-86AB-DFE9CCFBD5CE}" destId="{5867BFFF-13DB-453B-B7EC-0B1823B98FDA}" srcOrd="0" destOrd="0" presId="urn:microsoft.com/office/officeart/2005/8/layout/hierarchy2"/>
    <dgm:cxn modelId="{C7BCC5F7-412A-419F-9CC4-A0FB039C257B}" type="presOf" srcId="{6206E726-CF86-466A-AAF0-56D317869B7C}" destId="{C0112F23-153F-47D4-8D68-CC472D5847EF}" srcOrd="0" destOrd="0" presId="urn:microsoft.com/office/officeart/2005/8/layout/hierarchy2"/>
    <dgm:cxn modelId="{9312BC48-18E7-468E-AD48-52CB14B186CE}" type="presOf" srcId="{995BA1DC-6F54-425D-B4B4-8359C33C83A3}" destId="{5E1AA814-8C0C-48A7-B328-79C6DDC7F230}" srcOrd="0" destOrd="0" presId="urn:microsoft.com/office/officeart/2005/8/layout/hierarchy2"/>
    <dgm:cxn modelId="{C27C5115-F0F4-480D-A7CC-787E489E19A6}" type="presOf" srcId="{BCF67A1A-CBE3-4955-AF87-750C017ADD4E}" destId="{DD5EE508-0E57-4E0B-B348-DDD2BCCF291B}" srcOrd="1" destOrd="0" presId="urn:microsoft.com/office/officeart/2005/8/layout/hierarchy2"/>
    <dgm:cxn modelId="{00282729-91F7-4B79-8A74-91D54AB98479}" type="presOf" srcId="{696128BD-2B3D-45EB-BD21-CC0A20F3A9CF}" destId="{2565A3A9-CA87-42CF-86D9-EBBFBF874C41}" srcOrd="0" destOrd="0" presId="urn:microsoft.com/office/officeart/2005/8/layout/hierarchy2"/>
    <dgm:cxn modelId="{7EFB49F4-DA54-44BC-9669-8E4B4ADCC10D}" type="presOf" srcId="{C3632944-E07C-485F-ADC6-14993AAB10FF}" destId="{1DFAE5F3-F6C6-43A0-8377-450A7D1EE928}" srcOrd="1" destOrd="0" presId="urn:microsoft.com/office/officeart/2005/8/layout/hierarchy2"/>
    <dgm:cxn modelId="{7D28D417-1BE8-4C20-9290-C7DC1CAB7201}" srcId="{60E2D451-0BCA-455C-A5FB-DABABA19C428}" destId="{E8FADBCB-AF4C-4FAE-880D-2261616EBE14}" srcOrd="0" destOrd="0" parTransId="{9A84FF72-0F7A-4C26-9BCA-AF78293CA562}" sibTransId="{FE6F49B7-39B6-4494-8D95-7111E6C3EC5A}"/>
    <dgm:cxn modelId="{C2C22C98-C88C-4E95-A38E-CBC1509D59BD}" type="presOf" srcId="{BCF67A1A-CBE3-4955-AF87-750C017ADD4E}" destId="{CAF343BE-F5BA-49D2-B094-BC4CE54BC13B}" srcOrd="0" destOrd="0" presId="urn:microsoft.com/office/officeart/2005/8/layout/hierarchy2"/>
    <dgm:cxn modelId="{DC85F61E-E01D-4551-860D-5F00BEA2658D}" type="presOf" srcId="{8DFEDBA5-FA3D-414F-AA6D-77B254A7EDBC}" destId="{F64B7D92-568F-482D-861D-C91FAA97CD72}" srcOrd="0" destOrd="0" presId="urn:microsoft.com/office/officeart/2005/8/layout/hierarchy2"/>
    <dgm:cxn modelId="{8E471F98-B3A2-4535-97F9-3F3BDE7AEF66}" srcId="{E8FADBCB-AF4C-4FAE-880D-2261616EBE14}" destId="{8DFEDBA5-FA3D-414F-AA6D-77B254A7EDBC}" srcOrd="2" destOrd="0" parTransId="{B05D9872-E157-4EEB-8B87-A0290F718643}" sibTransId="{830E5904-8EE5-499A-92C8-D15FA0589A77}"/>
    <dgm:cxn modelId="{2274883F-C246-44E5-ADDE-78462F702C6C}" type="presParOf" srcId="{3A832131-A552-4D58-A988-FA9F425BC66F}" destId="{46F61A6A-D561-43EE-9BE9-FFB296E1748C}" srcOrd="0" destOrd="0" presId="urn:microsoft.com/office/officeart/2005/8/layout/hierarchy2"/>
    <dgm:cxn modelId="{0FDB87C6-7DAE-4151-B133-762BFD9176E8}" type="presParOf" srcId="{46F61A6A-D561-43EE-9BE9-FFB296E1748C}" destId="{90715864-68AC-44D8-A4A7-E58E0DF62CFF}" srcOrd="0" destOrd="0" presId="urn:microsoft.com/office/officeart/2005/8/layout/hierarchy2"/>
    <dgm:cxn modelId="{E9985EAF-391A-4A51-86A5-0EAE843E777A}" type="presParOf" srcId="{46F61A6A-D561-43EE-9BE9-FFB296E1748C}" destId="{53960606-2FC2-4832-80E1-0BB5941E781E}" srcOrd="1" destOrd="0" presId="urn:microsoft.com/office/officeart/2005/8/layout/hierarchy2"/>
    <dgm:cxn modelId="{D03D1995-05EE-42FE-9B1A-44486CF57BF5}" type="presParOf" srcId="{53960606-2FC2-4832-80E1-0BB5941E781E}" destId="{29C59581-3D72-4D14-BD38-C0EF820E4398}" srcOrd="0" destOrd="0" presId="urn:microsoft.com/office/officeart/2005/8/layout/hierarchy2"/>
    <dgm:cxn modelId="{92A50141-B058-428E-B416-68624B91A7CD}" type="presParOf" srcId="{29C59581-3D72-4D14-BD38-C0EF820E4398}" destId="{B96C94E6-01E0-4FA5-9606-25CD213BCD4F}" srcOrd="0" destOrd="0" presId="urn:microsoft.com/office/officeart/2005/8/layout/hierarchy2"/>
    <dgm:cxn modelId="{FD361EDD-701B-441C-9820-4A324C136A36}" type="presParOf" srcId="{53960606-2FC2-4832-80E1-0BB5941E781E}" destId="{850D68EF-121C-4478-B0E5-29328CBD367E}" srcOrd="1" destOrd="0" presId="urn:microsoft.com/office/officeart/2005/8/layout/hierarchy2"/>
    <dgm:cxn modelId="{BE673307-961B-4475-971D-482619B6341F}" type="presParOf" srcId="{850D68EF-121C-4478-B0E5-29328CBD367E}" destId="{B3DC83C3-C198-4686-92F3-D986CEE1A2E0}" srcOrd="0" destOrd="0" presId="urn:microsoft.com/office/officeart/2005/8/layout/hierarchy2"/>
    <dgm:cxn modelId="{BB08D246-0860-4383-B2C3-1C0607FA14BD}" type="presParOf" srcId="{850D68EF-121C-4478-B0E5-29328CBD367E}" destId="{B99D6902-0014-4700-B03F-8F6B69CFC53F}" srcOrd="1" destOrd="0" presId="urn:microsoft.com/office/officeart/2005/8/layout/hierarchy2"/>
    <dgm:cxn modelId="{C33287BD-9661-4E1F-84B0-7DD273AC0944}" type="presParOf" srcId="{B99D6902-0014-4700-B03F-8F6B69CFC53F}" destId="{47C50EDD-1D7B-4316-8F4D-2DBF4D5EEC24}" srcOrd="0" destOrd="0" presId="urn:microsoft.com/office/officeart/2005/8/layout/hierarchy2"/>
    <dgm:cxn modelId="{297AF62B-55FD-41E2-982B-1139F5B1B749}" type="presParOf" srcId="{47C50EDD-1D7B-4316-8F4D-2DBF4D5EEC24}" destId="{BE585828-1992-4CF4-9E49-2B6A58E4CEF1}" srcOrd="0" destOrd="0" presId="urn:microsoft.com/office/officeart/2005/8/layout/hierarchy2"/>
    <dgm:cxn modelId="{DC5F384E-8670-447B-8160-AF490E8285D8}" type="presParOf" srcId="{B99D6902-0014-4700-B03F-8F6B69CFC53F}" destId="{2994B28F-CAF8-41A2-B937-BCC7B79A1BD2}" srcOrd="1" destOrd="0" presId="urn:microsoft.com/office/officeart/2005/8/layout/hierarchy2"/>
    <dgm:cxn modelId="{5145B5EB-4708-4E01-9897-50884522164B}" type="presParOf" srcId="{2994B28F-CAF8-41A2-B937-BCC7B79A1BD2}" destId="{BA657501-F8C8-4550-9A10-A1B62E38A98C}" srcOrd="0" destOrd="0" presId="urn:microsoft.com/office/officeart/2005/8/layout/hierarchy2"/>
    <dgm:cxn modelId="{F8178CA4-B475-4D43-8EC8-56176035B60D}" type="presParOf" srcId="{2994B28F-CAF8-41A2-B937-BCC7B79A1BD2}" destId="{C156AC75-043D-47CF-8EFD-938986900C9F}" srcOrd="1" destOrd="0" presId="urn:microsoft.com/office/officeart/2005/8/layout/hierarchy2"/>
    <dgm:cxn modelId="{3F670435-35DA-4EDC-BB1A-0FB91211944C}" type="presParOf" srcId="{B99D6902-0014-4700-B03F-8F6B69CFC53F}" destId="{C6B39249-E60F-45F4-B09E-BDBEF2CE2DCA}" srcOrd="2" destOrd="0" presId="urn:microsoft.com/office/officeart/2005/8/layout/hierarchy2"/>
    <dgm:cxn modelId="{AFA7D121-70F0-4506-BD88-5793150F8509}" type="presParOf" srcId="{C6B39249-E60F-45F4-B09E-BDBEF2CE2DCA}" destId="{A90FD8E8-3404-46FD-9139-250B4E589C71}" srcOrd="0" destOrd="0" presId="urn:microsoft.com/office/officeart/2005/8/layout/hierarchy2"/>
    <dgm:cxn modelId="{1772F348-804F-404D-82E5-DD0E7D026448}" type="presParOf" srcId="{B99D6902-0014-4700-B03F-8F6B69CFC53F}" destId="{FC258AC0-B7F4-4F7D-82A1-155D3DF0B5DA}" srcOrd="3" destOrd="0" presId="urn:microsoft.com/office/officeart/2005/8/layout/hierarchy2"/>
    <dgm:cxn modelId="{CA245AD8-7C4D-4244-AC95-D6C71F172DCC}" type="presParOf" srcId="{FC258AC0-B7F4-4F7D-82A1-155D3DF0B5DA}" destId="{E98EAF8C-8C9F-4D8B-BB87-BEFF946C66C8}" srcOrd="0" destOrd="0" presId="urn:microsoft.com/office/officeart/2005/8/layout/hierarchy2"/>
    <dgm:cxn modelId="{B5C4244A-4B81-4E58-9E7F-A8031EDCA10A}" type="presParOf" srcId="{FC258AC0-B7F4-4F7D-82A1-155D3DF0B5DA}" destId="{792045A0-23BF-4608-9040-C00BFD42F753}" srcOrd="1" destOrd="0" presId="urn:microsoft.com/office/officeart/2005/8/layout/hierarchy2"/>
    <dgm:cxn modelId="{1D8FEE73-70C8-4EC1-9F73-BA5529E68D09}" type="presParOf" srcId="{B99D6902-0014-4700-B03F-8F6B69CFC53F}" destId="{B0374A7E-EEA3-4235-9449-C4E2FB22EE28}" srcOrd="4" destOrd="0" presId="urn:microsoft.com/office/officeart/2005/8/layout/hierarchy2"/>
    <dgm:cxn modelId="{9670E36D-B301-49E0-97FD-6CE669FB3D36}" type="presParOf" srcId="{B0374A7E-EEA3-4235-9449-C4E2FB22EE28}" destId="{32430004-EDAF-4094-B90C-A0130B9F2ACD}" srcOrd="0" destOrd="0" presId="urn:microsoft.com/office/officeart/2005/8/layout/hierarchy2"/>
    <dgm:cxn modelId="{DE0D4DF8-7E25-4DAE-BAE5-25247113235E}" type="presParOf" srcId="{B99D6902-0014-4700-B03F-8F6B69CFC53F}" destId="{2C17DC37-BA6A-409E-A520-A834CC32F764}" srcOrd="5" destOrd="0" presId="urn:microsoft.com/office/officeart/2005/8/layout/hierarchy2"/>
    <dgm:cxn modelId="{F36E3DBF-0570-45EB-A9DE-EF011F1DEF50}" type="presParOf" srcId="{2C17DC37-BA6A-409E-A520-A834CC32F764}" destId="{F64B7D92-568F-482D-861D-C91FAA97CD72}" srcOrd="0" destOrd="0" presId="urn:microsoft.com/office/officeart/2005/8/layout/hierarchy2"/>
    <dgm:cxn modelId="{E2FCCCA0-298B-4A88-908B-21EA9EDD25AD}" type="presParOf" srcId="{2C17DC37-BA6A-409E-A520-A834CC32F764}" destId="{CEDFE980-CD28-41AF-BB61-652352FF5768}" srcOrd="1" destOrd="0" presId="urn:microsoft.com/office/officeart/2005/8/layout/hierarchy2"/>
    <dgm:cxn modelId="{4B3A924E-8273-4654-B26D-E224E84CEBF0}" type="presParOf" srcId="{B99D6902-0014-4700-B03F-8F6B69CFC53F}" destId="{CAF343BE-F5BA-49D2-B094-BC4CE54BC13B}" srcOrd="6" destOrd="0" presId="urn:microsoft.com/office/officeart/2005/8/layout/hierarchy2"/>
    <dgm:cxn modelId="{777EC296-1826-48D7-8208-C2135D2905B9}" type="presParOf" srcId="{CAF343BE-F5BA-49D2-B094-BC4CE54BC13B}" destId="{DD5EE508-0E57-4E0B-B348-DDD2BCCF291B}" srcOrd="0" destOrd="0" presId="urn:microsoft.com/office/officeart/2005/8/layout/hierarchy2"/>
    <dgm:cxn modelId="{1796F068-4685-41EC-94F0-A4F917C07F5F}" type="presParOf" srcId="{B99D6902-0014-4700-B03F-8F6B69CFC53F}" destId="{B37A1C99-4D53-478F-9AD0-B745CBD69DC1}" srcOrd="7" destOrd="0" presId="urn:microsoft.com/office/officeart/2005/8/layout/hierarchy2"/>
    <dgm:cxn modelId="{0912F4A5-96B0-4D39-A935-18167FE760F2}" type="presParOf" srcId="{B37A1C99-4D53-478F-9AD0-B745CBD69DC1}" destId="{3DF71E9D-B08B-4B71-A4A1-030AB7B17527}" srcOrd="0" destOrd="0" presId="urn:microsoft.com/office/officeart/2005/8/layout/hierarchy2"/>
    <dgm:cxn modelId="{0C8E90A6-7C35-49B3-98F5-0CB40F41627C}" type="presParOf" srcId="{B37A1C99-4D53-478F-9AD0-B745CBD69DC1}" destId="{F23DCE23-80F5-4599-B62E-9635125E26E9}" srcOrd="1" destOrd="0" presId="urn:microsoft.com/office/officeart/2005/8/layout/hierarchy2"/>
    <dgm:cxn modelId="{B016EF09-85EF-4869-8A66-1CFAC9D712A9}" type="presParOf" srcId="{53960606-2FC2-4832-80E1-0BB5941E781E}" destId="{A9227142-7D4C-48EF-8818-CD08D4E2CD65}" srcOrd="2" destOrd="0" presId="urn:microsoft.com/office/officeart/2005/8/layout/hierarchy2"/>
    <dgm:cxn modelId="{68F70CF0-065D-40DF-B322-7913FD2FE0F2}" type="presParOf" srcId="{A9227142-7D4C-48EF-8818-CD08D4E2CD65}" destId="{1DFAE5F3-F6C6-43A0-8377-450A7D1EE928}" srcOrd="0" destOrd="0" presId="urn:microsoft.com/office/officeart/2005/8/layout/hierarchy2"/>
    <dgm:cxn modelId="{F6A7F5DE-3355-4D7B-AE7B-80CE2667126F}" type="presParOf" srcId="{53960606-2FC2-4832-80E1-0BB5941E781E}" destId="{DDFAA911-AB20-45F4-8E48-AA2C5B7446E5}" srcOrd="3" destOrd="0" presId="urn:microsoft.com/office/officeart/2005/8/layout/hierarchy2"/>
    <dgm:cxn modelId="{529F9124-E26E-4E77-87E3-754E22EF9F7F}" type="presParOf" srcId="{DDFAA911-AB20-45F4-8E48-AA2C5B7446E5}" destId="{95C9DB3B-9652-4BFE-9891-080CC0074393}" srcOrd="0" destOrd="0" presId="urn:microsoft.com/office/officeart/2005/8/layout/hierarchy2"/>
    <dgm:cxn modelId="{0E15438F-019C-4EAB-A2FE-00CCAB804F6E}" type="presParOf" srcId="{DDFAA911-AB20-45F4-8E48-AA2C5B7446E5}" destId="{5340FEF4-27E8-4862-8506-2CA3BD6AF460}" srcOrd="1" destOrd="0" presId="urn:microsoft.com/office/officeart/2005/8/layout/hierarchy2"/>
    <dgm:cxn modelId="{35CB2F67-BBCF-48F3-A261-CB334D621469}" type="presParOf" srcId="{5340FEF4-27E8-4862-8506-2CA3BD6AF460}" destId="{6E5728AA-6B5E-4B66-96A6-269C997A7C60}" srcOrd="0" destOrd="0" presId="urn:microsoft.com/office/officeart/2005/8/layout/hierarchy2"/>
    <dgm:cxn modelId="{BD87CAA7-CF57-4696-8DD3-DFCABDED26B8}" type="presParOf" srcId="{6E5728AA-6B5E-4B66-96A6-269C997A7C60}" destId="{71512E06-400D-4435-A456-254F4A5DABBE}" srcOrd="0" destOrd="0" presId="urn:microsoft.com/office/officeart/2005/8/layout/hierarchy2"/>
    <dgm:cxn modelId="{BFAD6478-B9BA-43B1-9D21-BDA71A92725A}" type="presParOf" srcId="{5340FEF4-27E8-4862-8506-2CA3BD6AF460}" destId="{3A207EC0-1075-433A-9E93-4F33AA17FFCE}" srcOrd="1" destOrd="0" presId="urn:microsoft.com/office/officeart/2005/8/layout/hierarchy2"/>
    <dgm:cxn modelId="{7D358F01-96F7-4E98-A58F-433B7EAB3996}" type="presParOf" srcId="{3A207EC0-1075-433A-9E93-4F33AA17FFCE}" destId="{2565A3A9-CA87-42CF-86D9-EBBFBF874C41}" srcOrd="0" destOrd="0" presId="urn:microsoft.com/office/officeart/2005/8/layout/hierarchy2"/>
    <dgm:cxn modelId="{944E91B6-817C-4D98-97A3-4D9BF4BE7658}" type="presParOf" srcId="{3A207EC0-1075-433A-9E93-4F33AA17FFCE}" destId="{8E6E43BC-C92E-4705-A107-0555116A8E27}" srcOrd="1" destOrd="0" presId="urn:microsoft.com/office/officeart/2005/8/layout/hierarchy2"/>
    <dgm:cxn modelId="{AB0A8EDE-6A13-45EB-BE14-D14F5B105E18}" type="presParOf" srcId="{5340FEF4-27E8-4862-8506-2CA3BD6AF460}" destId="{FFA08030-CA94-45E2-B4AC-69B42F44DD59}" srcOrd="2" destOrd="0" presId="urn:microsoft.com/office/officeart/2005/8/layout/hierarchy2"/>
    <dgm:cxn modelId="{6981FF96-3F8E-44A0-9664-118166309D59}" type="presParOf" srcId="{FFA08030-CA94-45E2-B4AC-69B42F44DD59}" destId="{4CD3A29B-E24D-4D66-9BC6-23DC9982E411}" srcOrd="0" destOrd="0" presId="urn:microsoft.com/office/officeart/2005/8/layout/hierarchy2"/>
    <dgm:cxn modelId="{48665C15-76A3-44BC-A269-453AD7F4AFFD}" type="presParOf" srcId="{5340FEF4-27E8-4862-8506-2CA3BD6AF460}" destId="{2B7F1D53-F375-4196-9EBF-EB18E57EA1B7}" srcOrd="3" destOrd="0" presId="urn:microsoft.com/office/officeart/2005/8/layout/hierarchy2"/>
    <dgm:cxn modelId="{E8265629-8965-41F9-B99F-56001F33F83A}" type="presParOf" srcId="{2B7F1D53-F375-4196-9EBF-EB18E57EA1B7}" destId="{609FDA49-58F0-4D54-8452-D41A4DECEAFC}" srcOrd="0" destOrd="0" presId="urn:microsoft.com/office/officeart/2005/8/layout/hierarchy2"/>
    <dgm:cxn modelId="{DF383EAD-F937-4C81-9897-7288EE737378}" type="presParOf" srcId="{2B7F1D53-F375-4196-9EBF-EB18E57EA1B7}" destId="{9D1D55B7-4420-4042-B667-FA786F009474}" srcOrd="1" destOrd="0" presId="urn:microsoft.com/office/officeart/2005/8/layout/hierarchy2"/>
    <dgm:cxn modelId="{D78A8B0B-2AC7-4A78-B520-31A79E31EFAB}" type="presParOf" srcId="{5340FEF4-27E8-4862-8506-2CA3BD6AF460}" destId="{5E1AA814-8C0C-48A7-B328-79C6DDC7F230}" srcOrd="4" destOrd="0" presId="urn:microsoft.com/office/officeart/2005/8/layout/hierarchy2"/>
    <dgm:cxn modelId="{BDF040A0-10C8-496D-BC4C-7FF2401FC9B6}" type="presParOf" srcId="{5E1AA814-8C0C-48A7-B328-79C6DDC7F230}" destId="{A238228D-1C8F-4F76-9F35-E62084ABA7FC}" srcOrd="0" destOrd="0" presId="urn:microsoft.com/office/officeart/2005/8/layout/hierarchy2"/>
    <dgm:cxn modelId="{AB29D582-D50B-42B4-856A-44BBA0ABC3AA}" type="presParOf" srcId="{5340FEF4-27E8-4862-8506-2CA3BD6AF460}" destId="{3B62B20C-A498-4BCF-9D06-75A7B56DEA0E}" srcOrd="5" destOrd="0" presId="urn:microsoft.com/office/officeart/2005/8/layout/hierarchy2"/>
    <dgm:cxn modelId="{40F20675-31FF-4C69-87A3-D755FB7B5062}" type="presParOf" srcId="{3B62B20C-A498-4BCF-9D06-75A7B56DEA0E}" destId="{33704068-CF95-477C-A04A-B61A06FB2C41}" srcOrd="0" destOrd="0" presId="urn:microsoft.com/office/officeart/2005/8/layout/hierarchy2"/>
    <dgm:cxn modelId="{FFFEB57B-BED7-44F9-B83F-E28EF1598446}" type="presParOf" srcId="{3B62B20C-A498-4BCF-9D06-75A7B56DEA0E}" destId="{23980625-C84B-4F54-8F90-52CF5AC8DD06}" srcOrd="1" destOrd="0" presId="urn:microsoft.com/office/officeart/2005/8/layout/hierarchy2"/>
    <dgm:cxn modelId="{7D0CC193-8872-410F-B980-A5C020DFB9A4}" type="presParOf" srcId="{53960606-2FC2-4832-80E1-0BB5941E781E}" destId="{E548B9D2-8417-45DA-89D3-E0248C461B96}" srcOrd="4" destOrd="0" presId="urn:microsoft.com/office/officeart/2005/8/layout/hierarchy2"/>
    <dgm:cxn modelId="{E3384247-E87F-4CD3-84A3-4E40671A249A}" type="presParOf" srcId="{E548B9D2-8417-45DA-89D3-E0248C461B96}" destId="{64EEF691-DCF8-460F-B92B-7B582A3ED2A3}" srcOrd="0" destOrd="0" presId="urn:microsoft.com/office/officeart/2005/8/layout/hierarchy2"/>
    <dgm:cxn modelId="{096A1525-8225-40E9-82AB-40DA85567741}" type="presParOf" srcId="{53960606-2FC2-4832-80E1-0BB5941E781E}" destId="{CBD20747-7BD9-4E8B-B039-3571BA0CAB23}" srcOrd="5" destOrd="0" presId="urn:microsoft.com/office/officeart/2005/8/layout/hierarchy2"/>
    <dgm:cxn modelId="{7B19AEDC-27E1-49EF-B14E-F3B6CB085A39}" type="presParOf" srcId="{CBD20747-7BD9-4E8B-B039-3571BA0CAB23}" destId="{C0112F23-153F-47D4-8D68-CC472D5847EF}" srcOrd="0" destOrd="0" presId="urn:microsoft.com/office/officeart/2005/8/layout/hierarchy2"/>
    <dgm:cxn modelId="{E0FE4888-74EB-4651-9060-54D11A02BD07}" type="presParOf" srcId="{CBD20747-7BD9-4E8B-B039-3571BA0CAB23}" destId="{9A3E943A-EF9E-42A0-A8F5-AF1C4B39A8DD}" srcOrd="1" destOrd="0" presId="urn:microsoft.com/office/officeart/2005/8/layout/hierarchy2"/>
    <dgm:cxn modelId="{B4F0AC3B-8DAE-4847-B3B7-F91301915F6B}" type="presParOf" srcId="{9A3E943A-EF9E-42A0-A8F5-AF1C4B39A8DD}" destId="{5867BFFF-13DB-453B-B7EC-0B1823B98FDA}" srcOrd="0" destOrd="0" presId="urn:microsoft.com/office/officeart/2005/8/layout/hierarchy2"/>
    <dgm:cxn modelId="{B33EF0F9-BD55-496E-9A5C-0FE7D57BE2C6}" type="presParOf" srcId="{5867BFFF-13DB-453B-B7EC-0B1823B98FDA}" destId="{72819990-EE3D-433A-9293-C88B717B2D86}" srcOrd="0" destOrd="0" presId="urn:microsoft.com/office/officeart/2005/8/layout/hierarchy2"/>
    <dgm:cxn modelId="{1E4BA6CF-83A8-4DA9-821C-1B04496A4235}" type="presParOf" srcId="{9A3E943A-EF9E-42A0-A8F5-AF1C4B39A8DD}" destId="{B967467E-ACA6-481E-90CC-3B6F989DC403}" srcOrd="1" destOrd="0" presId="urn:microsoft.com/office/officeart/2005/8/layout/hierarchy2"/>
    <dgm:cxn modelId="{BD9B161B-B548-4E24-A28E-450B0FBDEB70}" type="presParOf" srcId="{B967467E-ACA6-481E-90CC-3B6F989DC403}" destId="{96948340-DDFE-437A-BCD2-7D25BC324161}" srcOrd="0" destOrd="0" presId="urn:microsoft.com/office/officeart/2005/8/layout/hierarchy2"/>
    <dgm:cxn modelId="{092B4A78-476F-4C46-96BF-D05F72CE88B0}" type="presParOf" srcId="{B967467E-ACA6-481E-90CC-3B6F989DC403}" destId="{6DAC016A-EB72-4BD8-BF27-B0E74DC0DA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4A6D27-6992-4C27-AB00-51BAFBCC9E3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0E2D451-0BCA-455C-A5FB-DABABA19C428}">
      <dgm:prSet phldrT="[Text]"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Micro teaching</a:t>
          </a:r>
          <a:endParaRPr lang="en-US" sz="1300" b="1" dirty="0">
            <a:solidFill>
              <a:schemeClr val="bg1"/>
            </a:solidFill>
          </a:endParaRPr>
        </a:p>
      </dgm:t>
    </dgm:pt>
    <dgm:pt modelId="{85D605BD-AAA8-494A-9187-2D55D18FD270}" type="parTrans" cxnId="{E7FCCD3C-CA67-4EE4-847F-70A6D7E19EA5}">
      <dgm:prSet/>
      <dgm:spPr/>
      <dgm:t>
        <a:bodyPr/>
        <a:lstStyle/>
        <a:p>
          <a:endParaRPr lang="en-US" sz="1300"/>
        </a:p>
      </dgm:t>
    </dgm:pt>
    <dgm:pt modelId="{C87F2334-0319-406F-9051-EFB31E431FC2}" type="sibTrans" cxnId="{E7FCCD3C-CA67-4EE4-847F-70A6D7E19EA5}">
      <dgm:prSet/>
      <dgm:spPr/>
      <dgm:t>
        <a:bodyPr/>
        <a:lstStyle/>
        <a:p>
          <a:endParaRPr lang="en-US" sz="1300"/>
        </a:p>
      </dgm:t>
    </dgm:pt>
    <dgm:pt modelId="{E8FADBCB-AF4C-4FAE-880D-2261616EBE14}">
      <dgm:prSet phldrT="[Text]"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Instruction by students</a:t>
          </a:r>
          <a:endParaRPr lang="en-US" sz="1300" b="1" dirty="0">
            <a:solidFill>
              <a:schemeClr val="bg1"/>
            </a:solidFill>
          </a:endParaRPr>
        </a:p>
      </dgm:t>
    </dgm:pt>
    <dgm:pt modelId="{9A84FF72-0F7A-4C26-9BCA-AF78293CA562}" type="parTrans" cxnId="{7D28D417-1BE8-4C20-9290-C7DC1CAB7201}">
      <dgm:prSet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sz="1300" b="1">
            <a:solidFill>
              <a:schemeClr val="tx1"/>
            </a:solidFill>
          </a:endParaRPr>
        </a:p>
      </dgm:t>
    </dgm:pt>
    <dgm:pt modelId="{FE6F49B7-39B6-4494-8D95-7111E6C3EC5A}" type="sibTrans" cxnId="{7D28D417-1BE8-4C20-9290-C7DC1CAB7201}">
      <dgm:prSet/>
      <dgm:spPr/>
      <dgm:t>
        <a:bodyPr/>
        <a:lstStyle/>
        <a:p>
          <a:endParaRPr lang="en-US" sz="1300"/>
        </a:p>
      </dgm:t>
    </dgm:pt>
    <dgm:pt modelId="{4350D74E-41A2-4C1E-A74A-BD4C2CC06608}">
      <dgm:prSet phldrT="[Text]"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Evaluation</a:t>
          </a:r>
          <a:endParaRPr lang="en-US" sz="1300" b="1" dirty="0">
            <a:solidFill>
              <a:schemeClr val="bg1"/>
            </a:solidFill>
          </a:endParaRPr>
        </a:p>
      </dgm:t>
    </dgm:pt>
    <dgm:pt modelId="{C3632944-E07C-485F-ADC6-14993AAB10FF}" type="parTrans" cxnId="{4BB84AA1-9EEA-4140-A366-75C3B5FC72C9}">
      <dgm:prSet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sz="1300" b="1">
            <a:solidFill>
              <a:schemeClr val="tx1"/>
            </a:solidFill>
          </a:endParaRPr>
        </a:p>
      </dgm:t>
    </dgm:pt>
    <dgm:pt modelId="{750F6CA7-4BA3-46A0-8BA5-98116AA913BF}" type="sibTrans" cxnId="{4BB84AA1-9EEA-4140-A366-75C3B5FC72C9}">
      <dgm:prSet/>
      <dgm:spPr/>
      <dgm:t>
        <a:bodyPr/>
        <a:lstStyle/>
        <a:p>
          <a:endParaRPr lang="en-US" sz="1300"/>
        </a:p>
      </dgm:t>
    </dgm:pt>
    <dgm:pt modelId="{8F38100B-3488-4685-8625-B8AFC367C707}">
      <dgm:prSet phldrT="[Text]"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Outcomes</a:t>
          </a:r>
          <a:endParaRPr lang="en-US" sz="1300" b="1" dirty="0">
            <a:solidFill>
              <a:schemeClr val="bg1"/>
            </a:solidFill>
          </a:endParaRPr>
        </a:p>
      </dgm:t>
    </dgm:pt>
    <dgm:pt modelId="{F0F4800D-EEC3-4A85-8014-A3C819E12166}" type="parTrans" cxnId="{EE6A9049-3116-4F18-99B5-46869DF57C7C}">
      <dgm:prSet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sz="1300" b="1">
            <a:solidFill>
              <a:schemeClr val="tx1"/>
            </a:solidFill>
          </a:endParaRPr>
        </a:p>
      </dgm:t>
    </dgm:pt>
    <dgm:pt modelId="{4CCC6895-9A18-406D-96E7-CB9FA35CBE7C}" type="sibTrans" cxnId="{EE6A9049-3116-4F18-99B5-46869DF57C7C}">
      <dgm:prSet/>
      <dgm:spPr/>
      <dgm:t>
        <a:bodyPr/>
        <a:lstStyle/>
        <a:p>
          <a:endParaRPr lang="en-US" sz="1300"/>
        </a:p>
      </dgm:t>
    </dgm:pt>
    <dgm:pt modelId="{8695E5A0-C7CA-4398-BC67-E8BE308A8582}">
      <dgm:prSet phldrT="[Text]"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Instruction approach</a:t>
          </a:r>
          <a:endParaRPr lang="en-US" sz="1300" b="1" dirty="0">
            <a:solidFill>
              <a:schemeClr val="bg1"/>
            </a:solidFill>
          </a:endParaRPr>
        </a:p>
      </dgm:t>
    </dgm:pt>
    <dgm:pt modelId="{3AAB9713-238B-420C-AE1E-D771F30815BC}" type="parTrans" cxnId="{CCC0B759-BFCC-4C7B-B3C3-54DC392D0680}">
      <dgm:prSet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sz="1300" b="1">
            <a:solidFill>
              <a:schemeClr val="tx1"/>
            </a:solidFill>
          </a:endParaRPr>
        </a:p>
      </dgm:t>
    </dgm:pt>
    <dgm:pt modelId="{F8C2A313-ECAD-4051-87F1-AB24B97D3FCA}" type="sibTrans" cxnId="{CCC0B759-BFCC-4C7B-B3C3-54DC392D0680}">
      <dgm:prSet/>
      <dgm:spPr/>
      <dgm:t>
        <a:bodyPr/>
        <a:lstStyle/>
        <a:p>
          <a:endParaRPr lang="en-US" sz="1300"/>
        </a:p>
      </dgm:t>
    </dgm:pt>
    <dgm:pt modelId="{696128BD-2B3D-45EB-BD21-CC0A20F3A9CF}">
      <dgm:prSet phldrT="[Text]"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Self-assessment</a:t>
          </a:r>
          <a:endParaRPr lang="en-US" sz="1300" b="1" dirty="0">
            <a:solidFill>
              <a:schemeClr val="bg1"/>
            </a:solidFill>
          </a:endParaRPr>
        </a:p>
      </dgm:t>
    </dgm:pt>
    <dgm:pt modelId="{8282CB40-0C9A-46E2-832E-904A6A623F28}" type="parTrans" cxnId="{23221369-5B34-4A02-9CB9-7AC69ED80A37}">
      <dgm:prSet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en-US" sz="1300" b="1">
            <a:solidFill>
              <a:schemeClr val="tx1"/>
            </a:solidFill>
          </a:endParaRPr>
        </a:p>
      </dgm:t>
    </dgm:pt>
    <dgm:pt modelId="{6D874C83-2E2B-418C-A164-11D446326A9C}" type="sibTrans" cxnId="{23221369-5B34-4A02-9CB9-7AC69ED80A37}">
      <dgm:prSet/>
      <dgm:spPr/>
      <dgm:t>
        <a:bodyPr/>
        <a:lstStyle/>
        <a:p>
          <a:endParaRPr lang="en-US" sz="1300"/>
        </a:p>
      </dgm:t>
    </dgm:pt>
    <dgm:pt modelId="{CAE235C8-E346-4B7C-A443-23E22D086A4B}">
      <dgm:prSet phldrT="[Text]"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Assessment method</a:t>
          </a:r>
          <a:endParaRPr lang="en-US" sz="1300" b="1" dirty="0">
            <a:solidFill>
              <a:schemeClr val="bg1"/>
            </a:solidFill>
          </a:endParaRPr>
        </a:p>
      </dgm:t>
    </dgm:pt>
    <dgm:pt modelId="{D6A7C6C8-B3FB-43BC-B588-F4967125C8EF}" type="parTrans" cxnId="{77680CF7-3152-4FD4-AD6B-B19646DC8ABF}">
      <dgm:prSet custT="1"/>
      <dgm:spPr/>
      <dgm:t>
        <a:bodyPr/>
        <a:lstStyle/>
        <a:p>
          <a:endParaRPr lang="en-US" sz="1300"/>
        </a:p>
      </dgm:t>
    </dgm:pt>
    <dgm:pt modelId="{67863D9F-8F31-466E-981B-30CF15BBD8B7}" type="sibTrans" cxnId="{77680CF7-3152-4FD4-AD6B-B19646DC8ABF}">
      <dgm:prSet/>
      <dgm:spPr/>
      <dgm:t>
        <a:bodyPr/>
        <a:lstStyle/>
        <a:p>
          <a:endParaRPr lang="en-US" sz="1300"/>
        </a:p>
      </dgm:t>
    </dgm:pt>
    <dgm:pt modelId="{871E082D-8BE1-4C76-8FAA-636109D7CCEF}">
      <dgm:prSet phldrT="[Text]"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Peer assessment</a:t>
          </a:r>
          <a:endParaRPr lang="en-US" sz="1300" b="1" dirty="0">
            <a:solidFill>
              <a:schemeClr val="bg1"/>
            </a:solidFill>
          </a:endParaRPr>
        </a:p>
      </dgm:t>
    </dgm:pt>
    <dgm:pt modelId="{F7F9FA7A-DA17-412C-BC38-22DF657EEB15}" type="parTrans" cxnId="{9DCA2A21-A89D-46D6-B810-5FED69303D55}">
      <dgm:prSet custT="1"/>
      <dgm:spPr/>
      <dgm:t>
        <a:bodyPr/>
        <a:lstStyle/>
        <a:p>
          <a:endParaRPr lang="en-US" sz="1300"/>
        </a:p>
      </dgm:t>
    </dgm:pt>
    <dgm:pt modelId="{21A3B4FE-E7C5-4245-A27B-E31638FB5708}" type="sibTrans" cxnId="{9DCA2A21-A89D-46D6-B810-5FED69303D55}">
      <dgm:prSet/>
      <dgm:spPr/>
      <dgm:t>
        <a:bodyPr/>
        <a:lstStyle/>
        <a:p>
          <a:endParaRPr lang="en-US" sz="1300"/>
        </a:p>
      </dgm:t>
    </dgm:pt>
    <dgm:pt modelId="{D4F3E201-DAB7-4DE4-BBEE-DBC80C7A2B72}">
      <dgm:prSet phldrT="[Text]"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Instructor critique</a:t>
          </a:r>
          <a:endParaRPr lang="en-US" sz="1300" b="1" dirty="0">
            <a:solidFill>
              <a:schemeClr val="bg1"/>
            </a:solidFill>
          </a:endParaRPr>
        </a:p>
      </dgm:t>
    </dgm:pt>
    <dgm:pt modelId="{1399749D-9EEC-4ECC-9076-71B65FBF4084}" type="parTrans" cxnId="{32401A6D-3429-4EC6-AEC8-0F7E1F9721EE}">
      <dgm:prSet custT="1"/>
      <dgm:spPr/>
      <dgm:t>
        <a:bodyPr/>
        <a:lstStyle/>
        <a:p>
          <a:endParaRPr lang="en-US" sz="1300"/>
        </a:p>
      </dgm:t>
    </dgm:pt>
    <dgm:pt modelId="{D27B4940-A63A-4124-8F32-46681419E487}" type="sibTrans" cxnId="{32401A6D-3429-4EC6-AEC8-0F7E1F9721EE}">
      <dgm:prSet/>
      <dgm:spPr/>
      <dgm:t>
        <a:bodyPr/>
        <a:lstStyle/>
        <a:p>
          <a:endParaRPr lang="en-US" sz="1300"/>
        </a:p>
      </dgm:t>
    </dgm:pt>
    <dgm:pt modelId="{16F6EBB1-A824-49AC-A081-5242523B2C92}">
      <dgm:prSet phldrT="[Text]"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Two lessons</a:t>
          </a:r>
          <a:endParaRPr lang="en-US" sz="1300" b="1" dirty="0">
            <a:solidFill>
              <a:schemeClr val="bg1"/>
            </a:solidFill>
          </a:endParaRPr>
        </a:p>
      </dgm:t>
    </dgm:pt>
    <dgm:pt modelId="{D18CE0AC-1D4F-4453-9947-C49BD94C894F}" type="parTrans" cxnId="{763E05E6-D7AC-4541-AEC0-701351A43B51}">
      <dgm:prSet custT="1"/>
      <dgm:spPr/>
      <dgm:t>
        <a:bodyPr/>
        <a:lstStyle/>
        <a:p>
          <a:endParaRPr lang="en-US" sz="1300"/>
        </a:p>
      </dgm:t>
    </dgm:pt>
    <dgm:pt modelId="{5BF57452-4E02-4B17-A0B6-168AE5AC857B}" type="sibTrans" cxnId="{763E05E6-D7AC-4541-AEC0-701351A43B51}">
      <dgm:prSet/>
      <dgm:spPr/>
      <dgm:t>
        <a:bodyPr/>
        <a:lstStyle/>
        <a:p>
          <a:endParaRPr lang="en-US" sz="1300"/>
        </a:p>
      </dgm:t>
    </dgm:pt>
    <dgm:pt modelId="{546408EF-2996-41A1-8389-19374B88ECBD}">
      <dgm:prSet phldrT="[Text]"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One game or</a:t>
          </a:r>
          <a:r>
            <a:rPr lang="en-US" sz="1300" b="1" dirty="0" smtClean="0">
              <a:solidFill>
                <a:schemeClr val="tx1"/>
              </a:solidFill>
            </a:rPr>
            <a:t> </a:t>
          </a:r>
          <a:r>
            <a:rPr lang="en-US" sz="1300" b="1" dirty="0" smtClean="0">
              <a:solidFill>
                <a:schemeClr val="bg1"/>
              </a:solidFill>
            </a:rPr>
            <a:t>station</a:t>
          </a:r>
          <a:endParaRPr lang="en-US" sz="1300" b="1" dirty="0">
            <a:solidFill>
              <a:schemeClr val="bg1"/>
            </a:solidFill>
          </a:endParaRPr>
        </a:p>
      </dgm:t>
    </dgm:pt>
    <dgm:pt modelId="{56BF1618-590E-4E4D-8A4A-9A20077E13C2}" type="parTrans" cxnId="{65031377-F49A-41F5-8283-4B2990695ED6}">
      <dgm:prSet custT="1"/>
      <dgm:spPr/>
      <dgm:t>
        <a:bodyPr/>
        <a:lstStyle/>
        <a:p>
          <a:endParaRPr lang="en-US" sz="1300"/>
        </a:p>
      </dgm:t>
    </dgm:pt>
    <dgm:pt modelId="{A64D935D-89EC-43B2-A367-1593AE1E500E}" type="sibTrans" cxnId="{65031377-F49A-41F5-8283-4B2990695ED6}">
      <dgm:prSet/>
      <dgm:spPr/>
      <dgm:t>
        <a:bodyPr/>
        <a:lstStyle/>
        <a:p>
          <a:endParaRPr lang="en-US" sz="1300"/>
        </a:p>
      </dgm:t>
    </dgm:pt>
    <dgm:pt modelId="{76CA61A0-F0C3-4FEA-A0BC-E17DC88C4E68}">
      <dgm:prSet phldrT="[Text]" custT="1"/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Pre-class planning</a:t>
          </a:r>
          <a:endParaRPr lang="en-US" sz="1300" dirty="0">
            <a:solidFill>
              <a:schemeClr val="bg1"/>
            </a:solidFill>
          </a:endParaRPr>
        </a:p>
      </dgm:t>
    </dgm:pt>
    <dgm:pt modelId="{72766503-A2F4-4B69-ACE2-FA92CA4A4445}" type="parTrans" cxnId="{37FD0775-307C-4FBC-A0E0-BD91185D6E6A}">
      <dgm:prSet custT="1"/>
      <dgm:spPr/>
      <dgm:t>
        <a:bodyPr/>
        <a:lstStyle/>
        <a:p>
          <a:endParaRPr lang="en-US" sz="1300"/>
        </a:p>
      </dgm:t>
    </dgm:pt>
    <dgm:pt modelId="{157D40F0-7CC4-4A0F-BDA6-6AEA24360B6B}" type="sibTrans" cxnId="{37FD0775-307C-4FBC-A0E0-BD91185D6E6A}">
      <dgm:prSet/>
      <dgm:spPr/>
      <dgm:t>
        <a:bodyPr/>
        <a:lstStyle/>
        <a:p>
          <a:endParaRPr lang="en-US" sz="1300"/>
        </a:p>
      </dgm:t>
    </dgm:pt>
    <dgm:pt modelId="{3A832131-A552-4D58-A988-FA9F425BC66F}" type="pres">
      <dgm:prSet presAssocID="{9F4A6D27-6992-4C27-AB00-51BAFBCC9E3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F61A6A-D561-43EE-9BE9-FFB296E1748C}" type="pres">
      <dgm:prSet presAssocID="{60E2D451-0BCA-455C-A5FB-DABABA19C428}" presName="root1" presStyleCnt="0"/>
      <dgm:spPr/>
    </dgm:pt>
    <dgm:pt modelId="{90715864-68AC-44D8-A4A7-E58E0DF62CFF}" type="pres">
      <dgm:prSet presAssocID="{60E2D451-0BCA-455C-A5FB-DABABA19C428}" presName="LevelOneTextNode" presStyleLbl="node0" presStyleIdx="0" presStyleCnt="1" custLinFactNeighborY="-351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960606-2FC2-4832-80E1-0BB5941E781E}" type="pres">
      <dgm:prSet presAssocID="{60E2D451-0BCA-455C-A5FB-DABABA19C428}" presName="level2hierChild" presStyleCnt="0"/>
      <dgm:spPr/>
    </dgm:pt>
    <dgm:pt modelId="{29C59581-3D72-4D14-BD38-C0EF820E4398}" type="pres">
      <dgm:prSet presAssocID="{9A84FF72-0F7A-4C26-9BCA-AF78293CA562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96C94E6-01E0-4FA5-9606-25CD213BCD4F}" type="pres">
      <dgm:prSet presAssocID="{9A84FF72-0F7A-4C26-9BCA-AF78293CA56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50D68EF-121C-4478-B0E5-29328CBD367E}" type="pres">
      <dgm:prSet presAssocID="{E8FADBCB-AF4C-4FAE-880D-2261616EBE14}" presName="root2" presStyleCnt="0"/>
      <dgm:spPr/>
    </dgm:pt>
    <dgm:pt modelId="{B3DC83C3-C198-4686-92F3-D986CEE1A2E0}" type="pres">
      <dgm:prSet presAssocID="{E8FADBCB-AF4C-4FAE-880D-2261616EBE14}" presName="LevelTwoTextNode" presStyleLbl="node2" presStyleIdx="0" presStyleCnt="3" custScaleY="136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9D6902-0014-4700-B03F-8F6B69CFC53F}" type="pres">
      <dgm:prSet presAssocID="{E8FADBCB-AF4C-4FAE-880D-2261616EBE14}" presName="level3hierChild" presStyleCnt="0"/>
      <dgm:spPr/>
    </dgm:pt>
    <dgm:pt modelId="{2522C63F-1F6A-4D9E-8F94-0210921A15C9}" type="pres">
      <dgm:prSet presAssocID="{D18CE0AC-1D4F-4453-9947-C49BD94C894F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E68AE39B-3E88-41C9-844F-4AF3CFBD6597}" type="pres">
      <dgm:prSet presAssocID="{D18CE0AC-1D4F-4453-9947-C49BD94C894F}" presName="connTx" presStyleLbl="parChTrans1D3" presStyleIdx="0" presStyleCnt="8"/>
      <dgm:spPr/>
      <dgm:t>
        <a:bodyPr/>
        <a:lstStyle/>
        <a:p>
          <a:endParaRPr lang="en-US"/>
        </a:p>
      </dgm:t>
    </dgm:pt>
    <dgm:pt modelId="{D86BBF5D-C973-4E82-8D8B-9D698E2B64D9}" type="pres">
      <dgm:prSet presAssocID="{16F6EBB1-A824-49AC-A081-5242523B2C92}" presName="root2" presStyleCnt="0"/>
      <dgm:spPr/>
    </dgm:pt>
    <dgm:pt modelId="{121B76B7-7EF9-475E-956E-C954016A0E1E}" type="pres">
      <dgm:prSet presAssocID="{16F6EBB1-A824-49AC-A081-5242523B2C92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36E859-E33F-4118-B011-064F8BA81097}" type="pres">
      <dgm:prSet presAssocID="{16F6EBB1-A824-49AC-A081-5242523B2C92}" presName="level3hierChild" presStyleCnt="0"/>
      <dgm:spPr/>
    </dgm:pt>
    <dgm:pt modelId="{860F12ED-7DDE-46DC-B070-0EE9EB61C44B}" type="pres">
      <dgm:prSet presAssocID="{56BF1618-590E-4E4D-8A4A-9A20077E13C2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E28F1A79-42D0-4DEC-8917-AFEBD3FE9E5A}" type="pres">
      <dgm:prSet presAssocID="{56BF1618-590E-4E4D-8A4A-9A20077E13C2}" presName="connTx" presStyleLbl="parChTrans1D3" presStyleIdx="1" presStyleCnt="8"/>
      <dgm:spPr/>
      <dgm:t>
        <a:bodyPr/>
        <a:lstStyle/>
        <a:p>
          <a:endParaRPr lang="en-US"/>
        </a:p>
      </dgm:t>
    </dgm:pt>
    <dgm:pt modelId="{D45E09D4-1689-4EFF-A08A-B4D351297C3E}" type="pres">
      <dgm:prSet presAssocID="{546408EF-2996-41A1-8389-19374B88ECBD}" presName="root2" presStyleCnt="0"/>
      <dgm:spPr/>
    </dgm:pt>
    <dgm:pt modelId="{2276FA8D-2E1F-4D2E-A32C-7BCA6D28E213}" type="pres">
      <dgm:prSet presAssocID="{546408EF-2996-41A1-8389-19374B88ECBD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7494FE-E42E-4E3B-B5E0-013EA4D1D24C}" type="pres">
      <dgm:prSet presAssocID="{546408EF-2996-41A1-8389-19374B88ECBD}" presName="level3hierChild" presStyleCnt="0"/>
      <dgm:spPr/>
    </dgm:pt>
    <dgm:pt modelId="{F792561B-2FDC-42CA-AAD4-ACF7994EC4B0}" type="pres">
      <dgm:prSet presAssocID="{72766503-A2F4-4B69-ACE2-FA92CA4A444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C765F75-27D6-44E8-A4F3-F62C7B6DF445}" type="pres">
      <dgm:prSet presAssocID="{72766503-A2F4-4B69-ACE2-FA92CA4A444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028809F-AD75-432D-A82E-C87A383E1541}" type="pres">
      <dgm:prSet presAssocID="{76CA61A0-F0C3-4FEA-A0BC-E17DC88C4E68}" presName="root2" presStyleCnt="0"/>
      <dgm:spPr/>
    </dgm:pt>
    <dgm:pt modelId="{2487E828-A868-4E0D-BC84-F6464F54938C}" type="pres">
      <dgm:prSet presAssocID="{76CA61A0-F0C3-4FEA-A0BC-E17DC88C4E6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3BE6DA-9298-47F6-A18C-B267CE773B03}" type="pres">
      <dgm:prSet presAssocID="{76CA61A0-F0C3-4FEA-A0BC-E17DC88C4E68}" presName="level3hierChild" presStyleCnt="0"/>
      <dgm:spPr/>
    </dgm:pt>
    <dgm:pt modelId="{47C50EDD-1D7B-4316-8F4D-2DBF4D5EEC24}" type="pres">
      <dgm:prSet presAssocID="{F0F4800D-EEC3-4A85-8014-A3C819E12166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BE585828-1992-4CF4-9E49-2B6A58E4CEF1}" type="pres">
      <dgm:prSet presAssocID="{F0F4800D-EEC3-4A85-8014-A3C819E12166}" presName="connTx" presStyleLbl="parChTrans1D3" presStyleIdx="2" presStyleCnt="8"/>
      <dgm:spPr/>
      <dgm:t>
        <a:bodyPr/>
        <a:lstStyle/>
        <a:p>
          <a:endParaRPr lang="en-US"/>
        </a:p>
      </dgm:t>
    </dgm:pt>
    <dgm:pt modelId="{2994B28F-CAF8-41A2-B937-BCC7B79A1BD2}" type="pres">
      <dgm:prSet presAssocID="{8F38100B-3488-4685-8625-B8AFC367C707}" presName="root2" presStyleCnt="0"/>
      <dgm:spPr/>
    </dgm:pt>
    <dgm:pt modelId="{BA657501-F8C8-4550-9A10-A1B62E38A98C}" type="pres">
      <dgm:prSet presAssocID="{8F38100B-3488-4685-8625-B8AFC367C707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56AC75-043D-47CF-8EFD-938986900C9F}" type="pres">
      <dgm:prSet presAssocID="{8F38100B-3488-4685-8625-B8AFC367C707}" presName="level3hierChild" presStyleCnt="0"/>
      <dgm:spPr/>
    </dgm:pt>
    <dgm:pt modelId="{C6B39249-E60F-45F4-B09E-BDBEF2CE2DCA}" type="pres">
      <dgm:prSet presAssocID="{D6A7C6C8-B3FB-43BC-B588-F4967125C8EF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A90FD8E8-3404-46FD-9139-250B4E589C71}" type="pres">
      <dgm:prSet presAssocID="{D6A7C6C8-B3FB-43BC-B588-F4967125C8EF}" presName="connTx" presStyleLbl="parChTrans1D3" presStyleIdx="3" presStyleCnt="8"/>
      <dgm:spPr/>
      <dgm:t>
        <a:bodyPr/>
        <a:lstStyle/>
        <a:p>
          <a:endParaRPr lang="en-US"/>
        </a:p>
      </dgm:t>
    </dgm:pt>
    <dgm:pt modelId="{FC258AC0-B7F4-4F7D-82A1-155D3DF0B5DA}" type="pres">
      <dgm:prSet presAssocID="{CAE235C8-E346-4B7C-A443-23E22D086A4B}" presName="root2" presStyleCnt="0"/>
      <dgm:spPr/>
    </dgm:pt>
    <dgm:pt modelId="{E98EAF8C-8C9F-4D8B-BB87-BEFF946C66C8}" type="pres">
      <dgm:prSet presAssocID="{CAE235C8-E346-4B7C-A443-23E22D086A4B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2045A0-23BF-4608-9040-C00BFD42F753}" type="pres">
      <dgm:prSet presAssocID="{CAE235C8-E346-4B7C-A443-23E22D086A4B}" presName="level3hierChild" presStyleCnt="0"/>
      <dgm:spPr/>
    </dgm:pt>
    <dgm:pt modelId="{4C8E7F79-826E-48E2-95FD-234DEA959D47}" type="pres">
      <dgm:prSet presAssocID="{3AAB9713-238B-420C-AE1E-D771F30815BC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7ED02856-6BF3-4C58-B0DF-EE57E004A908}" type="pres">
      <dgm:prSet presAssocID="{3AAB9713-238B-420C-AE1E-D771F30815BC}" presName="connTx" presStyleLbl="parChTrans1D3" presStyleIdx="4" presStyleCnt="8"/>
      <dgm:spPr/>
      <dgm:t>
        <a:bodyPr/>
        <a:lstStyle/>
        <a:p>
          <a:endParaRPr lang="en-US"/>
        </a:p>
      </dgm:t>
    </dgm:pt>
    <dgm:pt modelId="{D7F369C6-312F-4B1C-85B7-531E7A785F37}" type="pres">
      <dgm:prSet presAssocID="{8695E5A0-C7CA-4398-BC67-E8BE308A8582}" presName="root2" presStyleCnt="0"/>
      <dgm:spPr/>
    </dgm:pt>
    <dgm:pt modelId="{F6FCFE27-8015-4CA9-BCD2-0BC12B7E9711}" type="pres">
      <dgm:prSet presAssocID="{8695E5A0-C7CA-4398-BC67-E8BE308A8582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A832A1-ACAB-4498-94EB-F4AB6B8D2DE2}" type="pres">
      <dgm:prSet presAssocID="{8695E5A0-C7CA-4398-BC67-E8BE308A8582}" presName="level3hierChild" presStyleCnt="0"/>
      <dgm:spPr/>
    </dgm:pt>
    <dgm:pt modelId="{A9227142-7D4C-48EF-8818-CD08D4E2CD65}" type="pres">
      <dgm:prSet presAssocID="{C3632944-E07C-485F-ADC6-14993AAB10F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DFAE5F3-F6C6-43A0-8377-450A7D1EE928}" type="pres">
      <dgm:prSet presAssocID="{C3632944-E07C-485F-ADC6-14993AAB10F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DFAA911-AB20-45F4-8E48-AA2C5B7446E5}" type="pres">
      <dgm:prSet presAssocID="{4350D74E-41A2-4C1E-A74A-BD4C2CC06608}" presName="root2" presStyleCnt="0"/>
      <dgm:spPr/>
    </dgm:pt>
    <dgm:pt modelId="{95C9DB3B-9652-4BFE-9891-080CC0074393}" type="pres">
      <dgm:prSet presAssocID="{4350D74E-41A2-4C1E-A74A-BD4C2CC0660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40FEF4-27E8-4862-8506-2CA3BD6AF460}" type="pres">
      <dgm:prSet presAssocID="{4350D74E-41A2-4C1E-A74A-BD4C2CC06608}" presName="level3hierChild" presStyleCnt="0"/>
      <dgm:spPr/>
    </dgm:pt>
    <dgm:pt modelId="{6E5728AA-6B5E-4B66-96A6-269C997A7C60}" type="pres">
      <dgm:prSet presAssocID="{8282CB40-0C9A-46E2-832E-904A6A623F28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71512E06-400D-4435-A456-254F4A5DABBE}" type="pres">
      <dgm:prSet presAssocID="{8282CB40-0C9A-46E2-832E-904A6A623F28}" presName="connTx" presStyleLbl="parChTrans1D3" presStyleIdx="5" presStyleCnt="8"/>
      <dgm:spPr/>
      <dgm:t>
        <a:bodyPr/>
        <a:lstStyle/>
        <a:p>
          <a:endParaRPr lang="en-US"/>
        </a:p>
      </dgm:t>
    </dgm:pt>
    <dgm:pt modelId="{3A207EC0-1075-433A-9E93-4F33AA17FFCE}" type="pres">
      <dgm:prSet presAssocID="{696128BD-2B3D-45EB-BD21-CC0A20F3A9CF}" presName="root2" presStyleCnt="0"/>
      <dgm:spPr/>
    </dgm:pt>
    <dgm:pt modelId="{2565A3A9-CA87-42CF-86D9-EBBFBF874C41}" type="pres">
      <dgm:prSet presAssocID="{696128BD-2B3D-45EB-BD21-CC0A20F3A9CF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E43BC-C92E-4705-A107-0555116A8E27}" type="pres">
      <dgm:prSet presAssocID="{696128BD-2B3D-45EB-BD21-CC0A20F3A9CF}" presName="level3hierChild" presStyleCnt="0"/>
      <dgm:spPr/>
    </dgm:pt>
    <dgm:pt modelId="{2C720606-6EF0-4AB2-B914-9DE2E368D04C}" type="pres">
      <dgm:prSet presAssocID="{F7F9FA7A-DA17-412C-BC38-22DF657EEB15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0D8A500A-2FAC-4EFF-ABE6-6F1B58EE6BA0}" type="pres">
      <dgm:prSet presAssocID="{F7F9FA7A-DA17-412C-BC38-22DF657EEB15}" presName="connTx" presStyleLbl="parChTrans1D3" presStyleIdx="6" presStyleCnt="8"/>
      <dgm:spPr/>
      <dgm:t>
        <a:bodyPr/>
        <a:lstStyle/>
        <a:p>
          <a:endParaRPr lang="en-US"/>
        </a:p>
      </dgm:t>
    </dgm:pt>
    <dgm:pt modelId="{3AD57D38-89FC-4C2F-B82C-F131183500D2}" type="pres">
      <dgm:prSet presAssocID="{871E082D-8BE1-4C76-8FAA-636109D7CCEF}" presName="root2" presStyleCnt="0"/>
      <dgm:spPr/>
    </dgm:pt>
    <dgm:pt modelId="{0FEAB4D5-DBF1-415E-9A7A-4D21FD59B7DB}" type="pres">
      <dgm:prSet presAssocID="{871E082D-8BE1-4C76-8FAA-636109D7CCEF}" presName="LevelTwoTextNode" presStyleLbl="node3" presStyleIdx="6" presStyleCnt="8" custScaleY="170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3D7B1C-4F7D-45E9-BD45-EF2256F242C9}" type="pres">
      <dgm:prSet presAssocID="{871E082D-8BE1-4C76-8FAA-636109D7CCEF}" presName="level3hierChild" presStyleCnt="0"/>
      <dgm:spPr/>
    </dgm:pt>
    <dgm:pt modelId="{A94AED2D-A7D6-4488-B232-C2198490A7A3}" type="pres">
      <dgm:prSet presAssocID="{1399749D-9EEC-4ECC-9076-71B65FBF4084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8A50177C-F117-4AD9-83E6-B27FBD8E9105}" type="pres">
      <dgm:prSet presAssocID="{1399749D-9EEC-4ECC-9076-71B65FBF4084}" presName="connTx" presStyleLbl="parChTrans1D3" presStyleIdx="7" presStyleCnt="8"/>
      <dgm:spPr/>
      <dgm:t>
        <a:bodyPr/>
        <a:lstStyle/>
        <a:p>
          <a:endParaRPr lang="en-US"/>
        </a:p>
      </dgm:t>
    </dgm:pt>
    <dgm:pt modelId="{DEACA308-EC87-4C64-A042-B6465AEDFF54}" type="pres">
      <dgm:prSet presAssocID="{D4F3E201-DAB7-4DE4-BBEE-DBC80C7A2B72}" presName="root2" presStyleCnt="0"/>
      <dgm:spPr/>
    </dgm:pt>
    <dgm:pt modelId="{285C2590-239E-46E8-85D1-9BBEDA04FC96}" type="pres">
      <dgm:prSet presAssocID="{D4F3E201-DAB7-4DE4-BBEE-DBC80C7A2B72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C5BCD6-10A3-42C6-9A1E-4431E8C97C23}" type="pres">
      <dgm:prSet presAssocID="{D4F3E201-DAB7-4DE4-BBEE-DBC80C7A2B72}" presName="level3hierChild" presStyleCnt="0"/>
      <dgm:spPr/>
    </dgm:pt>
  </dgm:ptLst>
  <dgm:cxnLst>
    <dgm:cxn modelId="{EE6A9049-3116-4F18-99B5-46869DF57C7C}" srcId="{76CA61A0-F0C3-4FEA-A0BC-E17DC88C4E68}" destId="{8F38100B-3488-4685-8625-B8AFC367C707}" srcOrd="0" destOrd="0" parTransId="{F0F4800D-EEC3-4A85-8014-A3C819E12166}" sibTransId="{4CCC6895-9A18-406D-96E7-CB9FA35CBE7C}"/>
    <dgm:cxn modelId="{23221369-5B34-4A02-9CB9-7AC69ED80A37}" srcId="{4350D74E-41A2-4C1E-A74A-BD4C2CC06608}" destId="{696128BD-2B3D-45EB-BD21-CC0A20F3A9CF}" srcOrd="0" destOrd="0" parTransId="{8282CB40-0C9A-46E2-832E-904A6A623F28}" sibTransId="{6D874C83-2E2B-418C-A164-11D446326A9C}"/>
    <dgm:cxn modelId="{4E973865-5290-461A-8FB8-6833F81706A7}" type="presOf" srcId="{8282CB40-0C9A-46E2-832E-904A6A623F28}" destId="{71512E06-400D-4435-A456-254F4A5DABBE}" srcOrd="1" destOrd="0" presId="urn:microsoft.com/office/officeart/2005/8/layout/hierarchy2"/>
    <dgm:cxn modelId="{CCC0B759-BFCC-4C7B-B3C3-54DC392D0680}" srcId="{76CA61A0-F0C3-4FEA-A0BC-E17DC88C4E68}" destId="{8695E5A0-C7CA-4398-BC67-E8BE308A8582}" srcOrd="2" destOrd="0" parTransId="{3AAB9713-238B-420C-AE1E-D771F30815BC}" sibTransId="{F8C2A313-ECAD-4051-87F1-AB24B97D3FCA}"/>
    <dgm:cxn modelId="{B0DB49FC-717D-42C1-9EF1-A0A38947AE37}" type="presOf" srcId="{8282CB40-0C9A-46E2-832E-904A6A623F28}" destId="{6E5728AA-6B5E-4B66-96A6-269C997A7C60}" srcOrd="0" destOrd="0" presId="urn:microsoft.com/office/officeart/2005/8/layout/hierarchy2"/>
    <dgm:cxn modelId="{8BC577D8-7A57-4E80-BF9B-572BA31C9AC4}" type="presOf" srcId="{3AAB9713-238B-420C-AE1E-D771F30815BC}" destId="{4C8E7F79-826E-48E2-95FD-234DEA959D47}" srcOrd="0" destOrd="0" presId="urn:microsoft.com/office/officeart/2005/8/layout/hierarchy2"/>
    <dgm:cxn modelId="{32401A6D-3429-4EC6-AEC8-0F7E1F9721EE}" srcId="{4350D74E-41A2-4C1E-A74A-BD4C2CC06608}" destId="{D4F3E201-DAB7-4DE4-BBEE-DBC80C7A2B72}" srcOrd="2" destOrd="0" parTransId="{1399749D-9EEC-4ECC-9076-71B65FBF4084}" sibTransId="{D27B4940-A63A-4124-8F32-46681419E487}"/>
    <dgm:cxn modelId="{745ED25D-D625-4C71-BC37-DB344E931426}" type="presOf" srcId="{9F4A6D27-6992-4C27-AB00-51BAFBCC9E36}" destId="{3A832131-A552-4D58-A988-FA9F425BC66F}" srcOrd="0" destOrd="0" presId="urn:microsoft.com/office/officeart/2005/8/layout/hierarchy2"/>
    <dgm:cxn modelId="{9478D8F8-BA7A-4936-BC5D-674D66D3D802}" type="presOf" srcId="{D4F3E201-DAB7-4DE4-BBEE-DBC80C7A2B72}" destId="{285C2590-239E-46E8-85D1-9BBEDA04FC96}" srcOrd="0" destOrd="0" presId="urn:microsoft.com/office/officeart/2005/8/layout/hierarchy2"/>
    <dgm:cxn modelId="{4BB84AA1-9EEA-4140-A366-75C3B5FC72C9}" srcId="{60E2D451-0BCA-455C-A5FB-DABABA19C428}" destId="{4350D74E-41A2-4C1E-A74A-BD4C2CC06608}" srcOrd="2" destOrd="0" parTransId="{C3632944-E07C-485F-ADC6-14993AAB10FF}" sibTransId="{750F6CA7-4BA3-46A0-8BA5-98116AA913BF}"/>
    <dgm:cxn modelId="{60955567-876E-4578-8805-6E9DCBE3C462}" type="presOf" srcId="{9A84FF72-0F7A-4C26-9BCA-AF78293CA562}" destId="{29C59581-3D72-4D14-BD38-C0EF820E4398}" srcOrd="0" destOrd="0" presId="urn:microsoft.com/office/officeart/2005/8/layout/hierarchy2"/>
    <dgm:cxn modelId="{5DE65DBA-2D37-4ABD-96BE-8E57CA8F63A9}" type="presOf" srcId="{76CA61A0-F0C3-4FEA-A0BC-E17DC88C4E68}" destId="{2487E828-A868-4E0D-BC84-F6464F54938C}" srcOrd="0" destOrd="0" presId="urn:microsoft.com/office/officeart/2005/8/layout/hierarchy2"/>
    <dgm:cxn modelId="{1D17051A-AB14-47E2-95EE-DFD52F2BC250}" type="presOf" srcId="{4350D74E-41A2-4C1E-A74A-BD4C2CC06608}" destId="{95C9DB3B-9652-4BFE-9891-080CC0074393}" srcOrd="0" destOrd="0" presId="urn:microsoft.com/office/officeart/2005/8/layout/hierarchy2"/>
    <dgm:cxn modelId="{6B3BA922-3CCB-483B-A13D-94A308D76B48}" type="presOf" srcId="{F7F9FA7A-DA17-412C-BC38-22DF657EEB15}" destId="{0D8A500A-2FAC-4EFF-ABE6-6F1B58EE6BA0}" srcOrd="1" destOrd="0" presId="urn:microsoft.com/office/officeart/2005/8/layout/hierarchy2"/>
    <dgm:cxn modelId="{22893A88-246F-4F51-90C9-2C9FE066D3A2}" type="presOf" srcId="{60E2D451-0BCA-455C-A5FB-DABABA19C428}" destId="{90715864-68AC-44D8-A4A7-E58E0DF62CFF}" srcOrd="0" destOrd="0" presId="urn:microsoft.com/office/officeart/2005/8/layout/hierarchy2"/>
    <dgm:cxn modelId="{E7F0C168-4E90-4144-BB5B-080CF55C88A8}" type="presOf" srcId="{D6A7C6C8-B3FB-43BC-B588-F4967125C8EF}" destId="{A90FD8E8-3404-46FD-9139-250B4E589C71}" srcOrd="1" destOrd="0" presId="urn:microsoft.com/office/officeart/2005/8/layout/hierarchy2"/>
    <dgm:cxn modelId="{1AF4C172-3EA7-4159-9902-E0C51E782F5B}" type="presOf" srcId="{1399749D-9EEC-4ECC-9076-71B65FBF4084}" destId="{8A50177C-F117-4AD9-83E6-B27FBD8E9105}" srcOrd="1" destOrd="0" presId="urn:microsoft.com/office/officeart/2005/8/layout/hierarchy2"/>
    <dgm:cxn modelId="{689733BD-42C2-40C1-8C24-15F9DE8B39DE}" type="presOf" srcId="{CAE235C8-E346-4B7C-A443-23E22D086A4B}" destId="{E98EAF8C-8C9F-4D8B-BB87-BEFF946C66C8}" srcOrd="0" destOrd="0" presId="urn:microsoft.com/office/officeart/2005/8/layout/hierarchy2"/>
    <dgm:cxn modelId="{431D82DE-4568-4499-960F-153E6A0A7120}" type="presOf" srcId="{72766503-A2F4-4B69-ACE2-FA92CA4A4445}" destId="{1C765F75-27D6-44E8-A4F3-F62C7B6DF445}" srcOrd="1" destOrd="0" presId="urn:microsoft.com/office/officeart/2005/8/layout/hierarchy2"/>
    <dgm:cxn modelId="{F1B1C204-D248-4ECB-8736-73920BC4C41C}" type="presOf" srcId="{9A84FF72-0F7A-4C26-9BCA-AF78293CA562}" destId="{B96C94E6-01E0-4FA5-9606-25CD213BCD4F}" srcOrd="1" destOrd="0" presId="urn:microsoft.com/office/officeart/2005/8/layout/hierarchy2"/>
    <dgm:cxn modelId="{9DCA2A21-A89D-46D6-B810-5FED69303D55}" srcId="{4350D74E-41A2-4C1E-A74A-BD4C2CC06608}" destId="{871E082D-8BE1-4C76-8FAA-636109D7CCEF}" srcOrd="1" destOrd="0" parTransId="{F7F9FA7A-DA17-412C-BC38-22DF657EEB15}" sibTransId="{21A3B4FE-E7C5-4245-A27B-E31638FB5708}"/>
    <dgm:cxn modelId="{644E8163-AA12-4A74-A72A-F939D74F121B}" type="presOf" srcId="{871E082D-8BE1-4C76-8FAA-636109D7CCEF}" destId="{0FEAB4D5-DBF1-415E-9A7A-4D21FD59B7DB}" srcOrd="0" destOrd="0" presId="urn:microsoft.com/office/officeart/2005/8/layout/hierarchy2"/>
    <dgm:cxn modelId="{B1A1AB28-ADDA-411D-AB2E-01F541BDF3F6}" type="presOf" srcId="{546408EF-2996-41A1-8389-19374B88ECBD}" destId="{2276FA8D-2E1F-4D2E-A32C-7BCA6D28E213}" srcOrd="0" destOrd="0" presId="urn:microsoft.com/office/officeart/2005/8/layout/hierarchy2"/>
    <dgm:cxn modelId="{9FBC2A63-FA95-4E6D-88B6-3AAA79972D63}" type="presOf" srcId="{C3632944-E07C-485F-ADC6-14993AAB10FF}" destId="{A9227142-7D4C-48EF-8818-CD08D4E2CD65}" srcOrd="0" destOrd="0" presId="urn:microsoft.com/office/officeart/2005/8/layout/hierarchy2"/>
    <dgm:cxn modelId="{37FD0775-307C-4FBC-A0E0-BD91185D6E6A}" srcId="{60E2D451-0BCA-455C-A5FB-DABABA19C428}" destId="{76CA61A0-F0C3-4FEA-A0BC-E17DC88C4E68}" srcOrd="1" destOrd="0" parTransId="{72766503-A2F4-4B69-ACE2-FA92CA4A4445}" sibTransId="{157D40F0-7CC4-4A0F-BDA6-6AEA24360B6B}"/>
    <dgm:cxn modelId="{48C6A75E-7381-433A-BB65-B3B122BF6CA0}" type="presOf" srcId="{D18CE0AC-1D4F-4453-9947-C49BD94C894F}" destId="{2522C63F-1F6A-4D9E-8F94-0210921A15C9}" srcOrd="0" destOrd="0" presId="urn:microsoft.com/office/officeart/2005/8/layout/hierarchy2"/>
    <dgm:cxn modelId="{65031377-F49A-41F5-8283-4B2990695ED6}" srcId="{E8FADBCB-AF4C-4FAE-880D-2261616EBE14}" destId="{546408EF-2996-41A1-8389-19374B88ECBD}" srcOrd="1" destOrd="0" parTransId="{56BF1618-590E-4E4D-8A4A-9A20077E13C2}" sibTransId="{A64D935D-89EC-43B2-A367-1593AE1E500E}"/>
    <dgm:cxn modelId="{70808E30-D793-4C3C-97CB-889C23D7A6DC}" type="presOf" srcId="{3AAB9713-238B-420C-AE1E-D771F30815BC}" destId="{7ED02856-6BF3-4C58-B0DF-EE57E004A908}" srcOrd="1" destOrd="0" presId="urn:microsoft.com/office/officeart/2005/8/layout/hierarchy2"/>
    <dgm:cxn modelId="{A6598178-C44A-49ED-B4D8-C5B2F0F01506}" type="presOf" srcId="{F0F4800D-EEC3-4A85-8014-A3C819E12166}" destId="{BE585828-1992-4CF4-9E49-2B6A58E4CEF1}" srcOrd="1" destOrd="0" presId="urn:microsoft.com/office/officeart/2005/8/layout/hierarchy2"/>
    <dgm:cxn modelId="{E7FCCD3C-CA67-4EE4-847F-70A6D7E19EA5}" srcId="{9F4A6D27-6992-4C27-AB00-51BAFBCC9E36}" destId="{60E2D451-0BCA-455C-A5FB-DABABA19C428}" srcOrd="0" destOrd="0" parTransId="{85D605BD-AAA8-494A-9187-2D55D18FD270}" sibTransId="{C87F2334-0319-406F-9051-EFB31E431FC2}"/>
    <dgm:cxn modelId="{C9DE5DD9-DA93-4435-B16E-843797C8712F}" type="presOf" srcId="{D18CE0AC-1D4F-4453-9947-C49BD94C894F}" destId="{E68AE39B-3E88-41C9-844F-4AF3CFBD6597}" srcOrd="1" destOrd="0" presId="urn:microsoft.com/office/officeart/2005/8/layout/hierarchy2"/>
    <dgm:cxn modelId="{BA4D98B4-BCD3-421F-A7EB-6102EA8600CD}" type="presOf" srcId="{8F38100B-3488-4685-8625-B8AFC367C707}" destId="{BA657501-F8C8-4550-9A10-A1B62E38A98C}" srcOrd="0" destOrd="0" presId="urn:microsoft.com/office/officeart/2005/8/layout/hierarchy2"/>
    <dgm:cxn modelId="{3386A5B1-119B-446F-B7BC-D9FF3A1B20AE}" type="presOf" srcId="{F0F4800D-EEC3-4A85-8014-A3C819E12166}" destId="{47C50EDD-1D7B-4316-8F4D-2DBF4D5EEC24}" srcOrd="0" destOrd="0" presId="urn:microsoft.com/office/officeart/2005/8/layout/hierarchy2"/>
    <dgm:cxn modelId="{4FC9A701-56A3-42C2-9C5A-A2B530FEC339}" type="presOf" srcId="{696128BD-2B3D-45EB-BD21-CC0A20F3A9CF}" destId="{2565A3A9-CA87-42CF-86D9-EBBFBF874C41}" srcOrd="0" destOrd="0" presId="urn:microsoft.com/office/officeart/2005/8/layout/hierarchy2"/>
    <dgm:cxn modelId="{F69F4F4F-7E3E-4A5C-B5E3-858A5D57E650}" type="presOf" srcId="{C3632944-E07C-485F-ADC6-14993AAB10FF}" destId="{1DFAE5F3-F6C6-43A0-8377-450A7D1EE928}" srcOrd="1" destOrd="0" presId="urn:microsoft.com/office/officeart/2005/8/layout/hierarchy2"/>
    <dgm:cxn modelId="{C01AD6E5-7982-43C2-8A02-21E31954DF2B}" type="presOf" srcId="{1399749D-9EEC-4ECC-9076-71B65FBF4084}" destId="{A94AED2D-A7D6-4488-B232-C2198490A7A3}" srcOrd="0" destOrd="0" presId="urn:microsoft.com/office/officeart/2005/8/layout/hierarchy2"/>
    <dgm:cxn modelId="{69C9AE99-1D79-49E4-9022-478689DB994C}" type="presOf" srcId="{16F6EBB1-A824-49AC-A081-5242523B2C92}" destId="{121B76B7-7EF9-475E-956E-C954016A0E1E}" srcOrd="0" destOrd="0" presId="urn:microsoft.com/office/officeart/2005/8/layout/hierarchy2"/>
    <dgm:cxn modelId="{D3617A1F-6763-4ED9-B8C8-5E48272A7471}" type="presOf" srcId="{72766503-A2F4-4B69-ACE2-FA92CA4A4445}" destId="{F792561B-2FDC-42CA-AAD4-ACF7994EC4B0}" srcOrd="0" destOrd="0" presId="urn:microsoft.com/office/officeart/2005/8/layout/hierarchy2"/>
    <dgm:cxn modelId="{0E13DD40-0A59-42E7-9924-613FE308C381}" type="presOf" srcId="{56BF1618-590E-4E4D-8A4A-9A20077E13C2}" destId="{E28F1A79-42D0-4DEC-8917-AFEBD3FE9E5A}" srcOrd="1" destOrd="0" presId="urn:microsoft.com/office/officeart/2005/8/layout/hierarchy2"/>
    <dgm:cxn modelId="{77680CF7-3152-4FD4-AD6B-B19646DC8ABF}" srcId="{76CA61A0-F0C3-4FEA-A0BC-E17DC88C4E68}" destId="{CAE235C8-E346-4B7C-A443-23E22D086A4B}" srcOrd="1" destOrd="0" parTransId="{D6A7C6C8-B3FB-43BC-B588-F4967125C8EF}" sibTransId="{67863D9F-8F31-466E-981B-30CF15BBD8B7}"/>
    <dgm:cxn modelId="{B86DC38E-50B5-4646-8DF5-297CF2847DCE}" type="presOf" srcId="{56BF1618-590E-4E4D-8A4A-9A20077E13C2}" destId="{860F12ED-7DDE-46DC-B070-0EE9EB61C44B}" srcOrd="0" destOrd="0" presId="urn:microsoft.com/office/officeart/2005/8/layout/hierarchy2"/>
    <dgm:cxn modelId="{85244A97-4BC8-401B-961A-635D5F34D14A}" type="presOf" srcId="{D6A7C6C8-B3FB-43BC-B588-F4967125C8EF}" destId="{C6B39249-E60F-45F4-B09E-BDBEF2CE2DCA}" srcOrd="0" destOrd="0" presId="urn:microsoft.com/office/officeart/2005/8/layout/hierarchy2"/>
    <dgm:cxn modelId="{EBBB54B5-3809-49F5-A9BF-9DB1269FEF63}" type="presOf" srcId="{8695E5A0-C7CA-4398-BC67-E8BE308A8582}" destId="{F6FCFE27-8015-4CA9-BCD2-0BC12B7E9711}" srcOrd="0" destOrd="0" presId="urn:microsoft.com/office/officeart/2005/8/layout/hierarchy2"/>
    <dgm:cxn modelId="{763E05E6-D7AC-4541-AEC0-701351A43B51}" srcId="{E8FADBCB-AF4C-4FAE-880D-2261616EBE14}" destId="{16F6EBB1-A824-49AC-A081-5242523B2C92}" srcOrd="0" destOrd="0" parTransId="{D18CE0AC-1D4F-4453-9947-C49BD94C894F}" sibTransId="{5BF57452-4E02-4B17-A0B6-168AE5AC857B}"/>
    <dgm:cxn modelId="{7D28D417-1BE8-4C20-9290-C7DC1CAB7201}" srcId="{60E2D451-0BCA-455C-A5FB-DABABA19C428}" destId="{E8FADBCB-AF4C-4FAE-880D-2261616EBE14}" srcOrd="0" destOrd="0" parTransId="{9A84FF72-0F7A-4C26-9BCA-AF78293CA562}" sibTransId="{FE6F49B7-39B6-4494-8D95-7111E6C3EC5A}"/>
    <dgm:cxn modelId="{C0C9A25E-A143-4EE8-B321-6C1891AC564A}" type="presOf" srcId="{E8FADBCB-AF4C-4FAE-880D-2261616EBE14}" destId="{B3DC83C3-C198-4686-92F3-D986CEE1A2E0}" srcOrd="0" destOrd="0" presId="urn:microsoft.com/office/officeart/2005/8/layout/hierarchy2"/>
    <dgm:cxn modelId="{2EAD4ABD-8E86-48C5-A346-9DC5D32AB998}" type="presOf" srcId="{F7F9FA7A-DA17-412C-BC38-22DF657EEB15}" destId="{2C720606-6EF0-4AB2-B914-9DE2E368D04C}" srcOrd="0" destOrd="0" presId="urn:microsoft.com/office/officeart/2005/8/layout/hierarchy2"/>
    <dgm:cxn modelId="{878EA25D-63A6-489E-BC2F-974EAAE8FC00}" type="presParOf" srcId="{3A832131-A552-4D58-A988-FA9F425BC66F}" destId="{46F61A6A-D561-43EE-9BE9-FFB296E1748C}" srcOrd="0" destOrd="0" presId="urn:microsoft.com/office/officeart/2005/8/layout/hierarchy2"/>
    <dgm:cxn modelId="{39204E0B-1276-4DF8-962E-4E63791911DD}" type="presParOf" srcId="{46F61A6A-D561-43EE-9BE9-FFB296E1748C}" destId="{90715864-68AC-44D8-A4A7-E58E0DF62CFF}" srcOrd="0" destOrd="0" presId="urn:microsoft.com/office/officeart/2005/8/layout/hierarchy2"/>
    <dgm:cxn modelId="{D3027903-17E1-428D-8453-7E7A969550B7}" type="presParOf" srcId="{46F61A6A-D561-43EE-9BE9-FFB296E1748C}" destId="{53960606-2FC2-4832-80E1-0BB5941E781E}" srcOrd="1" destOrd="0" presId="urn:microsoft.com/office/officeart/2005/8/layout/hierarchy2"/>
    <dgm:cxn modelId="{6E9AC545-976D-4013-8AA8-ED4E5FD9253B}" type="presParOf" srcId="{53960606-2FC2-4832-80E1-0BB5941E781E}" destId="{29C59581-3D72-4D14-BD38-C0EF820E4398}" srcOrd="0" destOrd="0" presId="urn:microsoft.com/office/officeart/2005/8/layout/hierarchy2"/>
    <dgm:cxn modelId="{73FB4D33-B230-497D-B1B4-0F31DD26D8C3}" type="presParOf" srcId="{29C59581-3D72-4D14-BD38-C0EF820E4398}" destId="{B96C94E6-01E0-4FA5-9606-25CD213BCD4F}" srcOrd="0" destOrd="0" presId="urn:microsoft.com/office/officeart/2005/8/layout/hierarchy2"/>
    <dgm:cxn modelId="{355F19F7-5B75-410B-A25F-7020E87159B7}" type="presParOf" srcId="{53960606-2FC2-4832-80E1-0BB5941E781E}" destId="{850D68EF-121C-4478-B0E5-29328CBD367E}" srcOrd="1" destOrd="0" presId="urn:microsoft.com/office/officeart/2005/8/layout/hierarchy2"/>
    <dgm:cxn modelId="{F5D7638A-8BA3-4AC9-800A-690CC9F21E64}" type="presParOf" srcId="{850D68EF-121C-4478-B0E5-29328CBD367E}" destId="{B3DC83C3-C198-4686-92F3-D986CEE1A2E0}" srcOrd="0" destOrd="0" presId="urn:microsoft.com/office/officeart/2005/8/layout/hierarchy2"/>
    <dgm:cxn modelId="{FA499AF0-DF70-4C6A-88AE-E84E8725E1DC}" type="presParOf" srcId="{850D68EF-121C-4478-B0E5-29328CBD367E}" destId="{B99D6902-0014-4700-B03F-8F6B69CFC53F}" srcOrd="1" destOrd="0" presId="urn:microsoft.com/office/officeart/2005/8/layout/hierarchy2"/>
    <dgm:cxn modelId="{C9640789-3E3B-441F-B162-82E4085DF9AB}" type="presParOf" srcId="{B99D6902-0014-4700-B03F-8F6B69CFC53F}" destId="{2522C63F-1F6A-4D9E-8F94-0210921A15C9}" srcOrd="0" destOrd="0" presId="urn:microsoft.com/office/officeart/2005/8/layout/hierarchy2"/>
    <dgm:cxn modelId="{8377650A-9F81-47B4-9C10-E0F44C3B062B}" type="presParOf" srcId="{2522C63F-1F6A-4D9E-8F94-0210921A15C9}" destId="{E68AE39B-3E88-41C9-844F-4AF3CFBD6597}" srcOrd="0" destOrd="0" presId="urn:microsoft.com/office/officeart/2005/8/layout/hierarchy2"/>
    <dgm:cxn modelId="{99D19A68-19A3-4EFF-8546-E3F78D3FC367}" type="presParOf" srcId="{B99D6902-0014-4700-B03F-8F6B69CFC53F}" destId="{D86BBF5D-C973-4E82-8D8B-9D698E2B64D9}" srcOrd="1" destOrd="0" presId="urn:microsoft.com/office/officeart/2005/8/layout/hierarchy2"/>
    <dgm:cxn modelId="{5FCDB1EC-C7E2-493A-8EB5-2A8C40B87E06}" type="presParOf" srcId="{D86BBF5D-C973-4E82-8D8B-9D698E2B64D9}" destId="{121B76B7-7EF9-475E-956E-C954016A0E1E}" srcOrd="0" destOrd="0" presId="urn:microsoft.com/office/officeart/2005/8/layout/hierarchy2"/>
    <dgm:cxn modelId="{A2BE169F-E702-47AA-B4C4-F4CD12AFD823}" type="presParOf" srcId="{D86BBF5D-C973-4E82-8D8B-9D698E2B64D9}" destId="{9E36E859-E33F-4118-B011-064F8BA81097}" srcOrd="1" destOrd="0" presId="urn:microsoft.com/office/officeart/2005/8/layout/hierarchy2"/>
    <dgm:cxn modelId="{C6A51C10-7013-406D-A0C3-2D9425C152AC}" type="presParOf" srcId="{B99D6902-0014-4700-B03F-8F6B69CFC53F}" destId="{860F12ED-7DDE-46DC-B070-0EE9EB61C44B}" srcOrd="2" destOrd="0" presId="urn:microsoft.com/office/officeart/2005/8/layout/hierarchy2"/>
    <dgm:cxn modelId="{A97927A2-DCF0-4A94-BF09-E68BDF90CB69}" type="presParOf" srcId="{860F12ED-7DDE-46DC-B070-0EE9EB61C44B}" destId="{E28F1A79-42D0-4DEC-8917-AFEBD3FE9E5A}" srcOrd="0" destOrd="0" presId="urn:microsoft.com/office/officeart/2005/8/layout/hierarchy2"/>
    <dgm:cxn modelId="{29221B50-8B1A-41E3-B97B-612EB07D0C39}" type="presParOf" srcId="{B99D6902-0014-4700-B03F-8F6B69CFC53F}" destId="{D45E09D4-1689-4EFF-A08A-B4D351297C3E}" srcOrd="3" destOrd="0" presId="urn:microsoft.com/office/officeart/2005/8/layout/hierarchy2"/>
    <dgm:cxn modelId="{8AD29D94-C168-4B05-B192-9A69D4EBDD8A}" type="presParOf" srcId="{D45E09D4-1689-4EFF-A08A-B4D351297C3E}" destId="{2276FA8D-2E1F-4D2E-A32C-7BCA6D28E213}" srcOrd="0" destOrd="0" presId="urn:microsoft.com/office/officeart/2005/8/layout/hierarchy2"/>
    <dgm:cxn modelId="{6D24DF78-F89D-45D1-B1EA-96090C8C62D5}" type="presParOf" srcId="{D45E09D4-1689-4EFF-A08A-B4D351297C3E}" destId="{AF7494FE-E42E-4E3B-B5E0-013EA4D1D24C}" srcOrd="1" destOrd="0" presId="urn:microsoft.com/office/officeart/2005/8/layout/hierarchy2"/>
    <dgm:cxn modelId="{E46A3D78-D32D-48B9-BF28-8B072F40D5DF}" type="presParOf" srcId="{53960606-2FC2-4832-80E1-0BB5941E781E}" destId="{F792561B-2FDC-42CA-AAD4-ACF7994EC4B0}" srcOrd="2" destOrd="0" presId="urn:microsoft.com/office/officeart/2005/8/layout/hierarchy2"/>
    <dgm:cxn modelId="{D0F9E306-1D6E-4F6A-927D-4D39A9BC6AF1}" type="presParOf" srcId="{F792561B-2FDC-42CA-AAD4-ACF7994EC4B0}" destId="{1C765F75-27D6-44E8-A4F3-F62C7B6DF445}" srcOrd="0" destOrd="0" presId="urn:microsoft.com/office/officeart/2005/8/layout/hierarchy2"/>
    <dgm:cxn modelId="{5E391BA2-7B64-4B9D-B1B0-C3D2DFE2D6E8}" type="presParOf" srcId="{53960606-2FC2-4832-80E1-0BB5941E781E}" destId="{8028809F-AD75-432D-A82E-C87A383E1541}" srcOrd="3" destOrd="0" presId="urn:microsoft.com/office/officeart/2005/8/layout/hierarchy2"/>
    <dgm:cxn modelId="{EBF669A3-FAFC-464D-B84E-655E58EB3A0F}" type="presParOf" srcId="{8028809F-AD75-432D-A82E-C87A383E1541}" destId="{2487E828-A868-4E0D-BC84-F6464F54938C}" srcOrd="0" destOrd="0" presId="urn:microsoft.com/office/officeart/2005/8/layout/hierarchy2"/>
    <dgm:cxn modelId="{A22AC52B-35CD-46B2-97AB-E10A721280C6}" type="presParOf" srcId="{8028809F-AD75-432D-A82E-C87A383E1541}" destId="{4A3BE6DA-9298-47F6-A18C-B267CE773B03}" srcOrd="1" destOrd="0" presId="urn:microsoft.com/office/officeart/2005/8/layout/hierarchy2"/>
    <dgm:cxn modelId="{AB147AC9-81DB-4A9A-9FE8-86B0F1CB88DD}" type="presParOf" srcId="{4A3BE6DA-9298-47F6-A18C-B267CE773B03}" destId="{47C50EDD-1D7B-4316-8F4D-2DBF4D5EEC24}" srcOrd="0" destOrd="0" presId="urn:microsoft.com/office/officeart/2005/8/layout/hierarchy2"/>
    <dgm:cxn modelId="{7D915786-EE4C-4CAE-A26B-7FBA7D58A803}" type="presParOf" srcId="{47C50EDD-1D7B-4316-8F4D-2DBF4D5EEC24}" destId="{BE585828-1992-4CF4-9E49-2B6A58E4CEF1}" srcOrd="0" destOrd="0" presId="urn:microsoft.com/office/officeart/2005/8/layout/hierarchy2"/>
    <dgm:cxn modelId="{5078516B-2579-43A3-AEB8-A39D61D85B60}" type="presParOf" srcId="{4A3BE6DA-9298-47F6-A18C-B267CE773B03}" destId="{2994B28F-CAF8-41A2-B937-BCC7B79A1BD2}" srcOrd="1" destOrd="0" presId="urn:microsoft.com/office/officeart/2005/8/layout/hierarchy2"/>
    <dgm:cxn modelId="{E6E9E893-4819-4FA6-974E-B354EBFDCAA3}" type="presParOf" srcId="{2994B28F-CAF8-41A2-B937-BCC7B79A1BD2}" destId="{BA657501-F8C8-4550-9A10-A1B62E38A98C}" srcOrd="0" destOrd="0" presId="urn:microsoft.com/office/officeart/2005/8/layout/hierarchy2"/>
    <dgm:cxn modelId="{BEE7B102-0459-4889-B95B-A1A7BEBD1B1D}" type="presParOf" srcId="{2994B28F-CAF8-41A2-B937-BCC7B79A1BD2}" destId="{C156AC75-043D-47CF-8EFD-938986900C9F}" srcOrd="1" destOrd="0" presId="urn:microsoft.com/office/officeart/2005/8/layout/hierarchy2"/>
    <dgm:cxn modelId="{CF5C1F65-443D-40A0-8369-965C5E236E20}" type="presParOf" srcId="{4A3BE6DA-9298-47F6-A18C-B267CE773B03}" destId="{C6B39249-E60F-45F4-B09E-BDBEF2CE2DCA}" srcOrd="2" destOrd="0" presId="urn:microsoft.com/office/officeart/2005/8/layout/hierarchy2"/>
    <dgm:cxn modelId="{B544DD7E-25DF-4248-A200-247633B500BA}" type="presParOf" srcId="{C6B39249-E60F-45F4-B09E-BDBEF2CE2DCA}" destId="{A90FD8E8-3404-46FD-9139-250B4E589C71}" srcOrd="0" destOrd="0" presId="urn:microsoft.com/office/officeart/2005/8/layout/hierarchy2"/>
    <dgm:cxn modelId="{E0DA16AF-A239-4368-975E-9216ED638A07}" type="presParOf" srcId="{4A3BE6DA-9298-47F6-A18C-B267CE773B03}" destId="{FC258AC0-B7F4-4F7D-82A1-155D3DF0B5DA}" srcOrd="3" destOrd="0" presId="urn:microsoft.com/office/officeart/2005/8/layout/hierarchy2"/>
    <dgm:cxn modelId="{B0176E17-EB08-4225-B428-C179B5AD8E80}" type="presParOf" srcId="{FC258AC0-B7F4-4F7D-82A1-155D3DF0B5DA}" destId="{E98EAF8C-8C9F-4D8B-BB87-BEFF946C66C8}" srcOrd="0" destOrd="0" presId="urn:microsoft.com/office/officeart/2005/8/layout/hierarchy2"/>
    <dgm:cxn modelId="{282A7552-F5F4-4BCE-8584-86C1F4652F9E}" type="presParOf" srcId="{FC258AC0-B7F4-4F7D-82A1-155D3DF0B5DA}" destId="{792045A0-23BF-4608-9040-C00BFD42F753}" srcOrd="1" destOrd="0" presId="urn:microsoft.com/office/officeart/2005/8/layout/hierarchy2"/>
    <dgm:cxn modelId="{B545C0F1-7E58-46A5-936D-B820989B67DB}" type="presParOf" srcId="{4A3BE6DA-9298-47F6-A18C-B267CE773B03}" destId="{4C8E7F79-826E-48E2-95FD-234DEA959D47}" srcOrd="4" destOrd="0" presId="urn:microsoft.com/office/officeart/2005/8/layout/hierarchy2"/>
    <dgm:cxn modelId="{37D29D68-59E5-40A2-931D-0D5EC80F6C02}" type="presParOf" srcId="{4C8E7F79-826E-48E2-95FD-234DEA959D47}" destId="{7ED02856-6BF3-4C58-B0DF-EE57E004A908}" srcOrd="0" destOrd="0" presId="urn:microsoft.com/office/officeart/2005/8/layout/hierarchy2"/>
    <dgm:cxn modelId="{73B97268-CAB7-4643-994C-E5CA1B6DA747}" type="presParOf" srcId="{4A3BE6DA-9298-47F6-A18C-B267CE773B03}" destId="{D7F369C6-312F-4B1C-85B7-531E7A785F37}" srcOrd="5" destOrd="0" presId="urn:microsoft.com/office/officeart/2005/8/layout/hierarchy2"/>
    <dgm:cxn modelId="{CE84BCAB-DA5C-445B-9B89-4EC69E2E54E4}" type="presParOf" srcId="{D7F369C6-312F-4B1C-85B7-531E7A785F37}" destId="{F6FCFE27-8015-4CA9-BCD2-0BC12B7E9711}" srcOrd="0" destOrd="0" presId="urn:microsoft.com/office/officeart/2005/8/layout/hierarchy2"/>
    <dgm:cxn modelId="{73FE036A-73BE-4BAF-9973-AB488C7E81B2}" type="presParOf" srcId="{D7F369C6-312F-4B1C-85B7-531E7A785F37}" destId="{E8A832A1-ACAB-4498-94EB-F4AB6B8D2DE2}" srcOrd="1" destOrd="0" presId="urn:microsoft.com/office/officeart/2005/8/layout/hierarchy2"/>
    <dgm:cxn modelId="{C57E66FE-4BA1-481E-9A83-535B258BCB41}" type="presParOf" srcId="{53960606-2FC2-4832-80E1-0BB5941E781E}" destId="{A9227142-7D4C-48EF-8818-CD08D4E2CD65}" srcOrd="4" destOrd="0" presId="urn:microsoft.com/office/officeart/2005/8/layout/hierarchy2"/>
    <dgm:cxn modelId="{735A4514-C375-46E6-8114-9C977A0D5B12}" type="presParOf" srcId="{A9227142-7D4C-48EF-8818-CD08D4E2CD65}" destId="{1DFAE5F3-F6C6-43A0-8377-450A7D1EE928}" srcOrd="0" destOrd="0" presId="urn:microsoft.com/office/officeart/2005/8/layout/hierarchy2"/>
    <dgm:cxn modelId="{12007886-8868-4ADD-BEF2-76A0A61B7868}" type="presParOf" srcId="{53960606-2FC2-4832-80E1-0BB5941E781E}" destId="{DDFAA911-AB20-45F4-8E48-AA2C5B7446E5}" srcOrd="5" destOrd="0" presId="urn:microsoft.com/office/officeart/2005/8/layout/hierarchy2"/>
    <dgm:cxn modelId="{08391E40-E2EA-45D4-9A2F-6DBF51045341}" type="presParOf" srcId="{DDFAA911-AB20-45F4-8E48-AA2C5B7446E5}" destId="{95C9DB3B-9652-4BFE-9891-080CC0074393}" srcOrd="0" destOrd="0" presId="urn:microsoft.com/office/officeart/2005/8/layout/hierarchy2"/>
    <dgm:cxn modelId="{319A6151-F926-4DAD-99C0-CE2CFB0CBD88}" type="presParOf" srcId="{DDFAA911-AB20-45F4-8E48-AA2C5B7446E5}" destId="{5340FEF4-27E8-4862-8506-2CA3BD6AF460}" srcOrd="1" destOrd="0" presId="urn:microsoft.com/office/officeart/2005/8/layout/hierarchy2"/>
    <dgm:cxn modelId="{3055F5EA-0DAB-4599-93B3-E71FAB3A72E5}" type="presParOf" srcId="{5340FEF4-27E8-4862-8506-2CA3BD6AF460}" destId="{6E5728AA-6B5E-4B66-96A6-269C997A7C60}" srcOrd="0" destOrd="0" presId="urn:microsoft.com/office/officeart/2005/8/layout/hierarchy2"/>
    <dgm:cxn modelId="{6E230E1F-00BD-4B33-AA75-DFB3E464C6BE}" type="presParOf" srcId="{6E5728AA-6B5E-4B66-96A6-269C997A7C60}" destId="{71512E06-400D-4435-A456-254F4A5DABBE}" srcOrd="0" destOrd="0" presId="urn:microsoft.com/office/officeart/2005/8/layout/hierarchy2"/>
    <dgm:cxn modelId="{BD209FF0-BDC3-40F2-9144-2B70E64EC6F9}" type="presParOf" srcId="{5340FEF4-27E8-4862-8506-2CA3BD6AF460}" destId="{3A207EC0-1075-433A-9E93-4F33AA17FFCE}" srcOrd="1" destOrd="0" presId="urn:microsoft.com/office/officeart/2005/8/layout/hierarchy2"/>
    <dgm:cxn modelId="{06860710-0150-4FBC-907B-D49E17C2E6EA}" type="presParOf" srcId="{3A207EC0-1075-433A-9E93-4F33AA17FFCE}" destId="{2565A3A9-CA87-42CF-86D9-EBBFBF874C41}" srcOrd="0" destOrd="0" presId="urn:microsoft.com/office/officeart/2005/8/layout/hierarchy2"/>
    <dgm:cxn modelId="{088560D1-8E6A-4641-A6F2-1D2B4B33CD46}" type="presParOf" srcId="{3A207EC0-1075-433A-9E93-4F33AA17FFCE}" destId="{8E6E43BC-C92E-4705-A107-0555116A8E27}" srcOrd="1" destOrd="0" presId="urn:microsoft.com/office/officeart/2005/8/layout/hierarchy2"/>
    <dgm:cxn modelId="{E83C1237-357E-4493-8095-FBDFCECA7F70}" type="presParOf" srcId="{5340FEF4-27E8-4862-8506-2CA3BD6AF460}" destId="{2C720606-6EF0-4AB2-B914-9DE2E368D04C}" srcOrd="2" destOrd="0" presId="urn:microsoft.com/office/officeart/2005/8/layout/hierarchy2"/>
    <dgm:cxn modelId="{F98EAD84-7262-430B-A061-96B462CF8B81}" type="presParOf" srcId="{2C720606-6EF0-4AB2-B914-9DE2E368D04C}" destId="{0D8A500A-2FAC-4EFF-ABE6-6F1B58EE6BA0}" srcOrd="0" destOrd="0" presId="urn:microsoft.com/office/officeart/2005/8/layout/hierarchy2"/>
    <dgm:cxn modelId="{AD3C76A6-1D53-4D9C-825E-0640605E86BC}" type="presParOf" srcId="{5340FEF4-27E8-4862-8506-2CA3BD6AF460}" destId="{3AD57D38-89FC-4C2F-B82C-F131183500D2}" srcOrd="3" destOrd="0" presId="urn:microsoft.com/office/officeart/2005/8/layout/hierarchy2"/>
    <dgm:cxn modelId="{684C04AB-6AB3-4334-981B-F0774007BA02}" type="presParOf" srcId="{3AD57D38-89FC-4C2F-B82C-F131183500D2}" destId="{0FEAB4D5-DBF1-415E-9A7A-4D21FD59B7DB}" srcOrd="0" destOrd="0" presId="urn:microsoft.com/office/officeart/2005/8/layout/hierarchy2"/>
    <dgm:cxn modelId="{B15CFC17-5F9B-453A-BCB9-695926DF4989}" type="presParOf" srcId="{3AD57D38-89FC-4C2F-B82C-F131183500D2}" destId="{FF3D7B1C-4F7D-45E9-BD45-EF2256F242C9}" srcOrd="1" destOrd="0" presId="urn:microsoft.com/office/officeart/2005/8/layout/hierarchy2"/>
    <dgm:cxn modelId="{885CBA55-6D01-4168-96F3-257EA021D825}" type="presParOf" srcId="{5340FEF4-27E8-4862-8506-2CA3BD6AF460}" destId="{A94AED2D-A7D6-4488-B232-C2198490A7A3}" srcOrd="4" destOrd="0" presId="urn:microsoft.com/office/officeart/2005/8/layout/hierarchy2"/>
    <dgm:cxn modelId="{7D8EB749-381B-414B-AA0A-54D62002D877}" type="presParOf" srcId="{A94AED2D-A7D6-4488-B232-C2198490A7A3}" destId="{8A50177C-F117-4AD9-83E6-B27FBD8E9105}" srcOrd="0" destOrd="0" presId="urn:microsoft.com/office/officeart/2005/8/layout/hierarchy2"/>
    <dgm:cxn modelId="{35DE7E16-9EFE-4355-9B30-B805CD1D7008}" type="presParOf" srcId="{5340FEF4-27E8-4862-8506-2CA3BD6AF460}" destId="{DEACA308-EC87-4C64-A042-B6465AEDFF54}" srcOrd="5" destOrd="0" presId="urn:microsoft.com/office/officeart/2005/8/layout/hierarchy2"/>
    <dgm:cxn modelId="{74839617-4747-4170-940E-6AABE992D6E6}" type="presParOf" srcId="{DEACA308-EC87-4C64-A042-B6465AEDFF54}" destId="{285C2590-239E-46E8-85D1-9BBEDA04FC96}" srcOrd="0" destOrd="0" presId="urn:microsoft.com/office/officeart/2005/8/layout/hierarchy2"/>
    <dgm:cxn modelId="{C1BAE1A5-EBCF-4312-A47B-9AE6F2C0DD32}" type="presParOf" srcId="{DEACA308-EC87-4C64-A042-B6465AEDFF54}" destId="{EFC5BCD6-10A3-42C6-9A1E-4431E8C97C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15864-68AC-44D8-A4A7-E58E0DF62CFF}">
      <dsp:nvSpPr>
        <dsp:cNvPr id="0" name=""/>
        <dsp:cNvSpPr/>
      </dsp:nvSpPr>
      <dsp:spPr>
        <a:xfrm>
          <a:off x="329" y="2646080"/>
          <a:ext cx="1062616" cy="53130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Theoretical Session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15890" y="2661641"/>
        <a:ext cx="1031494" cy="500186"/>
      </dsp:txXfrm>
    </dsp:sp>
    <dsp:sp modelId="{29C59581-3D72-4D14-BD38-C0EF820E4398}">
      <dsp:nvSpPr>
        <dsp:cNvPr id="0" name=""/>
        <dsp:cNvSpPr/>
      </dsp:nvSpPr>
      <dsp:spPr>
        <a:xfrm rot="17051759">
          <a:off x="408874" y="2061858"/>
          <a:ext cx="1733189" cy="19489"/>
        </a:xfrm>
        <a:custGeom>
          <a:avLst/>
          <a:gdLst/>
          <a:ahLst/>
          <a:cxnLst/>
          <a:rect l="0" t="0" r="0" b="0"/>
          <a:pathLst>
            <a:path>
              <a:moveTo>
                <a:pt x="0" y="9744"/>
              </a:moveTo>
              <a:lnTo>
                <a:pt x="1733189" y="974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>
            <a:solidFill>
              <a:schemeClr val="tx1"/>
            </a:solidFill>
          </a:endParaRPr>
        </a:p>
      </dsp:txBody>
      <dsp:txXfrm>
        <a:off x="1232138" y="2028274"/>
        <a:ext cx="86659" cy="86659"/>
      </dsp:txXfrm>
    </dsp:sp>
    <dsp:sp modelId="{B3DC83C3-C198-4686-92F3-D986CEE1A2E0}">
      <dsp:nvSpPr>
        <dsp:cNvPr id="0" name=""/>
        <dsp:cNvSpPr/>
      </dsp:nvSpPr>
      <dsp:spPr>
        <a:xfrm>
          <a:off x="1487991" y="965818"/>
          <a:ext cx="1062616" cy="53130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Pre-class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1503552" y="981379"/>
        <a:ext cx="1031494" cy="500186"/>
      </dsp:txXfrm>
    </dsp:sp>
    <dsp:sp modelId="{47C50EDD-1D7B-4316-8F4D-2DBF4D5EEC24}">
      <dsp:nvSpPr>
        <dsp:cNvPr id="0" name=""/>
        <dsp:cNvSpPr/>
      </dsp:nvSpPr>
      <dsp:spPr>
        <a:xfrm rot="17692822">
          <a:off x="2257995" y="763474"/>
          <a:ext cx="1010271" cy="19489"/>
        </a:xfrm>
        <a:custGeom>
          <a:avLst/>
          <a:gdLst/>
          <a:ahLst/>
          <a:cxnLst/>
          <a:rect l="0" t="0" r="0" b="0"/>
          <a:pathLst>
            <a:path>
              <a:moveTo>
                <a:pt x="0" y="9744"/>
              </a:moveTo>
              <a:lnTo>
                <a:pt x="1010271" y="974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2737874" y="747962"/>
        <a:ext cx="50513" cy="50513"/>
      </dsp:txXfrm>
    </dsp:sp>
    <dsp:sp modelId="{BA657501-F8C8-4550-9A10-A1B62E38A98C}">
      <dsp:nvSpPr>
        <dsp:cNvPr id="0" name=""/>
        <dsp:cNvSpPr/>
      </dsp:nvSpPr>
      <dsp:spPr>
        <a:xfrm>
          <a:off x="2975654" y="49312"/>
          <a:ext cx="1062616" cy="53130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Readings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2991215" y="64873"/>
        <a:ext cx="1031494" cy="500186"/>
      </dsp:txXfrm>
    </dsp:sp>
    <dsp:sp modelId="{C6B39249-E60F-45F4-B09E-BDBEF2CE2DCA}">
      <dsp:nvSpPr>
        <dsp:cNvPr id="0" name=""/>
        <dsp:cNvSpPr/>
      </dsp:nvSpPr>
      <dsp:spPr>
        <a:xfrm rot="19457599">
          <a:off x="2501408" y="1068976"/>
          <a:ext cx="523446" cy="19489"/>
        </a:xfrm>
        <a:custGeom>
          <a:avLst/>
          <a:gdLst/>
          <a:ahLst/>
          <a:cxnLst/>
          <a:rect l="0" t="0" r="0" b="0"/>
          <a:pathLst>
            <a:path>
              <a:moveTo>
                <a:pt x="0" y="9744"/>
              </a:moveTo>
              <a:lnTo>
                <a:pt x="523446" y="974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0045" y="1065635"/>
        <a:ext cx="26172" cy="26172"/>
      </dsp:txXfrm>
    </dsp:sp>
    <dsp:sp modelId="{E98EAF8C-8C9F-4D8B-BB87-BEFF946C66C8}">
      <dsp:nvSpPr>
        <dsp:cNvPr id="0" name=""/>
        <dsp:cNvSpPr/>
      </dsp:nvSpPr>
      <dsp:spPr>
        <a:xfrm>
          <a:off x="2975654" y="660316"/>
          <a:ext cx="1062616" cy="53130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Video vignettes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2991215" y="675877"/>
        <a:ext cx="1031494" cy="500186"/>
      </dsp:txXfrm>
    </dsp:sp>
    <dsp:sp modelId="{B0374A7E-EEA3-4235-9449-C4E2FB22EE28}">
      <dsp:nvSpPr>
        <dsp:cNvPr id="0" name=""/>
        <dsp:cNvSpPr/>
      </dsp:nvSpPr>
      <dsp:spPr>
        <a:xfrm rot="2142401">
          <a:off x="2501408" y="1374479"/>
          <a:ext cx="523446" cy="19489"/>
        </a:xfrm>
        <a:custGeom>
          <a:avLst/>
          <a:gdLst/>
          <a:ahLst/>
          <a:cxnLst/>
          <a:rect l="0" t="0" r="0" b="0"/>
          <a:pathLst>
            <a:path>
              <a:moveTo>
                <a:pt x="0" y="9744"/>
              </a:moveTo>
              <a:lnTo>
                <a:pt x="523446" y="974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2750045" y="1371137"/>
        <a:ext cx="26172" cy="26172"/>
      </dsp:txXfrm>
    </dsp:sp>
    <dsp:sp modelId="{F64B7D92-568F-482D-861D-C91FAA97CD72}">
      <dsp:nvSpPr>
        <dsp:cNvPr id="0" name=""/>
        <dsp:cNvSpPr/>
      </dsp:nvSpPr>
      <dsp:spPr>
        <a:xfrm>
          <a:off x="2975654" y="1271320"/>
          <a:ext cx="1062616" cy="53130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Forum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2991215" y="1286881"/>
        <a:ext cx="1031494" cy="500186"/>
      </dsp:txXfrm>
    </dsp:sp>
    <dsp:sp modelId="{CAF343BE-F5BA-49D2-B094-BC4CE54BC13B}">
      <dsp:nvSpPr>
        <dsp:cNvPr id="0" name=""/>
        <dsp:cNvSpPr/>
      </dsp:nvSpPr>
      <dsp:spPr>
        <a:xfrm rot="3907178">
          <a:off x="2257995" y="1679981"/>
          <a:ext cx="1010271" cy="19489"/>
        </a:xfrm>
        <a:custGeom>
          <a:avLst/>
          <a:gdLst/>
          <a:ahLst/>
          <a:cxnLst/>
          <a:rect l="0" t="0" r="0" b="0"/>
          <a:pathLst>
            <a:path>
              <a:moveTo>
                <a:pt x="0" y="9744"/>
              </a:moveTo>
              <a:lnTo>
                <a:pt x="1010271" y="974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2737874" y="1664469"/>
        <a:ext cx="50513" cy="50513"/>
      </dsp:txXfrm>
    </dsp:sp>
    <dsp:sp modelId="{3DF71E9D-B08B-4B71-A4A1-030AB7B17527}">
      <dsp:nvSpPr>
        <dsp:cNvPr id="0" name=""/>
        <dsp:cNvSpPr/>
      </dsp:nvSpPr>
      <dsp:spPr>
        <a:xfrm>
          <a:off x="2975654" y="1882325"/>
          <a:ext cx="1062616" cy="53130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Quiz 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2991215" y="1897886"/>
        <a:ext cx="1031494" cy="500186"/>
      </dsp:txXfrm>
    </dsp:sp>
    <dsp:sp modelId="{A9227142-7D4C-48EF-8818-CD08D4E2CD65}">
      <dsp:nvSpPr>
        <dsp:cNvPr id="0" name=""/>
        <dsp:cNvSpPr/>
      </dsp:nvSpPr>
      <dsp:spPr>
        <a:xfrm rot="2829178">
          <a:off x="962954" y="3131116"/>
          <a:ext cx="625028" cy="19489"/>
        </a:xfrm>
        <a:custGeom>
          <a:avLst/>
          <a:gdLst/>
          <a:ahLst/>
          <a:cxnLst/>
          <a:rect l="0" t="0" r="0" b="0"/>
          <a:pathLst>
            <a:path>
              <a:moveTo>
                <a:pt x="0" y="9744"/>
              </a:moveTo>
              <a:lnTo>
                <a:pt x="625028" y="974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1259842" y="3125235"/>
        <a:ext cx="31251" cy="31251"/>
      </dsp:txXfrm>
    </dsp:sp>
    <dsp:sp modelId="{95C9DB3B-9652-4BFE-9891-080CC0074393}">
      <dsp:nvSpPr>
        <dsp:cNvPr id="0" name=""/>
        <dsp:cNvSpPr/>
      </dsp:nvSpPr>
      <dsp:spPr>
        <a:xfrm>
          <a:off x="1487991" y="3104333"/>
          <a:ext cx="1062616" cy="53130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Class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1503552" y="3119894"/>
        <a:ext cx="1031494" cy="500186"/>
      </dsp:txXfrm>
    </dsp:sp>
    <dsp:sp modelId="{6E5728AA-6B5E-4B66-96A6-269C997A7C60}">
      <dsp:nvSpPr>
        <dsp:cNvPr id="0" name=""/>
        <dsp:cNvSpPr/>
      </dsp:nvSpPr>
      <dsp:spPr>
        <a:xfrm rot="18289469">
          <a:off x="2390978" y="3054740"/>
          <a:ext cx="744305" cy="19489"/>
        </a:xfrm>
        <a:custGeom>
          <a:avLst/>
          <a:gdLst/>
          <a:ahLst/>
          <a:cxnLst/>
          <a:rect l="0" t="0" r="0" b="0"/>
          <a:pathLst>
            <a:path>
              <a:moveTo>
                <a:pt x="0" y="9744"/>
              </a:moveTo>
              <a:lnTo>
                <a:pt x="744305" y="974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2744523" y="3045878"/>
        <a:ext cx="37215" cy="37215"/>
      </dsp:txXfrm>
    </dsp:sp>
    <dsp:sp modelId="{2565A3A9-CA87-42CF-86D9-EBBFBF874C41}">
      <dsp:nvSpPr>
        <dsp:cNvPr id="0" name=""/>
        <dsp:cNvSpPr/>
      </dsp:nvSpPr>
      <dsp:spPr>
        <a:xfrm>
          <a:off x="2975654" y="2493329"/>
          <a:ext cx="1062616" cy="53130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Coming-in activity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2991215" y="2508890"/>
        <a:ext cx="1031494" cy="500186"/>
      </dsp:txXfrm>
    </dsp:sp>
    <dsp:sp modelId="{FFA08030-CA94-45E2-B4AC-69B42F44DD59}">
      <dsp:nvSpPr>
        <dsp:cNvPr id="0" name=""/>
        <dsp:cNvSpPr/>
      </dsp:nvSpPr>
      <dsp:spPr>
        <a:xfrm>
          <a:off x="2550608" y="3360243"/>
          <a:ext cx="425046" cy="19489"/>
        </a:xfrm>
        <a:custGeom>
          <a:avLst/>
          <a:gdLst/>
          <a:ahLst/>
          <a:cxnLst/>
          <a:rect l="0" t="0" r="0" b="0"/>
          <a:pathLst>
            <a:path>
              <a:moveTo>
                <a:pt x="0" y="9744"/>
              </a:moveTo>
              <a:lnTo>
                <a:pt x="425046" y="974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2752505" y="3359361"/>
        <a:ext cx="21252" cy="21252"/>
      </dsp:txXfrm>
    </dsp:sp>
    <dsp:sp modelId="{609FDA49-58F0-4D54-8452-D41A4DECEAFC}">
      <dsp:nvSpPr>
        <dsp:cNvPr id="0" name=""/>
        <dsp:cNvSpPr/>
      </dsp:nvSpPr>
      <dsp:spPr>
        <a:xfrm>
          <a:off x="2975654" y="3104333"/>
          <a:ext cx="1062616" cy="53130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Group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work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2991215" y="3119894"/>
        <a:ext cx="1031494" cy="500186"/>
      </dsp:txXfrm>
    </dsp:sp>
    <dsp:sp modelId="{5E1AA814-8C0C-48A7-B328-79C6DDC7F230}">
      <dsp:nvSpPr>
        <dsp:cNvPr id="0" name=""/>
        <dsp:cNvSpPr/>
      </dsp:nvSpPr>
      <dsp:spPr>
        <a:xfrm rot="3310531">
          <a:off x="2390978" y="3665745"/>
          <a:ext cx="744305" cy="19489"/>
        </a:xfrm>
        <a:custGeom>
          <a:avLst/>
          <a:gdLst/>
          <a:ahLst/>
          <a:cxnLst/>
          <a:rect l="0" t="0" r="0" b="0"/>
          <a:pathLst>
            <a:path>
              <a:moveTo>
                <a:pt x="0" y="9744"/>
              </a:moveTo>
              <a:lnTo>
                <a:pt x="744305" y="974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2744523" y="3656882"/>
        <a:ext cx="37215" cy="37215"/>
      </dsp:txXfrm>
    </dsp:sp>
    <dsp:sp modelId="{33704068-CF95-477C-A04A-B61A06FB2C41}">
      <dsp:nvSpPr>
        <dsp:cNvPr id="0" name=""/>
        <dsp:cNvSpPr/>
      </dsp:nvSpPr>
      <dsp:spPr>
        <a:xfrm>
          <a:off x="2975654" y="3715338"/>
          <a:ext cx="1062616" cy="53130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Reflection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2991215" y="3730899"/>
        <a:ext cx="1031494" cy="500186"/>
      </dsp:txXfrm>
    </dsp:sp>
    <dsp:sp modelId="{E548B9D2-8417-45DA-89D3-E0248C461B96}">
      <dsp:nvSpPr>
        <dsp:cNvPr id="0" name=""/>
        <dsp:cNvSpPr/>
      </dsp:nvSpPr>
      <dsp:spPr>
        <a:xfrm rot="4548241">
          <a:off x="408874" y="3742120"/>
          <a:ext cx="1733189" cy="19489"/>
        </a:xfrm>
        <a:custGeom>
          <a:avLst/>
          <a:gdLst/>
          <a:ahLst/>
          <a:cxnLst/>
          <a:rect l="0" t="0" r="0" b="0"/>
          <a:pathLst>
            <a:path>
              <a:moveTo>
                <a:pt x="0" y="9744"/>
              </a:moveTo>
              <a:lnTo>
                <a:pt x="1733189" y="974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>
            <a:solidFill>
              <a:schemeClr val="tx1"/>
            </a:solidFill>
          </a:endParaRPr>
        </a:p>
      </dsp:txBody>
      <dsp:txXfrm>
        <a:off x="1232138" y="3708536"/>
        <a:ext cx="86659" cy="86659"/>
      </dsp:txXfrm>
    </dsp:sp>
    <dsp:sp modelId="{C0112F23-153F-47D4-8D68-CC472D5847EF}">
      <dsp:nvSpPr>
        <dsp:cNvPr id="0" name=""/>
        <dsp:cNvSpPr/>
      </dsp:nvSpPr>
      <dsp:spPr>
        <a:xfrm>
          <a:off x="1487991" y="4326342"/>
          <a:ext cx="1062616" cy="53130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Post-class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1503552" y="4341903"/>
        <a:ext cx="1031494" cy="500186"/>
      </dsp:txXfrm>
    </dsp:sp>
    <dsp:sp modelId="{5867BFFF-13DB-453B-B7EC-0B1823B98FDA}">
      <dsp:nvSpPr>
        <dsp:cNvPr id="0" name=""/>
        <dsp:cNvSpPr/>
      </dsp:nvSpPr>
      <dsp:spPr>
        <a:xfrm>
          <a:off x="2550608" y="4582251"/>
          <a:ext cx="425046" cy="19489"/>
        </a:xfrm>
        <a:custGeom>
          <a:avLst/>
          <a:gdLst/>
          <a:ahLst/>
          <a:cxnLst/>
          <a:rect l="0" t="0" r="0" b="0"/>
          <a:pathLst>
            <a:path>
              <a:moveTo>
                <a:pt x="0" y="9744"/>
              </a:moveTo>
              <a:lnTo>
                <a:pt x="425046" y="974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2752505" y="4581370"/>
        <a:ext cx="21252" cy="21252"/>
      </dsp:txXfrm>
    </dsp:sp>
    <dsp:sp modelId="{96948340-DDFE-437A-BCD2-7D25BC324161}">
      <dsp:nvSpPr>
        <dsp:cNvPr id="0" name=""/>
        <dsp:cNvSpPr/>
      </dsp:nvSpPr>
      <dsp:spPr>
        <a:xfrm>
          <a:off x="2975654" y="4326342"/>
          <a:ext cx="1062616" cy="53130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Group wiki 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2991215" y="4341903"/>
        <a:ext cx="1031494" cy="500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15864-68AC-44D8-A4A7-E58E0DF62CFF}">
      <dsp:nvSpPr>
        <dsp:cNvPr id="0" name=""/>
        <dsp:cNvSpPr/>
      </dsp:nvSpPr>
      <dsp:spPr>
        <a:xfrm>
          <a:off x="658" y="1986984"/>
          <a:ext cx="1022337" cy="51116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Micro teaching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5630" y="2001956"/>
        <a:ext cx="992393" cy="481224"/>
      </dsp:txXfrm>
    </dsp:sp>
    <dsp:sp modelId="{29C59581-3D72-4D14-BD38-C0EF820E4398}">
      <dsp:nvSpPr>
        <dsp:cNvPr id="0" name=""/>
        <dsp:cNvSpPr/>
      </dsp:nvSpPr>
      <dsp:spPr>
        <a:xfrm rot="17126737">
          <a:off x="459723" y="1494052"/>
          <a:ext cx="1535481" cy="17006"/>
        </a:xfrm>
        <a:custGeom>
          <a:avLst/>
          <a:gdLst/>
          <a:ahLst/>
          <a:cxnLst/>
          <a:rect l="0" t="0" r="0" b="0"/>
          <a:pathLst>
            <a:path>
              <a:moveTo>
                <a:pt x="0" y="8503"/>
              </a:moveTo>
              <a:lnTo>
                <a:pt x="1535481" y="850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solidFill>
              <a:schemeClr val="tx1"/>
            </a:solidFill>
          </a:endParaRPr>
        </a:p>
      </dsp:txBody>
      <dsp:txXfrm>
        <a:off x="1189076" y="1464169"/>
        <a:ext cx="76774" cy="76774"/>
      </dsp:txXfrm>
    </dsp:sp>
    <dsp:sp modelId="{B3DC83C3-C198-4686-92F3-D986CEE1A2E0}">
      <dsp:nvSpPr>
        <dsp:cNvPr id="0" name=""/>
        <dsp:cNvSpPr/>
      </dsp:nvSpPr>
      <dsp:spPr>
        <a:xfrm>
          <a:off x="1431931" y="414675"/>
          <a:ext cx="1022337" cy="69573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Instruction by students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452308" y="435052"/>
        <a:ext cx="981583" cy="654982"/>
      </dsp:txXfrm>
    </dsp:sp>
    <dsp:sp modelId="{2522C63F-1F6A-4D9E-8F94-0210921A15C9}">
      <dsp:nvSpPr>
        <dsp:cNvPr id="0" name=""/>
        <dsp:cNvSpPr/>
      </dsp:nvSpPr>
      <dsp:spPr>
        <a:xfrm rot="19457599">
          <a:off x="2406933" y="607079"/>
          <a:ext cx="503605" cy="17006"/>
        </a:xfrm>
        <a:custGeom>
          <a:avLst/>
          <a:gdLst/>
          <a:ahLst/>
          <a:cxnLst/>
          <a:rect l="0" t="0" r="0" b="0"/>
          <a:pathLst>
            <a:path>
              <a:moveTo>
                <a:pt x="0" y="8503"/>
              </a:moveTo>
              <a:lnTo>
                <a:pt x="503605" y="850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646146" y="602992"/>
        <a:ext cx="25180" cy="25180"/>
      </dsp:txXfrm>
    </dsp:sp>
    <dsp:sp modelId="{121B76B7-7EF9-475E-956E-C954016A0E1E}">
      <dsp:nvSpPr>
        <dsp:cNvPr id="0" name=""/>
        <dsp:cNvSpPr/>
      </dsp:nvSpPr>
      <dsp:spPr>
        <a:xfrm>
          <a:off x="2863203" y="213037"/>
          <a:ext cx="1022337" cy="51116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Two lessons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878175" y="228009"/>
        <a:ext cx="992393" cy="481224"/>
      </dsp:txXfrm>
    </dsp:sp>
    <dsp:sp modelId="{860F12ED-7DDE-46DC-B070-0EE9EB61C44B}">
      <dsp:nvSpPr>
        <dsp:cNvPr id="0" name=""/>
        <dsp:cNvSpPr/>
      </dsp:nvSpPr>
      <dsp:spPr>
        <a:xfrm rot="2142401">
          <a:off x="2406933" y="901001"/>
          <a:ext cx="503605" cy="17006"/>
        </a:xfrm>
        <a:custGeom>
          <a:avLst/>
          <a:gdLst/>
          <a:ahLst/>
          <a:cxnLst/>
          <a:rect l="0" t="0" r="0" b="0"/>
          <a:pathLst>
            <a:path>
              <a:moveTo>
                <a:pt x="0" y="8503"/>
              </a:moveTo>
              <a:lnTo>
                <a:pt x="503605" y="850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646146" y="896914"/>
        <a:ext cx="25180" cy="25180"/>
      </dsp:txXfrm>
    </dsp:sp>
    <dsp:sp modelId="{2276FA8D-2E1F-4D2E-A32C-7BCA6D28E213}">
      <dsp:nvSpPr>
        <dsp:cNvPr id="0" name=""/>
        <dsp:cNvSpPr/>
      </dsp:nvSpPr>
      <dsp:spPr>
        <a:xfrm>
          <a:off x="2863203" y="800881"/>
          <a:ext cx="1022337" cy="51116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One game or</a:t>
          </a:r>
          <a:r>
            <a:rPr lang="en-US" sz="1300" b="1" kern="1200" dirty="0" smtClean="0">
              <a:solidFill>
                <a:schemeClr val="tx1"/>
              </a:solidFill>
            </a:rPr>
            <a:t> </a:t>
          </a:r>
          <a:r>
            <a:rPr lang="en-US" sz="1300" b="1" kern="1200" dirty="0" smtClean="0">
              <a:solidFill>
                <a:schemeClr val="bg1"/>
              </a:solidFill>
            </a:rPr>
            <a:t>station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878175" y="815853"/>
        <a:ext cx="992393" cy="481224"/>
      </dsp:txXfrm>
    </dsp:sp>
    <dsp:sp modelId="{F792561B-2FDC-42CA-AAD4-ACF7994EC4B0}">
      <dsp:nvSpPr>
        <dsp:cNvPr id="0" name=""/>
        <dsp:cNvSpPr/>
      </dsp:nvSpPr>
      <dsp:spPr>
        <a:xfrm rot="21512464">
          <a:off x="1022929" y="2228857"/>
          <a:ext cx="409067" cy="17006"/>
        </a:xfrm>
        <a:custGeom>
          <a:avLst/>
          <a:gdLst/>
          <a:ahLst/>
          <a:cxnLst/>
          <a:rect l="0" t="0" r="0" b="0"/>
          <a:pathLst>
            <a:path>
              <a:moveTo>
                <a:pt x="0" y="8503"/>
              </a:moveTo>
              <a:lnTo>
                <a:pt x="409067" y="850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217236" y="2227134"/>
        <a:ext cx="20453" cy="20453"/>
      </dsp:txXfrm>
    </dsp:sp>
    <dsp:sp modelId="{2487E828-A868-4E0D-BC84-F6464F54938C}">
      <dsp:nvSpPr>
        <dsp:cNvPr id="0" name=""/>
        <dsp:cNvSpPr/>
      </dsp:nvSpPr>
      <dsp:spPr>
        <a:xfrm>
          <a:off x="1431931" y="1976569"/>
          <a:ext cx="1022337" cy="51116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Pre-class planning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1446903" y="1991541"/>
        <a:ext cx="992393" cy="481224"/>
      </dsp:txXfrm>
    </dsp:sp>
    <dsp:sp modelId="{47C50EDD-1D7B-4316-8F4D-2DBF4D5EEC24}">
      <dsp:nvSpPr>
        <dsp:cNvPr id="0" name=""/>
        <dsp:cNvSpPr/>
      </dsp:nvSpPr>
      <dsp:spPr>
        <a:xfrm rot="18289469">
          <a:off x="2300690" y="1929728"/>
          <a:ext cx="716092" cy="17006"/>
        </a:xfrm>
        <a:custGeom>
          <a:avLst/>
          <a:gdLst/>
          <a:ahLst/>
          <a:cxnLst/>
          <a:rect l="0" t="0" r="0" b="0"/>
          <a:pathLst>
            <a:path>
              <a:moveTo>
                <a:pt x="0" y="8503"/>
              </a:moveTo>
              <a:lnTo>
                <a:pt x="716092" y="850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solidFill>
              <a:schemeClr val="tx1"/>
            </a:solidFill>
          </a:endParaRPr>
        </a:p>
      </dsp:txBody>
      <dsp:txXfrm>
        <a:off x="2640834" y="1920329"/>
        <a:ext cx="35804" cy="35804"/>
      </dsp:txXfrm>
    </dsp:sp>
    <dsp:sp modelId="{BA657501-F8C8-4550-9A10-A1B62E38A98C}">
      <dsp:nvSpPr>
        <dsp:cNvPr id="0" name=""/>
        <dsp:cNvSpPr/>
      </dsp:nvSpPr>
      <dsp:spPr>
        <a:xfrm>
          <a:off x="2863203" y="1388725"/>
          <a:ext cx="1022337" cy="51116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Outcomes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878175" y="1403697"/>
        <a:ext cx="992393" cy="481224"/>
      </dsp:txXfrm>
    </dsp:sp>
    <dsp:sp modelId="{C6B39249-E60F-45F4-B09E-BDBEF2CE2DCA}">
      <dsp:nvSpPr>
        <dsp:cNvPr id="0" name=""/>
        <dsp:cNvSpPr/>
      </dsp:nvSpPr>
      <dsp:spPr>
        <a:xfrm>
          <a:off x="2454268" y="2223650"/>
          <a:ext cx="408935" cy="17006"/>
        </a:xfrm>
        <a:custGeom>
          <a:avLst/>
          <a:gdLst/>
          <a:ahLst/>
          <a:cxnLst/>
          <a:rect l="0" t="0" r="0" b="0"/>
          <a:pathLst>
            <a:path>
              <a:moveTo>
                <a:pt x="0" y="8503"/>
              </a:moveTo>
              <a:lnTo>
                <a:pt x="408935" y="850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648512" y="2221930"/>
        <a:ext cx="20446" cy="20446"/>
      </dsp:txXfrm>
    </dsp:sp>
    <dsp:sp modelId="{E98EAF8C-8C9F-4D8B-BB87-BEFF946C66C8}">
      <dsp:nvSpPr>
        <dsp:cNvPr id="0" name=""/>
        <dsp:cNvSpPr/>
      </dsp:nvSpPr>
      <dsp:spPr>
        <a:xfrm>
          <a:off x="2863203" y="1976569"/>
          <a:ext cx="1022337" cy="51116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Assessment method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878175" y="1991541"/>
        <a:ext cx="992393" cy="481224"/>
      </dsp:txXfrm>
    </dsp:sp>
    <dsp:sp modelId="{4C8E7F79-826E-48E2-95FD-234DEA959D47}">
      <dsp:nvSpPr>
        <dsp:cNvPr id="0" name=""/>
        <dsp:cNvSpPr/>
      </dsp:nvSpPr>
      <dsp:spPr>
        <a:xfrm rot="3310531">
          <a:off x="2300690" y="2517572"/>
          <a:ext cx="716092" cy="17006"/>
        </a:xfrm>
        <a:custGeom>
          <a:avLst/>
          <a:gdLst/>
          <a:ahLst/>
          <a:cxnLst/>
          <a:rect l="0" t="0" r="0" b="0"/>
          <a:pathLst>
            <a:path>
              <a:moveTo>
                <a:pt x="0" y="8503"/>
              </a:moveTo>
              <a:lnTo>
                <a:pt x="716092" y="850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solidFill>
              <a:schemeClr val="tx1"/>
            </a:solidFill>
          </a:endParaRPr>
        </a:p>
      </dsp:txBody>
      <dsp:txXfrm>
        <a:off x="2640834" y="2508173"/>
        <a:ext cx="35804" cy="35804"/>
      </dsp:txXfrm>
    </dsp:sp>
    <dsp:sp modelId="{F6FCFE27-8015-4CA9-BCD2-0BC12B7E9711}">
      <dsp:nvSpPr>
        <dsp:cNvPr id="0" name=""/>
        <dsp:cNvSpPr/>
      </dsp:nvSpPr>
      <dsp:spPr>
        <a:xfrm>
          <a:off x="2863203" y="2564413"/>
          <a:ext cx="1022337" cy="51116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Instruction approach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878175" y="2579385"/>
        <a:ext cx="992393" cy="481224"/>
      </dsp:txXfrm>
    </dsp:sp>
    <dsp:sp modelId="{A9227142-7D4C-48EF-8818-CD08D4E2CD65}">
      <dsp:nvSpPr>
        <dsp:cNvPr id="0" name=""/>
        <dsp:cNvSpPr/>
      </dsp:nvSpPr>
      <dsp:spPr>
        <a:xfrm rot="4682987">
          <a:off x="239992" y="3200136"/>
          <a:ext cx="1974942" cy="17006"/>
        </a:xfrm>
        <a:custGeom>
          <a:avLst/>
          <a:gdLst/>
          <a:ahLst/>
          <a:cxnLst/>
          <a:rect l="0" t="0" r="0" b="0"/>
          <a:pathLst>
            <a:path>
              <a:moveTo>
                <a:pt x="0" y="8503"/>
              </a:moveTo>
              <a:lnTo>
                <a:pt x="1974942" y="850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solidFill>
              <a:schemeClr val="tx1"/>
            </a:solidFill>
          </a:endParaRPr>
        </a:p>
      </dsp:txBody>
      <dsp:txXfrm>
        <a:off x="1178090" y="3159266"/>
        <a:ext cx="98747" cy="98747"/>
      </dsp:txXfrm>
    </dsp:sp>
    <dsp:sp modelId="{95C9DB3B-9652-4BFE-9891-080CC0074393}">
      <dsp:nvSpPr>
        <dsp:cNvPr id="0" name=""/>
        <dsp:cNvSpPr/>
      </dsp:nvSpPr>
      <dsp:spPr>
        <a:xfrm>
          <a:off x="1431931" y="3919125"/>
          <a:ext cx="1022337" cy="51116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Evaluation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446903" y="3934097"/>
        <a:ext cx="992393" cy="481224"/>
      </dsp:txXfrm>
    </dsp:sp>
    <dsp:sp modelId="{6E5728AA-6B5E-4B66-96A6-269C997A7C60}">
      <dsp:nvSpPr>
        <dsp:cNvPr id="0" name=""/>
        <dsp:cNvSpPr/>
      </dsp:nvSpPr>
      <dsp:spPr>
        <a:xfrm rot="17884135">
          <a:off x="2224192" y="3782772"/>
          <a:ext cx="869088" cy="17006"/>
        </a:xfrm>
        <a:custGeom>
          <a:avLst/>
          <a:gdLst/>
          <a:ahLst/>
          <a:cxnLst/>
          <a:rect l="0" t="0" r="0" b="0"/>
          <a:pathLst>
            <a:path>
              <a:moveTo>
                <a:pt x="0" y="8503"/>
              </a:moveTo>
              <a:lnTo>
                <a:pt x="869088" y="850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solidFill>
              <a:schemeClr val="tx1"/>
            </a:solidFill>
          </a:endParaRPr>
        </a:p>
      </dsp:txBody>
      <dsp:txXfrm>
        <a:off x="2637009" y="3769548"/>
        <a:ext cx="43454" cy="43454"/>
      </dsp:txXfrm>
    </dsp:sp>
    <dsp:sp modelId="{2565A3A9-CA87-42CF-86D9-EBBFBF874C41}">
      <dsp:nvSpPr>
        <dsp:cNvPr id="0" name=""/>
        <dsp:cNvSpPr/>
      </dsp:nvSpPr>
      <dsp:spPr>
        <a:xfrm>
          <a:off x="2863203" y="3152257"/>
          <a:ext cx="1022337" cy="51116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Self-assessment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878175" y="3167229"/>
        <a:ext cx="992393" cy="481224"/>
      </dsp:txXfrm>
    </dsp:sp>
    <dsp:sp modelId="{2C720606-6EF0-4AB2-B914-9DE2E368D04C}">
      <dsp:nvSpPr>
        <dsp:cNvPr id="0" name=""/>
        <dsp:cNvSpPr/>
      </dsp:nvSpPr>
      <dsp:spPr>
        <a:xfrm>
          <a:off x="2454268" y="4166206"/>
          <a:ext cx="408935" cy="17006"/>
        </a:xfrm>
        <a:custGeom>
          <a:avLst/>
          <a:gdLst/>
          <a:ahLst/>
          <a:cxnLst/>
          <a:rect l="0" t="0" r="0" b="0"/>
          <a:pathLst>
            <a:path>
              <a:moveTo>
                <a:pt x="0" y="8503"/>
              </a:moveTo>
              <a:lnTo>
                <a:pt x="408935" y="850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648512" y="4164486"/>
        <a:ext cx="20446" cy="20446"/>
      </dsp:txXfrm>
    </dsp:sp>
    <dsp:sp modelId="{0FEAB4D5-DBF1-415E-9A7A-4D21FD59B7DB}">
      <dsp:nvSpPr>
        <dsp:cNvPr id="0" name=""/>
        <dsp:cNvSpPr/>
      </dsp:nvSpPr>
      <dsp:spPr>
        <a:xfrm>
          <a:off x="2863203" y="3740101"/>
          <a:ext cx="1022337" cy="86921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Peer assessment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888661" y="3765559"/>
        <a:ext cx="971421" cy="818300"/>
      </dsp:txXfrm>
    </dsp:sp>
    <dsp:sp modelId="{A94AED2D-A7D6-4488-B232-C2198490A7A3}">
      <dsp:nvSpPr>
        <dsp:cNvPr id="0" name=""/>
        <dsp:cNvSpPr/>
      </dsp:nvSpPr>
      <dsp:spPr>
        <a:xfrm rot="3715865">
          <a:off x="2224192" y="4549640"/>
          <a:ext cx="869088" cy="17006"/>
        </a:xfrm>
        <a:custGeom>
          <a:avLst/>
          <a:gdLst/>
          <a:ahLst/>
          <a:cxnLst/>
          <a:rect l="0" t="0" r="0" b="0"/>
          <a:pathLst>
            <a:path>
              <a:moveTo>
                <a:pt x="0" y="8503"/>
              </a:moveTo>
              <a:lnTo>
                <a:pt x="869088" y="850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637009" y="4536417"/>
        <a:ext cx="43454" cy="43454"/>
      </dsp:txXfrm>
    </dsp:sp>
    <dsp:sp modelId="{285C2590-239E-46E8-85D1-9BBEDA04FC96}">
      <dsp:nvSpPr>
        <dsp:cNvPr id="0" name=""/>
        <dsp:cNvSpPr/>
      </dsp:nvSpPr>
      <dsp:spPr>
        <a:xfrm>
          <a:off x="2863203" y="4685994"/>
          <a:ext cx="1022337" cy="51116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Instructor critique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878175" y="4700966"/>
        <a:ext cx="992393" cy="481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19A15-1839-48BF-9081-9FC8D6A12867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31D02-0049-4EA9-B1C2-0131FA229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4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2130425"/>
            <a:ext cx="7772400" cy="91757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3124200"/>
            <a:ext cx="6400800" cy="1371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</a:t>
            </a:r>
          </a:p>
          <a:p>
            <a:r>
              <a:rPr lang="en-US" dirty="0" smtClean="0"/>
              <a:t>Company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343400" y="2971800"/>
            <a:ext cx="4800600" cy="0"/>
          </a:xfrm>
          <a:prstGeom prst="line">
            <a:avLst/>
          </a:prstGeom>
          <a:ln w="15875">
            <a:solidFill>
              <a:srgbClr val="3838C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1447801"/>
            <a:ext cx="8763000" cy="1600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Designing a Learner-centered Course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Greg Sales</a:t>
            </a:r>
            <a:br>
              <a:rPr lang="en-US" dirty="0" smtClean="0"/>
            </a:br>
            <a:r>
              <a:rPr lang="en-US" dirty="0" smtClean="0"/>
              <a:t>Melanie Ruda</a:t>
            </a:r>
            <a:br>
              <a:rPr lang="en-US" dirty="0" smtClean="0"/>
            </a:br>
            <a:r>
              <a:rPr lang="en-US" dirty="0" smtClean="0"/>
              <a:t> Matt Finholt-Daniel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 15, 2010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467600" cy="411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55626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From page 28 of the book </a:t>
            </a:r>
            <a:r>
              <a:rPr lang="en-US" i="1" dirty="0" smtClean="0"/>
              <a:t>Taxonomy for Learning, Teaching, and Assessing</a:t>
            </a:r>
            <a:r>
              <a:rPr lang="en-US" dirty="0" smtClean="0"/>
              <a:t>, edited by </a:t>
            </a:r>
            <a:r>
              <a:rPr lang="en-US" dirty="0" err="1" smtClean="0"/>
              <a:t>Lorin</a:t>
            </a:r>
            <a:r>
              <a:rPr lang="en-US" dirty="0" smtClean="0"/>
              <a:t> W. Anderson and David R. </a:t>
            </a:r>
            <a:r>
              <a:rPr lang="en-US" dirty="0" err="1" smtClean="0"/>
              <a:t>Krathwohl</a:t>
            </a:r>
            <a:r>
              <a:rPr lang="en-US" dirty="0" smtClean="0"/>
              <a:t>, © 2001 by Addison Wesley Longman, Inc.</a:t>
            </a:r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pic>
        <p:nvPicPr>
          <p:cNvPr id="6" name="Content Placeholder 5" descr="5_Ob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76350" cy="828675"/>
          </a:xfrm>
        </p:spPr>
      </p:pic>
      <p:sp>
        <p:nvSpPr>
          <p:cNvPr id="7" name="Rectangle 6"/>
          <p:cNvSpPr/>
          <p:nvPr/>
        </p:nvSpPr>
        <p:spPr>
          <a:xfrm>
            <a:off x="1361661" y="344556"/>
            <a:ext cx="15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1600200"/>
            <a:ext cx="8382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>
              <a:spcBef>
                <a:spcPct val="20000"/>
              </a:spcBef>
            </a:pPr>
            <a:r>
              <a:rPr lang="en-US" sz="3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Individual, 15 minutes, Page 6</a:t>
            </a:r>
            <a:endParaRPr lang="en-US" sz="3300" dirty="0" smtClean="0">
              <a:latin typeface="+mj-lt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your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course goal, results of analysis, and old course materials, write a first draft of the objectives, using this format: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>
              <a:spcBef>
                <a:spcPct val="20000"/>
              </a:spcBef>
            </a:pP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Team, 60 minutes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</a:t>
            </a:r>
            <a:r>
              <a:rPr lang="en-US" sz="3200" dirty="0" smtClean="0"/>
              <a:t>e with your team and revise.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Categorise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objectives in the Taxonomy on page 7.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Revise as necessary.</a:t>
            </a:r>
            <a:r>
              <a:rPr lang="en-US" sz="3200" dirty="0" smtClean="0"/>
              <a:t> Fill in the course objectives in the Design Document.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71800"/>
            <a:ext cx="4981575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break until 1:00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4294249" cy="39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Course Organization </a:t>
            </a:r>
            <a:br>
              <a:rPr lang="en-US" dirty="0" smtClean="0"/>
            </a:br>
            <a:r>
              <a:rPr lang="en-US" dirty="0" smtClean="0"/>
              <a:t>&amp; Lesson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Team, 40 minutes, Page 11</a:t>
            </a:r>
            <a:endParaRPr lang="en-US" sz="30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Drawing on the old course and new course objectives, organize your course into lessons, with a main theme for each lesson.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the lessons up among the team members. Decide who will write which lessons.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Individual, 20 minutes, Page 11</a:t>
            </a:r>
            <a:endParaRPr lang="en-US" sz="30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 rough draft of some lesson objectives, and then correlate with the course objectives to be sure you’re on track.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7" name="Content Placeholder 5" descr="5_O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76350" cy="8286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61661" y="344556"/>
            <a:ext cx="15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152400"/>
            <a:ext cx="533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Tasks and Plan for May 16-18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Large group and teams, 20 minutes</a:t>
            </a:r>
            <a:endParaRPr lang="en-US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See page 14 for tasks.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Decide on a time each day when most of your department can meet with Seward.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During May 16-18 Seward is available for individual for consultation on topics of your choosing.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and Reflection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Individual, 10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the Evaluation and Reflection form for Day 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in the first page to Seward, and keep the second page for yourself. </a:t>
            </a:r>
          </a:p>
          <a:p>
            <a:endParaRPr lang="en-US" dirty="0"/>
          </a:p>
        </p:txBody>
      </p:sp>
      <p:pic>
        <p:nvPicPr>
          <p:cNvPr id="6" name="Picture 5" descr="C:\Users\mruda\AppData\Local\Microsoft\Windows\Temporary Internet Files\Content.IE5\O3PYOI52\MCj041592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72200" y="2209800"/>
            <a:ext cx="2362200" cy="278521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3124200"/>
            <a:ext cx="32766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Melanie Ruda</a:t>
            </a:r>
          </a:p>
          <a:p>
            <a:r>
              <a:rPr lang="en-US" sz="2400" dirty="0" smtClean="0"/>
              <a:t>mruda@sewardinc.com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895600" y="2057400"/>
            <a:ext cx="32766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Greg Sales</a:t>
            </a:r>
          </a:p>
          <a:p>
            <a:r>
              <a:rPr lang="en-US" sz="2400" dirty="0" smtClean="0"/>
              <a:t>gsales@sewardinc.com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895600" y="4191000"/>
            <a:ext cx="32766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Matt Finholt-Daniel</a:t>
            </a:r>
          </a:p>
          <a:p>
            <a:r>
              <a:rPr lang="en-US" sz="2400" dirty="0" smtClean="0"/>
              <a:t>mfinholt@sewardinc.com</a:t>
            </a:r>
            <a:endParaRPr lang="en-US" sz="24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728466" cy="701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8415000" imgH="6885000" progId="AcroExch.Document.7">
                  <p:embed/>
                </p:oleObj>
              </mc:Choice>
              <mc:Fallback>
                <p:oleObj name="Acrobat Document" r:id="rId3" imgW="8415000" imgH="68850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728466" cy="7010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371600" y="3276600"/>
            <a:ext cx="2206112" cy="1209020"/>
            <a:chOff x="1371600" y="3276600"/>
            <a:chExt cx="2206112" cy="1209020"/>
          </a:xfrm>
        </p:grpSpPr>
        <p:sp>
          <p:nvSpPr>
            <p:cNvPr id="27" name="TextBox 26"/>
            <p:cNvSpPr txBox="1"/>
            <p:nvPr/>
          </p:nvSpPr>
          <p:spPr>
            <a:xfrm>
              <a:off x="2514600" y="3962400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Day 2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71600" y="3276600"/>
              <a:ext cx="1143000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14600" y="3276600"/>
            <a:ext cx="1219200" cy="1209020"/>
            <a:chOff x="2514600" y="3276600"/>
            <a:chExt cx="1219200" cy="1209020"/>
          </a:xfrm>
        </p:grpSpPr>
        <p:sp>
          <p:nvSpPr>
            <p:cNvPr id="28" name="TextBox 27"/>
            <p:cNvSpPr txBox="1"/>
            <p:nvPr/>
          </p:nvSpPr>
          <p:spPr>
            <a:xfrm>
              <a:off x="2514600" y="3962400"/>
              <a:ext cx="1063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Day 3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4600" y="3276600"/>
              <a:ext cx="1219200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8600" y="2057400"/>
            <a:ext cx="3505200" cy="2428220"/>
            <a:chOff x="228600" y="2057400"/>
            <a:chExt cx="3505200" cy="2428220"/>
          </a:xfrm>
        </p:grpSpPr>
        <p:sp>
          <p:nvSpPr>
            <p:cNvPr id="34" name="Rectangle 33"/>
            <p:cNvSpPr/>
            <p:nvPr/>
          </p:nvSpPr>
          <p:spPr>
            <a:xfrm>
              <a:off x="228600" y="2057400"/>
              <a:ext cx="3505200" cy="1905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14600" y="39624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Day 4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33800" y="3276600"/>
            <a:ext cx="1066800" cy="1229340"/>
            <a:chOff x="3733800" y="3276600"/>
            <a:chExt cx="1066800" cy="1229340"/>
          </a:xfrm>
        </p:grpSpPr>
        <p:sp>
          <p:nvSpPr>
            <p:cNvPr id="39" name="Rectangle 38"/>
            <p:cNvSpPr/>
            <p:nvPr/>
          </p:nvSpPr>
          <p:spPr>
            <a:xfrm>
              <a:off x="3733800" y="3276600"/>
              <a:ext cx="1066800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33800" y="398272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Day 5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0" y="2057400"/>
            <a:ext cx="2514600" cy="2519660"/>
            <a:chOff x="0" y="2057400"/>
            <a:chExt cx="2514600" cy="2519660"/>
          </a:xfrm>
        </p:grpSpPr>
        <p:sp>
          <p:nvSpPr>
            <p:cNvPr id="25" name="TextBox 24"/>
            <p:cNvSpPr txBox="1"/>
            <p:nvPr/>
          </p:nvSpPr>
          <p:spPr>
            <a:xfrm>
              <a:off x="0" y="4053840"/>
              <a:ext cx="103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Day 1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600" y="2057400"/>
              <a:ext cx="2286000" cy="19050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33800" y="2057400"/>
            <a:ext cx="4572000" cy="2656820"/>
            <a:chOff x="3733800" y="2057400"/>
            <a:chExt cx="4572000" cy="2656820"/>
          </a:xfrm>
        </p:grpSpPr>
        <p:sp>
          <p:nvSpPr>
            <p:cNvPr id="18" name="Rectangle 17"/>
            <p:cNvSpPr/>
            <p:nvPr/>
          </p:nvSpPr>
          <p:spPr>
            <a:xfrm>
              <a:off x="3733800" y="2057400"/>
              <a:ext cx="4572000" cy="2133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41910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Summer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0" y="4191000"/>
            <a:ext cx="3352800" cy="1524000"/>
            <a:chOff x="6096000" y="4191000"/>
            <a:chExt cx="3352800" cy="1524000"/>
          </a:xfrm>
        </p:grpSpPr>
        <p:sp>
          <p:nvSpPr>
            <p:cNvPr id="20" name="Rectangle 19"/>
            <p:cNvSpPr/>
            <p:nvPr/>
          </p:nvSpPr>
          <p:spPr>
            <a:xfrm>
              <a:off x="6934200" y="4191000"/>
              <a:ext cx="2514600" cy="1524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6000" y="48006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Fall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467600" cy="411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55626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From page 28 of the book </a:t>
            </a:r>
            <a:r>
              <a:rPr lang="en-US" i="1" dirty="0" smtClean="0"/>
              <a:t>Taxonomy for Learning, Teaching, and Assessing</a:t>
            </a:r>
            <a:r>
              <a:rPr lang="en-US" dirty="0" smtClean="0"/>
              <a:t>, edited by </a:t>
            </a:r>
            <a:r>
              <a:rPr lang="en-US" dirty="0" err="1" smtClean="0"/>
              <a:t>Lorin</a:t>
            </a:r>
            <a:r>
              <a:rPr lang="en-US" dirty="0" smtClean="0"/>
              <a:t> W. Anderson and David R. </a:t>
            </a:r>
            <a:r>
              <a:rPr lang="en-US" dirty="0" err="1" smtClean="0"/>
              <a:t>Krathwohl</a:t>
            </a:r>
            <a:r>
              <a:rPr lang="en-US" dirty="0" smtClean="0"/>
              <a:t>, © 2001 by Addison Wesley Longman, Inc.</a:t>
            </a:r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Individual, 10 minutes, Page 4</a:t>
            </a:r>
            <a:endParaRPr lang="en-US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Imagine one of your students </a:t>
            </a:r>
            <a:br>
              <a:rPr lang="en-US" dirty="0" smtClean="0"/>
            </a:br>
            <a:r>
              <a:rPr lang="en-US" dirty="0" smtClean="0"/>
              <a:t>six years from now…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course goal.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Team, 10 minutes</a:t>
            </a:r>
            <a:endParaRPr lang="en-US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Come to consensus about the goal. Record your response in the Design Document.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6" name="Picture 5" descr="portrait_drawing_grey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1905000"/>
            <a:ext cx="1905000" cy="2057400"/>
          </a:xfrm>
          <a:prstGeom prst="rect">
            <a:avLst/>
          </a:prstGeom>
        </p:spPr>
      </p:pic>
      <p:pic>
        <p:nvPicPr>
          <p:cNvPr id="7" name="Picture 6" descr="2_Go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866775" cy="68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2366" y="152400"/>
            <a:ext cx="381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CUTM 4012 Structure</a:t>
            </a:r>
          </a:p>
        </p:txBody>
      </p:sp>
      <p:graphicFrame>
        <p:nvGraphicFramePr>
          <p:cNvPr id="4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304800" y="1295400"/>
          <a:ext cx="4038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4724400" y="1066800"/>
          <a:ext cx="3886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" y="0"/>
            <a:ext cx="914400" cy="1457739"/>
            <a:chOff x="76200" y="0"/>
            <a:chExt cx="914400" cy="1457739"/>
          </a:xfrm>
        </p:grpSpPr>
        <p:pic>
          <p:nvPicPr>
            <p:cNvPr id="6" name="Picture 5" descr="3_Analysis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00" y="0"/>
              <a:ext cx="914400" cy="13811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8600" y="1355034"/>
              <a:ext cx="381000" cy="1027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CUTM 4012 and </a:t>
            </a:r>
            <a:br>
              <a:rPr lang="en-US" dirty="0" smtClean="0"/>
            </a:br>
            <a:r>
              <a:rPr lang="en-US" dirty="0" smtClean="0"/>
              <a:t>Learner-Centered Instruction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Large group, 15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what ways was CUTM 4012 learner-centered?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were its strengths?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could it have been improved?</a:t>
            </a:r>
          </a:p>
          <a:p>
            <a:pPr marL="514350" indent="-514350">
              <a:buNone/>
            </a:pPr>
            <a:endParaRPr lang="en-US" sz="2400" b="1" dirty="0" smtClean="0">
              <a:latin typeface="+mj-lt"/>
            </a:endParaRPr>
          </a:p>
          <a:p>
            <a:pPr marL="514350" indent="-51435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Team, 10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the new course be learner-centered? Record your conclusions in the Design Document.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0" y="62484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" action="ppaction://noaction"/>
              </a:rPr>
              <a:t>LCI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" y="0"/>
            <a:ext cx="914400" cy="1457739"/>
            <a:chOff x="76200" y="0"/>
            <a:chExt cx="914400" cy="1457739"/>
          </a:xfrm>
        </p:grpSpPr>
        <p:pic>
          <p:nvPicPr>
            <p:cNvPr id="10" name="Picture 9" descr="3_Analysi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0"/>
              <a:ext cx="914400" cy="138112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28600" y="1355034"/>
              <a:ext cx="381000" cy="1027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Moodle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Large group, 10 minutes</a:t>
            </a:r>
            <a:endParaRPr lang="en-US" sz="30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Moodle</a:t>
            </a:r>
            <a:r>
              <a:rPr lang="en-US" dirty="0" smtClean="0"/>
              <a:t> use in CUTM 4012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worked well?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could be improved?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Team, 10 minutes</a:t>
            </a:r>
            <a:endParaRPr lang="en-US" sz="30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</a:t>
            </a:r>
            <a:r>
              <a:rPr lang="en-US" dirty="0" err="1" smtClean="0"/>
              <a:t>Moodle</a:t>
            </a:r>
            <a:r>
              <a:rPr lang="en-US" dirty="0" smtClean="0"/>
              <a:t> be used in the new course? Record your response in the Design document.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3217581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76200" y="0"/>
            <a:ext cx="914400" cy="1457739"/>
            <a:chOff x="76200" y="0"/>
            <a:chExt cx="914400" cy="1457739"/>
          </a:xfrm>
        </p:grpSpPr>
        <p:pic>
          <p:nvPicPr>
            <p:cNvPr id="10" name="Picture 9" descr="3_Analysi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0"/>
              <a:ext cx="914400" cy="138112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28600" y="1355034"/>
              <a:ext cx="381000" cy="1027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Individual, 5 minutes, Page 5</a:t>
            </a:r>
            <a:endParaRPr lang="en-US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Rate your students on their skills.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Team, 15 minutes</a:t>
            </a:r>
            <a:endParaRPr lang="en-US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conclusions about current skills and growth areas. Record your conclusions in the Design Document.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" y="0"/>
            <a:ext cx="914400" cy="1457739"/>
            <a:chOff x="76200" y="0"/>
            <a:chExt cx="914400" cy="1457739"/>
          </a:xfrm>
        </p:grpSpPr>
        <p:pic>
          <p:nvPicPr>
            <p:cNvPr id="8" name="Picture 7" descr="3_Analysi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0"/>
              <a:ext cx="914400" cy="13811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28600" y="1355034"/>
              <a:ext cx="381000" cy="1027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until 10:30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7411" name="Picture 3" descr="C:\Users\mruda\AppData\Local\Microsoft\Windows\Temporary Internet Files\Content.IE5\7VRKHBL4\MC9004377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00200"/>
            <a:ext cx="2590800" cy="3872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eward_Cle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ward_Cle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Seward_Clean</Template>
  <TotalTime>1297</TotalTime>
  <Words>475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1_Seward_Clean</vt:lpstr>
      <vt:lpstr>Seward_Clean</vt:lpstr>
      <vt:lpstr>Acrobat Document</vt:lpstr>
      <vt:lpstr> Designing a Learner-centered Course</vt:lpstr>
      <vt:lpstr>PowerPoint Presentation</vt:lpstr>
      <vt:lpstr>Taxonomy</vt:lpstr>
      <vt:lpstr>Course Goal</vt:lpstr>
      <vt:lpstr>CUTM 4012 Structure</vt:lpstr>
      <vt:lpstr>CUTM 4012 and  Learner-Centered Instruction</vt:lpstr>
      <vt:lpstr>Moodle</vt:lpstr>
      <vt:lpstr>Learner Analysis</vt:lpstr>
      <vt:lpstr>Break until 10:30</vt:lpstr>
      <vt:lpstr>Taxonomy</vt:lpstr>
      <vt:lpstr>Course Objectives</vt:lpstr>
      <vt:lpstr>Lunch break until 1:00</vt:lpstr>
      <vt:lpstr>Course Organization  &amp; Lesson Objectives</vt:lpstr>
      <vt:lpstr>Tasks and Plan for May 16-18</vt:lpstr>
      <vt:lpstr>Evaluation and Reflection</vt:lpstr>
      <vt:lpstr>Contact Information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Ruda</dc:creator>
  <cp:lastModifiedBy>Melanie Ruda</cp:lastModifiedBy>
  <cp:revision>91</cp:revision>
  <dcterms:created xsi:type="dcterms:W3CDTF">2010-03-31T17:55:45Z</dcterms:created>
  <dcterms:modified xsi:type="dcterms:W3CDTF">2010-07-29T18:07:25Z</dcterms:modified>
</cp:coreProperties>
</file>