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wav" ContentType="audio/wav"/>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p:restoredTop sz="94640"/>
  </p:normalViewPr>
  <p:slideViewPr>
    <p:cSldViewPr snapToGrid="0" snapToObjects="1">
      <p:cViewPr varScale="1">
        <p:scale>
          <a:sx n="107" d="100"/>
          <a:sy n="107" d="100"/>
        </p:scale>
        <p:origin x="1576"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D41052-6B47-4596-8FA0-AE09AEA6BA9C}" type="doc">
      <dgm:prSet loTypeId="urn:microsoft.com/office/officeart/2005/8/layout/default#29" loCatId="list" qsTypeId="urn:microsoft.com/office/officeart/2005/8/quickstyle/simple1" qsCatId="simple" csTypeId="urn:microsoft.com/office/officeart/2005/8/colors/colorful1#14" csCatId="colorful" phldr="1"/>
      <dgm:spPr/>
      <dgm:t>
        <a:bodyPr/>
        <a:lstStyle/>
        <a:p>
          <a:endParaRPr lang="fr-FR"/>
        </a:p>
      </dgm:t>
    </dgm:pt>
    <dgm:pt modelId="{CF5AB86C-B668-4F67-A59A-86A4845915D4}">
      <dgm:prSet phldrT="[Texte]"/>
      <dgm:spPr/>
      <dgm:t>
        <a:bodyPr/>
        <a:lstStyle/>
        <a:p>
          <a:r>
            <a:rPr lang="ar-AE" dirty="0" smtClean="0"/>
            <a:t>التخطيط </a:t>
          </a:r>
          <a:endParaRPr lang="fr-FR" dirty="0"/>
        </a:p>
      </dgm:t>
    </dgm:pt>
    <dgm:pt modelId="{16310EC7-CD04-45FA-BCE6-EFE2CA7D4999}" type="parTrans" cxnId="{1C54D2F8-494C-4304-972A-713C8B673CAB}">
      <dgm:prSet/>
      <dgm:spPr/>
      <dgm:t>
        <a:bodyPr/>
        <a:lstStyle/>
        <a:p>
          <a:endParaRPr lang="fr-FR"/>
        </a:p>
      </dgm:t>
    </dgm:pt>
    <dgm:pt modelId="{3A975577-BBC9-4ED4-9DE5-EDE956D214FE}" type="sibTrans" cxnId="{1C54D2F8-494C-4304-972A-713C8B673CAB}">
      <dgm:prSet/>
      <dgm:spPr/>
      <dgm:t>
        <a:bodyPr/>
        <a:lstStyle/>
        <a:p>
          <a:endParaRPr lang="fr-FR"/>
        </a:p>
      </dgm:t>
    </dgm:pt>
    <dgm:pt modelId="{6F1249EC-CB78-4922-8F76-A63BCFF39803}">
      <dgm:prSet phldrT="[Texte]"/>
      <dgm:spPr/>
      <dgm:t>
        <a:bodyPr/>
        <a:lstStyle/>
        <a:p>
          <a:r>
            <a:rPr lang="ar-AE" dirty="0" smtClean="0"/>
            <a:t>التنظيم </a:t>
          </a:r>
          <a:endParaRPr lang="fr-FR" dirty="0"/>
        </a:p>
      </dgm:t>
    </dgm:pt>
    <dgm:pt modelId="{B21D8EF0-F031-419F-B9A5-36868B74EBF4}" type="parTrans" cxnId="{BE584A15-99C5-401B-843A-64C563695220}">
      <dgm:prSet/>
      <dgm:spPr/>
      <dgm:t>
        <a:bodyPr/>
        <a:lstStyle/>
        <a:p>
          <a:endParaRPr lang="fr-FR"/>
        </a:p>
      </dgm:t>
    </dgm:pt>
    <dgm:pt modelId="{FDE27A78-7BD7-40A0-A02F-62549CB5896B}" type="sibTrans" cxnId="{BE584A15-99C5-401B-843A-64C563695220}">
      <dgm:prSet/>
      <dgm:spPr/>
      <dgm:t>
        <a:bodyPr/>
        <a:lstStyle/>
        <a:p>
          <a:endParaRPr lang="fr-FR"/>
        </a:p>
      </dgm:t>
    </dgm:pt>
    <dgm:pt modelId="{F14857C5-194A-4534-A949-95194CC21381}">
      <dgm:prSet phldrT="[Texte]"/>
      <dgm:spPr/>
      <dgm:t>
        <a:bodyPr/>
        <a:lstStyle/>
        <a:p>
          <a:r>
            <a:rPr lang="ar-AE" dirty="0" smtClean="0"/>
            <a:t>الرقابة </a:t>
          </a:r>
          <a:endParaRPr lang="fr-FR" b="1" dirty="0"/>
        </a:p>
      </dgm:t>
    </dgm:pt>
    <dgm:pt modelId="{FB0781CB-5570-495E-9A41-8F62289DC7DD}" type="parTrans" cxnId="{15409C6A-9B71-4ACC-AE9C-56757EEFA9A3}">
      <dgm:prSet/>
      <dgm:spPr/>
      <dgm:t>
        <a:bodyPr/>
        <a:lstStyle/>
        <a:p>
          <a:endParaRPr lang="fr-FR"/>
        </a:p>
      </dgm:t>
    </dgm:pt>
    <dgm:pt modelId="{1E91CCF7-F163-451F-9475-77633B7BB037}" type="sibTrans" cxnId="{15409C6A-9B71-4ACC-AE9C-56757EEFA9A3}">
      <dgm:prSet/>
      <dgm:spPr/>
      <dgm:t>
        <a:bodyPr/>
        <a:lstStyle/>
        <a:p>
          <a:endParaRPr lang="fr-FR"/>
        </a:p>
      </dgm:t>
    </dgm:pt>
    <dgm:pt modelId="{5FC5B5D8-E75E-4914-85E8-8091A016C57C}">
      <dgm:prSet phldrT="[Texte]"/>
      <dgm:spPr/>
      <dgm:t>
        <a:bodyPr/>
        <a:lstStyle/>
        <a:p>
          <a:r>
            <a:rPr lang="ar-AE" dirty="0" smtClean="0"/>
            <a:t>رصد الموارد المالية </a:t>
          </a:r>
          <a:endParaRPr lang="fr-FR" dirty="0"/>
        </a:p>
      </dgm:t>
    </dgm:pt>
    <dgm:pt modelId="{79DA8FCB-94A3-454A-B6F9-D81133E66E7D}" type="parTrans" cxnId="{D08E0780-350A-4CE7-AF0F-057636A98030}">
      <dgm:prSet/>
      <dgm:spPr/>
      <dgm:t>
        <a:bodyPr/>
        <a:lstStyle/>
        <a:p>
          <a:endParaRPr lang="fr-FR"/>
        </a:p>
      </dgm:t>
    </dgm:pt>
    <dgm:pt modelId="{1A39B501-861A-49C1-B1FB-67F105421F08}" type="sibTrans" cxnId="{D08E0780-350A-4CE7-AF0F-057636A98030}">
      <dgm:prSet/>
      <dgm:spPr/>
      <dgm:t>
        <a:bodyPr/>
        <a:lstStyle/>
        <a:p>
          <a:endParaRPr lang="fr-FR"/>
        </a:p>
      </dgm:t>
    </dgm:pt>
    <dgm:pt modelId="{78BF8B3E-C924-44E0-9DD7-578A96ED23AE}" type="pres">
      <dgm:prSet presAssocID="{96D41052-6B47-4596-8FA0-AE09AEA6BA9C}" presName="diagram" presStyleCnt="0">
        <dgm:presLayoutVars>
          <dgm:dir val="rev"/>
          <dgm:resizeHandles val="exact"/>
        </dgm:presLayoutVars>
      </dgm:prSet>
      <dgm:spPr/>
      <dgm:t>
        <a:bodyPr/>
        <a:lstStyle/>
        <a:p>
          <a:endParaRPr lang="fr-FR"/>
        </a:p>
      </dgm:t>
    </dgm:pt>
    <dgm:pt modelId="{4CADA98E-AF1E-4F89-9754-431F0C929745}" type="pres">
      <dgm:prSet presAssocID="{CF5AB86C-B668-4F67-A59A-86A4845915D4}" presName="node" presStyleLbl="node1" presStyleIdx="0" presStyleCnt="4">
        <dgm:presLayoutVars>
          <dgm:bulletEnabled val="1"/>
        </dgm:presLayoutVars>
      </dgm:prSet>
      <dgm:spPr/>
      <dgm:t>
        <a:bodyPr/>
        <a:lstStyle/>
        <a:p>
          <a:endParaRPr lang="fr-FR"/>
        </a:p>
      </dgm:t>
    </dgm:pt>
    <dgm:pt modelId="{9C7CECDC-7EDF-47F4-B252-8C8D34111346}" type="pres">
      <dgm:prSet presAssocID="{3A975577-BBC9-4ED4-9DE5-EDE956D214FE}" presName="sibTrans" presStyleCnt="0"/>
      <dgm:spPr/>
      <dgm:t>
        <a:bodyPr/>
        <a:lstStyle/>
        <a:p>
          <a:endParaRPr lang="fr-FR"/>
        </a:p>
      </dgm:t>
    </dgm:pt>
    <dgm:pt modelId="{B3B27DDA-F740-439C-A5B3-685767CF0C18}" type="pres">
      <dgm:prSet presAssocID="{6F1249EC-CB78-4922-8F76-A63BCFF39803}" presName="node" presStyleLbl="node1" presStyleIdx="1" presStyleCnt="4">
        <dgm:presLayoutVars>
          <dgm:bulletEnabled val="1"/>
        </dgm:presLayoutVars>
      </dgm:prSet>
      <dgm:spPr/>
      <dgm:t>
        <a:bodyPr/>
        <a:lstStyle/>
        <a:p>
          <a:endParaRPr lang="fr-FR"/>
        </a:p>
      </dgm:t>
    </dgm:pt>
    <dgm:pt modelId="{3D98E79B-3709-4FE0-91EA-86DDCC30326E}" type="pres">
      <dgm:prSet presAssocID="{FDE27A78-7BD7-40A0-A02F-62549CB5896B}" presName="sibTrans" presStyleCnt="0"/>
      <dgm:spPr/>
      <dgm:t>
        <a:bodyPr/>
        <a:lstStyle/>
        <a:p>
          <a:endParaRPr lang="fr-FR"/>
        </a:p>
      </dgm:t>
    </dgm:pt>
    <dgm:pt modelId="{BA0514BF-1431-41B6-9BAB-9F160FF52096}" type="pres">
      <dgm:prSet presAssocID="{F14857C5-194A-4534-A949-95194CC21381}" presName="node" presStyleLbl="node1" presStyleIdx="2" presStyleCnt="4">
        <dgm:presLayoutVars>
          <dgm:bulletEnabled val="1"/>
        </dgm:presLayoutVars>
      </dgm:prSet>
      <dgm:spPr/>
      <dgm:t>
        <a:bodyPr/>
        <a:lstStyle/>
        <a:p>
          <a:endParaRPr lang="fr-FR"/>
        </a:p>
      </dgm:t>
    </dgm:pt>
    <dgm:pt modelId="{0A957830-5D54-4E3C-B500-2C506BDCC34A}" type="pres">
      <dgm:prSet presAssocID="{1E91CCF7-F163-451F-9475-77633B7BB037}" presName="sibTrans" presStyleCnt="0"/>
      <dgm:spPr/>
      <dgm:t>
        <a:bodyPr/>
        <a:lstStyle/>
        <a:p>
          <a:endParaRPr lang="fr-FR"/>
        </a:p>
      </dgm:t>
    </dgm:pt>
    <dgm:pt modelId="{15BD4ABE-1D24-428C-9EF0-3B20BE8018CE}" type="pres">
      <dgm:prSet presAssocID="{5FC5B5D8-E75E-4914-85E8-8091A016C57C}" presName="node" presStyleLbl="node1" presStyleIdx="3" presStyleCnt="4">
        <dgm:presLayoutVars>
          <dgm:bulletEnabled val="1"/>
        </dgm:presLayoutVars>
      </dgm:prSet>
      <dgm:spPr/>
      <dgm:t>
        <a:bodyPr/>
        <a:lstStyle/>
        <a:p>
          <a:endParaRPr lang="fr-FR"/>
        </a:p>
      </dgm:t>
    </dgm:pt>
  </dgm:ptLst>
  <dgm:cxnLst>
    <dgm:cxn modelId="{1C54D2F8-494C-4304-972A-713C8B673CAB}" srcId="{96D41052-6B47-4596-8FA0-AE09AEA6BA9C}" destId="{CF5AB86C-B668-4F67-A59A-86A4845915D4}" srcOrd="0" destOrd="0" parTransId="{16310EC7-CD04-45FA-BCE6-EFE2CA7D4999}" sibTransId="{3A975577-BBC9-4ED4-9DE5-EDE956D214FE}"/>
    <dgm:cxn modelId="{5CF7A042-CAA8-AC45-996A-7AA374F99AB5}" type="presOf" srcId="{CF5AB86C-B668-4F67-A59A-86A4845915D4}" destId="{4CADA98E-AF1E-4F89-9754-431F0C929745}" srcOrd="0" destOrd="0" presId="urn:microsoft.com/office/officeart/2005/8/layout/default#29"/>
    <dgm:cxn modelId="{D08E0780-350A-4CE7-AF0F-057636A98030}" srcId="{96D41052-6B47-4596-8FA0-AE09AEA6BA9C}" destId="{5FC5B5D8-E75E-4914-85E8-8091A016C57C}" srcOrd="3" destOrd="0" parTransId="{79DA8FCB-94A3-454A-B6F9-D81133E66E7D}" sibTransId="{1A39B501-861A-49C1-B1FB-67F105421F08}"/>
    <dgm:cxn modelId="{4E4B87E9-CDD2-B64D-85D3-6925F27C83A3}" type="presOf" srcId="{5FC5B5D8-E75E-4914-85E8-8091A016C57C}" destId="{15BD4ABE-1D24-428C-9EF0-3B20BE8018CE}" srcOrd="0" destOrd="0" presId="urn:microsoft.com/office/officeart/2005/8/layout/default#29"/>
    <dgm:cxn modelId="{6D4E8158-93F4-1A4D-86BE-1EC17EA21C01}" type="presOf" srcId="{96D41052-6B47-4596-8FA0-AE09AEA6BA9C}" destId="{78BF8B3E-C924-44E0-9DD7-578A96ED23AE}" srcOrd="0" destOrd="0" presId="urn:microsoft.com/office/officeart/2005/8/layout/default#29"/>
    <dgm:cxn modelId="{3A31EC6B-7837-9640-A50D-A1E896C70D9C}" type="presOf" srcId="{6F1249EC-CB78-4922-8F76-A63BCFF39803}" destId="{B3B27DDA-F740-439C-A5B3-685767CF0C18}" srcOrd="0" destOrd="0" presId="urn:microsoft.com/office/officeart/2005/8/layout/default#29"/>
    <dgm:cxn modelId="{15409C6A-9B71-4ACC-AE9C-56757EEFA9A3}" srcId="{96D41052-6B47-4596-8FA0-AE09AEA6BA9C}" destId="{F14857C5-194A-4534-A949-95194CC21381}" srcOrd="2" destOrd="0" parTransId="{FB0781CB-5570-495E-9A41-8F62289DC7DD}" sibTransId="{1E91CCF7-F163-451F-9475-77633B7BB037}"/>
    <dgm:cxn modelId="{D35B16D9-60E7-1540-9715-844007C11F38}" type="presOf" srcId="{F14857C5-194A-4534-A949-95194CC21381}" destId="{BA0514BF-1431-41B6-9BAB-9F160FF52096}" srcOrd="0" destOrd="0" presId="urn:microsoft.com/office/officeart/2005/8/layout/default#29"/>
    <dgm:cxn modelId="{BE584A15-99C5-401B-843A-64C563695220}" srcId="{96D41052-6B47-4596-8FA0-AE09AEA6BA9C}" destId="{6F1249EC-CB78-4922-8F76-A63BCFF39803}" srcOrd="1" destOrd="0" parTransId="{B21D8EF0-F031-419F-B9A5-36868B74EBF4}" sibTransId="{FDE27A78-7BD7-40A0-A02F-62549CB5896B}"/>
    <dgm:cxn modelId="{8A47EFEF-6182-5F46-893D-303794D0AC06}" type="presParOf" srcId="{78BF8B3E-C924-44E0-9DD7-578A96ED23AE}" destId="{4CADA98E-AF1E-4F89-9754-431F0C929745}" srcOrd="0" destOrd="0" presId="urn:microsoft.com/office/officeart/2005/8/layout/default#29"/>
    <dgm:cxn modelId="{4485A516-474B-C948-AF1E-CD6F6A0853FC}" type="presParOf" srcId="{78BF8B3E-C924-44E0-9DD7-578A96ED23AE}" destId="{9C7CECDC-7EDF-47F4-B252-8C8D34111346}" srcOrd="1" destOrd="0" presId="urn:microsoft.com/office/officeart/2005/8/layout/default#29"/>
    <dgm:cxn modelId="{F3955EC1-949C-C74E-B003-D912E93A7215}" type="presParOf" srcId="{78BF8B3E-C924-44E0-9DD7-578A96ED23AE}" destId="{B3B27DDA-F740-439C-A5B3-685767CF0C18}" srcOrd="2" destOrd="0" presId="urn:microsoft.com/office/officeart/2005/8/layout/default#29"/>
    <dgm:cxn modelId="{C41DF900-7EF3-4847-9CF9-59314B4FFEF5}" type="presParOf" srcId="{78BF8B3E-C924-44E0-9DD7-578A96ED23AE}" destId="{3D98E79B-3709-4FE0-91EA-86DDCC30326E}" srcOrd="3" destOrd="0" presId="urn:microsoft.com/office/officeart/2005/8/layout/default#29"/>
    <dgm:cxn modelId="{187E86C8-D485-CD41-BE50-578A5218A7F1}" type="presParOf" srcId="{78BF8B3E-C924-44E0-9DD7-578A96ED23AE}" destId="{BA0514BF-1431-41B6-9BAB-9F160FF52096}" srcOrd="4" destOrd="0" presId="urn:microsoft.com/office/officeart/2005/8/layout/default#29"/>
    <dgm:cxn modelId="{2F846E5D-F3AC-1342-877A-685F059B0D3E}" type="presParOf" srcId="{78BF8B3E-C924-44E0-9DD7-578A96ED23AE}" destId="{0A957830-5D54-4E3C-B500-2C506BDCC34A}" srcOrd="5" destOrd="0" presId="urn:microsoft.com/office/officeart/2005/8/layout/default#29"/>
    <dgm:cxn modelId="{6C9F9E69-1F66-9C43-8C21-D13F99E4F778}" type="presParOf" srcId="{78BF8B3E-C924-44E0-9DD7-578A96ED23AE}" destId="{15BD4ABE-1D24-428C-9EF0-3B20BE8018CE}" srcOrd="6" destOrd="0" presId="urn:microsoft.com/office/officeart/2005/8/layout/default#2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9F8DAB-34E3-4109-862B-E2FE97D699C4}" type="doc">
      <dgm:prSet loTypeId="urn:microsoft.com/office/officeart/2005/8/layout/equation1" loCatId="process" qsTypeId="urn:microsoft.com/office/officeart/2005/8/quickstyle/simple1" qsCatId="simple" csTypeId="urn:microsoft.com/office/officeart/2005/8/colors/colorful3" csCatId="colorful" phldr="1"/>
      <dgm:spPr/>
    </dgm:pt>
    <dgm:pt modelId="{56739225-B1E5-43D6-8D55-620D11795404}">
      <dgm:prSet phldrT="[Texte]"/>
      <dgm:spPr/>
      <dgm:t>
        <a:bodyPr/>
        <a:lstStyle/>
        <a:p>
          <a:r>
            <a:rPr lang="ar-MA" dirty="0" err="1" smtClean="0"/>
            <a:t>منخافش</a:t>
          </a:r>
          <a:r>
            <a:rPr lang="ar-MA" dirty="0" smtClean="0"/>
            <a:t> </a:t>
          </a:r>
          <a:endParaRPr lang="fr-FR" dirty="0"/>
        </a:p>
      </dgm:t>
    </dgm:pt>
    <dgm:pt modelId="{150BD8AE-F7A3-4745-8615-163B4AA0F3C0}" type="parTrans" cxnId="{5212DD6D-76DE-41FD-840F-2827B3B68F59}">
      <dgm:prSet/>
      <dgm:spPr/>
      <dgm:t>
        <a:bodyPr/>
        <a:lstStyle/>
        <a:p>
          <a:endParaRPr lang="fr-FR"/>
        </a:p>
      </dgm:t>
    </dgm:pt>
    <dgm:pt modelId="{A3A7484C-8863-401D-B55C-EE4D417E5309}" type="sibTrans" cxnId="{5212DD6D-76DE-41FD-840F-2827B3B68F59}">
      <dgm:prSet/>
      <dgm:spPr/>
      <dgm:t>
        <a:bodyPr/>
        <a:lstStyle/>
        <a:p>
          <a:endParaRPr lang="fr-FR"/>
        </a:p>
      </dgm:t>
    </dgm:pt>
    <dgm:pt modelId="{1795C985-CE68-44E7-968B-111327B98B16}">
      <dgm:prSet phldrT="[Texte]"/>
      <dgm:spPr/>
      <dgm:t>
        <a:bodyPr/>
        <a:lstStyle/>
        <a:p>
          <a:r>
            <a:rPr lang="ar-MA" dirty="0" err="1" smtClean="0"/>
            <a:t>نبدا</a:t>
          </a:r>
          <a:r>
            <a:rPr lang="ar-MA" dirty="0" smtClean="0"/>
            <a:t> على قد جهدي </a:t>
          </a:r>
          <a:endParaRPr lang="fr-FR" dirty="0"/>
        </a:p>
      </dgm:t>
    </dgm:pt>
    <dgm:pt modelId="{6A5B776C-791D-491F-948D-5A1B5547B7C4}" type="parTrans" cxnId="{D66E5CF5-4382-442C-B39A-8A6E4B05BAFD}">
      <dgm:prSet/>
      <dgm:spPr/>
      <dgm:t>
        <a:bodyPr/>
        <a:lstStyle/>
        <a:p>
          <a:endParaRPr lang="fr-FR"/>
        </a:p>
      </dgm:t>
    </dgm:pt>
    <dgm:pt modelId="{14A4E0B6-43CC-4EF3-AFA3-CBA99AC4C0D1}" type="sibTrans" cxnId="{D66E5CF5-4382-442C-B39A-8A6E4B05BAFD}">
      <dgm:prSet/>
      <dgm:spPr/>
      <dgm:t>
        <a:bodyPr/>
        <a:lstStyle/>
        <a:p>
          <a:endParaRPr lang="fr-FR"/>
        </a:p>
      </dgm:t>
    </dgm:pt>
    <dgm:pt modelId="{B2ECAB18-2792-4695-8190-ABFE11129BD7}">
      <dgm:prSet phldrT="[Texte]"/>
      <dgm:spPr/>
      <dgm:t>
        <a:bodyPr/>
        <a:lstStyle/>
        <a:p>
          <a:r>
            <a:rPr lang="ar-MA" dirty="0" smtClean="0"/>
            <a:t>نجح البيع </a:t>
          </a:r>
          <a:endParaRPr lang="fr-FR" dirty="0"/>
        </a:p>
      </dgm:t>
    </dgm:pt>
    <dgm:pt modelId="{50AF8B17-0B76-4FCF-8E20-9ABC95B44B6C}" type="parTrans" cxnId="{5FDB74EF-DF12-4414-B972-5E96C02BA929}">
      <dgm:prSet/>
      <dgm:spPr/>
      <dgm:t>
        <a:bodyPr/>
        <a:lstStyle/>
        <a:p>
          <a:endParaRPr lang="fr-FR"/>
        </a:p>
      </dgm:t>
    </dgm:pt>
    <dgm:pt modelId="{201A2A47-BD94-4B9C-A318-33817586E62C}" type="sibTrans" cxnId="{5FDB74EF-DF12-4414-B972-5E96C02BA929}">
      <dgm:prSet/>
      <dgm:spPr/>
      <dgm:t>
        <a:bodyPr/>
        <a:lstStyle/>
        <a:p>
          <a:endParaRPr lang="fr-FR"/>
        </a:p>
      </dgm:t>
    </dgm:pt>
    <dgm:pt modelId="{D6B28096-AA3B-45E1-B270-4351C438C4EB}">
      <dgm:prSet phldrT="[Texte]"/>
      <dgm:spPr/>
      <dgm:t>
        <a:bodyPr/>
        <a:lstStyle/>
        <a:p>
          <a:r>
            <a:rPr lang="ar-MA" dirty="0" smtClean="0"/>
            <a:t>نتعلم من الأخطاء</a:t>
          </a:r>
          <a:endParaRPr lang="fr-FR" dirty="0"/>
        </a:p>
      </dgm:t>
    </dgm:pt>
    <dgm:pt modelId="{41F19554-764C-48ED-92C8-F4559676A54A}" type="parTrans" cxnId="{F2FA626D-BD05-4391-84D9-B3837F539ABF}">
      <dgm:prSet/>
      <dgm:spPr/>
      <dgm:t>
        <a:bodyPr/>
        <a:lstStyle/>
        <a:p>
          <a:endParaRPr lang="fr-FR"/>
        </a:p>
      </dgm:t>
    </dgm:pt>
    <dgm:pt modelId="{E66327AF-586F-4A23-BD05-BD25D24038FB}" type="sibTrans" cxnId="{F2FA626D-BD05-4391-84D9-B3837F539ABF}">
      <dgm:prSet/>
      <dgm:spPr/>
      <dgm:t>
        <a:bodyPr/>
        <a:lstStyle/>
        <a:p>
          <a:endParaRPr lang="fr-FR"/>
        </a:p>
      </dgm:t>
    </dgm:pt>
    <dgm:pt modelId="{3D99A410-A9DF-4ABD-BF32-0DACBC1A96B9}" type="pres">
      <dgm:prSet presAssocID="{159F8DAB-34E3-4109-862B-E2FE97D699C4}" presName="linearFlow" presStyleCnt="0">
        <dgm:presLayoutVars>
          <dgm:dir val="rev"/>
          <dgm:resizeHandles val="exact"/>
        </dgm:presLayoutVars>
      </dgm:prSet>
      <dgm:spPr/>
    </dgm:pt>
    <dgm:pt modelId="{67233E1F-467E-447E-8167-B3F5666B97A5}" type="pres">
      <dgm:prSet presAssocID="{56739225-B1E5-43D6-8D55-620D11795404}" presName="node" presStyleLbl="node1" presStyleIdx="0" presStyleCnt="4">
        <dgm:presLayoutVars>
          <dgm:bulletEnabled val="1"/>
        </dgm:presLayoutVars>
      </dgm:prSet>
      <dgm:spPr/>
      <dgm:t>
        <a:bodyPr/>
        <a:lstStyle/>
        <a:p>
          <a:endParaRPr lang="fr-FR"/>
        </a:p>
      </dgm:t>
    </dgm:pt>
    <dgm:pt modelId="{089BB661-8466-4C04-8D4A-26B0C99C4502}" type="pres">
      <dgm:prSet presAssocID="{A3A7484C-8863-401D-B55C-EE4D417E5309}" presName="spacerL" presStyleCnt="0"/>
      <dgm:spPr/>
    </dgm:pt>
    <dgm:pt modelId="{D5A9D9B0-82C1-4FEE-B217-8951B31D046A}" type="pres">
      <dgm:prSet presAssocID="{A3A7484C-8863-401D-B55C-EE4D417E5309}" presName="sibTrans" presStyleLbl="sibTrans2D1" presStyleIdx="0" presStyleCnt="3"/>
      <dgm:spPr/>
      <dgm:t>
        <a:bodyPr/>
        <a:lstStyle/>
        <a:p>
          <a:endParaRPr lang="fr-FR"/>
        </a:p>
      </dgm:t>
    </dgm:pt>
    <dgm:pt modelId="{D9A482E5-07B9-4DD3-8332-F3CC4C3B91DC}" type="pres">
      <dgm:prSet presAssocID="{A3A7484C-8863-401D-B55C-EE4D417E5309}" presName="spacerR" presStyleCnt="0"/>
      <dgm:spPr/>
    </dgm:pt>
    <dgm:pt modelId="{D3D56A3D-7F29-4211-898A-0D276312F795}" type="pres">
      <dgm:prSet presAssocID="{1795C985-CE68-44E7-968B-111327B98B16}" presName="node" presStyleLbl="node1" presStyleIdx="1" presStyleCnt="4">
        <dgm:presLayoutVars>
          <dgm:bulletEnabled val="1"/>
        </dgm:presLayoutVars>
      </dgm:prSet>
      <dgm:spPr/>
      <dgm:t>
        <a:bodyPr/>
        <a:lstStyle/>
        <a:p>
          <a:endParaRPr lang="fr-FR"/>
        </a:p>
      </dgm:t>
    </dgm:pt>
    <dgm:pt modelId="{41B23D82-9D1F-4801-B113-580583086119}" type="pres">
      <dgm:prSet presAssocID="{14A4E0B6-43CC-4EF3-AFA3-CBA99AC4C0D1}" presName="spacerL" presStyleCnt="0"/>
      <dgm:spPr/>
    </dgm:pt>
    <dgm:pt modelId="{C6698E84-F8FE-4C93-BE7E-6273EE83F9DD}" type="pres">
      <dgm:prSet presAssocID="{14A4E0B6-43CC-4EF3-AFA3-CBA99AC4C0D1}" presName="sibTrans" presStyleLbl="sibTrans2D1" presStyleIdx="1" presStyleCnt="3"/>
      <dgm:spPr/>
      <dgm:t>
        <a:bodyPr/>
        <a:lstStyle/>
        <a:p>
          <a:endParaRPr lang="fr-FR"/>
        </a:p>
      </dgm:t>
    </dgm:pt>
    <dgm:pt modelId="{A4F2AB6C-4141-4158-BA79-F9C2BCEE58B6}" type="pres">
      <dgm:prSet presAssocID="{14A4E0B6-43CC-4EF3-AFA3-CBA99AC4C0D1}" presName="spacerR" presStyleCnt="0"/>
      <dgm:spPr/>
    </dgm:pt>
    <dgm:pt modelId="{5E2C3480-D20F-4120-BAE3-4F2FD1D874DE}" type="pres">
      <dgm:prSet presAssocID="{D6B28096-AA3B-45E1-B270-4351C438C4EB}" presName="node" presStyleLbl="node1" presStyleIdx="2" presStyleCnt="4">
        <dgm:presLayoutVars>
          <dgm:bulletEnabled val="1"/>
        </dgm:presLayoutVars>
      </dgm:prSet>
      <dgm:spPr/>
      <dgm:t>
        <a:bodyPr/>
        <a:lstStyle/>
        <a:p>
          <a:endParaRPr lang="fr-FR"/>
        </a:p>
      </dgm:t>
    </dgm:pt>
    <dgm:pt modelId="{6BF7D1FD-B33D-4CAF-AE68-418E4A3EB5C8}" type="pres">
      <dgm:prSet presAssocID="{E66327AF-586F-4A23-BD05-BD25D24038FB}" presName="spacerL" presStyleCnt="0"/>
      <dgm:spPr/>
    </dgm:pt>
    <dgm:pt modelId="{9444D2BC-E7F2-477C-A7E5-B6860BAE82DC}" type="pres">
      <dgm:prSet presAssocID="{E66327AF-586F-4A23-BD05-BD25D24038FB}" presName="sibTrans" presStyleLbl="sibTrans2D1" presStyleIdx="2" presStyleCnt="3"/>
      <dgm:spPr/>
      <dgm:t>
        <a:bodyPr/>
        <a:lstStyle/>
        <a:p>
          <a:endParaRPr lang="fr-FR"/>
        </a:p>
      </dgm:t>
    </dgm:pt>
    <dgm:pt modelId="{ACA23B79-03A1-43F0-A36E-BE1E24A7FF61}" type="pres">
      <dgm:prSet presAssocID="{E66327AF-586F-4A23-BD05-BD25D24038FB}" presName="spacerR" presStyleCnt="0"/>
      <dgm:spPr/>
    </dgm:pt>
    <dgm:pt modelId="{F3F5420E-4421-4D4C-AA4F-CF589FC2045E}" type="pres">
      <dgm:prSet presAssocID="{B2ECAB18-2792-4695-8190-ABFE11129BD7}" presName="node" presStyleLbl="node1" presStyleIdx="3" presStyleCnt="4">
        <dgm:presLayoutVars>
          <dgm:bulletEnabled val="1"/>
        </dgm:presLayoutVars>
      </dgm:prSet>
      <dgm:spPr/>
      <dgm:t>
        <a:bodyPr/>
        <a:lstStyle/>
        <a:p>
          <a:endParaRPr lang="fr-FR"/>
        </a:p>
      </dgm:t>
    </dgm:pt>
  </dgm:ptLst>
  <dgm:cxnLst>
    <dgm:cxn modelId="{6524EE19-431E-794E-8288-81930EC19BC1}" type="presOf" srcId="{B2ECAB18-2792-4695-8190-ABFE11129BD7}" destId="{F3F5420E-4421-4D4C-AA4F-CF589FC2045E}" srcOrd="0" destOrd="0" presId="urn:microsoft.com/office/officeart/2005/8/layout/equation1"/>
    <dgm:cxn modelId="{B1A8BA06-24F0-A049-B222-B9DA2EA2E918}" type="presOf" srcId="{14A4E0B6-43CC-4EF3-AFA3-CBA99AC4C0D1}" destId="{C6698E84-F8FE-4C93-BE7E-6273EE83F9DD}" srcOrd="0" destOrd="0" presId="urn:microsoft.com/office/officeart/2005/8/layout/equation1"/>
    <dgm:cxn modelId="{F2FA626D-BD05-4391-84D9-B3837F539ABF}" srcId="{159F8DAB-34E3-4109-862B-E2FE97D699C4}" destId="{D6B28096-AA3B-45E1-B270-4351C438C4EB}" srcOrd="2" destOrd="0" parTransId="{41F19554-764C-48ED-92C8-F4559676A54A}" sibTransId="{E66327AF-586F-4A23-BD05-BD25D24038FB}"/>
    <dgm:cxn modelId="{6B1676EF-32A8-D842-9C30-218C2C7FFBE2}" type="presOf" srcId="{1795C985-CE68-44E7-968B-111327B98B16}" destId="{D3D56A3D-7F29-4211-898A-0D276312F795}" srcOrd="0" destOrd="0" presId="urn:microsoft.com/office/officeart/2005/8/layout/equation1"/>
    <dgm:cxn modelId="{378605F0-9FB4-D742-9CD0-51F762B24AA0}" type="presOf" srcId="{E66327AF-586F-4A23-BD05-BD25D24038FB}" destId="{9444D2BC-E7F2-477C-A7E5-B6860BAE82DC}" srcOrd="0" destOrd="0" presId="urn:microsoft.com/office/officeart/2005/8/layout/equation1"/>
    <dgm:cxn modelId="{26DE323D-5CF2-394C-8CE0-3B46A6433822}" type="presOf" srcId="{D6B28096-AA3B-45E1-B270-4351C438C4EB}" destId="{5E2C3480-D20F-4120-BAE3-4F2FD1D874DE}" srcOrd="0" destOrd="0" presId="urn:microsoft.com/office/officeart/2005/8/layout/equation1"/>
    <dgm:cxn modelId="{5212DD6D-76DE-41FD-840F-2827B3B68F59}" srcId="{159F8DAB-34E3-4109-862B-E2FE97D699C4}" destId="{56739225-B1E5-43D6-8D55-620D11795404}" srcOrd="0" destOrd="0" parTransId="{150BD8AE-F7A3-4745-8615-163B4AA0F3C0}" sibTransId="{A3A7484C-8863-401D-B55C-EE4D417E5309}"/>
    <dgm:cxn modelId="{D5BF1167-223F-BF41-9319-2857C50A440C}" type="presOf" srcId="{159F8DAB-34E3-4109-862B-E2FE97D699C4}" destId="{3D99A410-A9DF-4ABD-BF32-0DACBC1A96B9}" srcOrd="0" destOrd="0" presId="urn:microsoft.com/office/officeart/2005/8/layout/equation1"/>
    <dgm:cxn modelId="{6DE57CC1-2751-0742-B555-886A5627B7EB}" type="presOf" srcId="{A3A7484C-8863-401D-B55C-EE4D417E5309}" destId="{D5A9D9B0-82C1-4FEE-B217-8951B31D046A}" srcOrd="0" destOrd="0" presId="urn:microsoft.com/office/officeart/2005/8/layout/equation1"/>
    <dgm:cxn modelId="{D66E5CF5-4382-442C-B39A-8A6E4B05BAFD}" srcId="{159F8DAB-34E3-4109-862B-E2FE97D699C4}" destId="{1795C985-CE68-44E7-968B-111327B98B16}" srcOrd="1" destOrd="0" parTransId="{6A5B776C-791D-491F-948D-5A1B5547B7C4}" sibTransId="{14A4E0B6-43CC-4EF3-AFA3-CBA99AC4C0D1}"/>
    <dgm:cxn modelId="{839F08A3-84BC-904E-B0CA-74AAD02C3B22}" type="presOf" srcId="{56739225-B1E5-43D6-8D55-620D11795404}" destId="{67233E1F-467E-447E-8167-B3F5666B97A5}" srcOrd="0" destOrd="0" presId="urn:microsoft.com/office/officeart/2005/8/layout/equation1"/>
    <dgm:cxn modelId="{5FDB74EF-DF12-4414-B972-5E96C02BA929}" srcId="{159F8DAB-34E3-4109-862B-E2FE97D699C4}" destId="{B2ECAB18-2792-4695-8190-ABFE11129BD7}" srcOrd="3" destOrd="0" parTransId="{50AF8B17-0B76-4FCF-8E20-9ABC95B44B6C}" sibTransId="{201A2A47-BD94-4B9C-A318-33817586E62C}"/>
    <dgm:cxn modelId="{0CC21709-711D-F84F-B777-D0EFF1D19521}" type="presParOf" srcId="{3D99A410-A9DF-4ABD-BF32-0DACBC1A96B9}" destId="{67233E1F-467E-447E-8167-B3F5666B97A5}" srcOrd="0" destOrd="0" presId="urn:microsoft.com/office/officeart/2005/8/layout/equation1"/>
    <dgm:cxn modelId="{F6C9C61B-6759-FF4A-A83C-263F873074CA}" type="presParOf" srcId="{3D99A410-A9DF-4ABD-BF32-0DACBC1A96B9}" destId="{089BB661-8466-4C04-8D4A-26B0C99C4502}" srcOrd="1" destOrd="0" presId="urn:microsoft.com/office/officeart/2005/8/layout/equation1"/>
    <dgm:cxn modelId="{128E7286-7218-AC45-846C-DC8BDD79D819}" type="presParOf" srcId="{3D99A410-A9DF-4ABD-BF32-0DACBC1A96B9}" destId="{D5A9D9B0-82C1-4FEE-B217-8951B31D046A}" srcOrd="2" destOrd="0" presId="urn:microsoft.com/office/officeart/2005/8/layout/equation1"/>
    <dgm:cxn modelId="{A44C1F2E-BEE0-CD42-ABE2-041AF6453816}" type="presParOf" srcId="{3D99A410-A9DF-4ABD-BF32-0DACBC1A96B9}" destId="{D9A482E5-07B9-4DD3-8332-F3CC4C3B91DC}" srcOrd="3" destOrd="0" presId="urn:microsoft.com/office/officeart/2005/8/layout/equation1"/>
    <dgm:cxn modelId="{8D398AD2-91C5-E34D-B083-1C8B93FFBF76}" type="presParOf" srcId="{3D99A410-A9DF-4ABD-BF32-0DACBC1A96B9}" destId="{D3D56A3D-7F29-4211-898A-0D276312F795}" srcOrd="4" destOrd="0" presId="urn:microsoft.com/office/officeart/2005/8/layout/equation1"/>
    <dgm:cxn modelId="{86A6A392-2BBE-AF47-9B8F-2EA0B72110A5}" type="presParOf" srcId="{3D99A410-A9DF-4ABD-BF32-0DACBC1A96B9}" destId="{41B23D82-9D1F-4801-B113-580583086119}" srcOrd="5" destOrd="0" presId="urn:microsoft.com/office/officeart/2005/8/layout/equation1"/>
    <dgm:cxn modelId="{1A4DC3DD-8187-AC46-B536-E00D22310427}" type="presParOf" srcId="{3D99A410-A9DF-4ABD-BF32-0DACBC1A96B9}" destId="{C6698E84-F8FE-4C93-BE7E-6273EE83F9DD}" srcOrd="6" destOrd="0" presId="urn:microsoft.com/office/officeart/2005/8/layout/equation1"/>
    <dgm:cxn modelId="{3C5595C5-4D8C-5C40-B991-F3D0ED56D1D0}" type="presParOf" srcId="{3D99A410-A9DF-4ABD-BF32-0DACBC1A96B9}" destId="{A4F2AB6C-4141-4158-BA79-F9C2BCEE58B6}" srcOrd="7" destOrd="0" presId="urn:microsoft.com/office/officeart/2005/8/layout/equation1"/>
    <dgm:cxn modelId="{4101C26D-7604-7A40-9D44-162FE1BD5233}" type="presParOf" srcId="{3D99A410-A9DF-4ABD-BF32-0DACBC1A96B9}" destId="{5E2C3480-D20F-4120-BAE3-4F2FD1D874DE}" srcOrd="8" destOrd="0" presId="urn:microsoft.com/office/officeart/2005/8/layout/equation1"/>
    <dgm:cxn modelId="{652317E2-6BAD-3641-A3C1-BD882EADFB89}" type="presParOf" srcId="{3D99A410-A9DF-4ABD-BF32-0DACBC1A96B9}" destId="{6BF7D1FD-B33D-4CAF-AE68-418E4A3EB5C8}" srcOrd="9" destOrd="0" presId="urn:microsoft.com/office/officeart/2005/8/layout/equation1"/>
    <dgm:cxn modelId="{E1463352-F6AC-5145-BBAC-921C04BAF308}" type="presParOf" srcId="{3D99A410-A9DF-4ABD-BF32-0DACBC1A96B9}" destId="{9444D2BC-E7F2-477C-A7E5-B6860BAE82DC}" srcOrd="10" destOrd="0" presId="urn:microsoft.com/office/officeart/2005/8/layout/equation1"/>
    <dgm:cxn modelId="{2A639189-B3B7-C740-A905-81893EC260B8}" type="presParOf" srcId="{3D99A410-A9DF-4ABD-BF32-0DACBC1A96B9}" destId="{ACA23B79-03A1-43F0-A36E-BE1E24A7FF61}" srcOrd="11" destOrd="0" presId="urn:microsoft.com/office/officeart/2005/8/layout/equation1"/>
    <dgm:cxn modelId="{ABBBA2E9-8C83-584A-A147-D8E118C51B35}" type="presParOf" srcId="{3D99A410-A9DF-4ABD-BF32-0DACBC1A96B9}" destId="{F3F5420E-4421-4D4C-AA4F-CF589FC2045E}" srcOrd="12" destOrd="0" presId="urn:microsoft.com/office/officeart/2005/8/layout/equation1"/>
  </dgm:cxnLst>
  <dgm:bg>
    <a:solidFill>
      <a:schemeClr val="accent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5430BC1-222D-405E-9EAC-323DFB982CB3}" type="doc">
      <dgm:prSet loTypeId="urn:microsoft.com/office/officeart/2005/8/layout/bProcess4" loCatId="process" qsTypeId="urn:microsoft.com/office/officeart/2005/8/quickstyle/simple1" qsCatId="simple" csTypeId="urn:microsoft.com/office/officeart/2005/8/colors/colorful3" csCatId="colorful" phldr="1"/>
      <dgm:spPr/>
    </dgm:pt>
    <dgm:pt modelId="{EA443434-4E76-42EB-BDBC-3A941D724A0E}">
      <dgm:prSet phldrT="[Texte]"/>
      <dgm:spPr/>
      <dgm:t>
        <a:bodyPr/>
        <a:lstStyle/>
        <a:p>
          <a:r>
            <a:rPr lang="ar-MA" dirty="0" smtClean="0"/>
            <a:t>نعرف </a:t>
          </a:r>
          <a:r>
            <a:rPr lang="ar-MA" dirty="0" err="1" smtClean="0"/>
            <a:t>شنو</a:t>
          </a:r>
          <a:r>
            <a:rPr lang="ar-MA" dirty="0" smtClean="0"/>
            <a:t> كان نبيع </a:t>
          </a:r>
          <a:endParaRPr lang="fr-FR" dirty="0"/>
        </a:p>
      </dgm:t>
    </dgm:pt>
    <dgm:pt modelId="{9E482189-3087-410D-A093-4BE805B94A0D}" type="parTrans" cxnId="{66CC0AB8-A24A-48F5-9189-FF15BD6401B5}">
      <dgm:prSet/>
      <dgm:spPr/>
      <dgm:t>
        <a:bodyPr/>
        <a:lstStyle/>
        <a:p>
          <a:endParaRPr lang="fr-FR"/>
        </a:p>
      </dgm:t>
    </dgm:pt>
    <dgm:pt modelId="{ECA41B85-C03C-4E29-BED6-CE312D0FCECC}" type="sibTrans" cxnId="{66CC0AB8-A24A-48F5-9189-FF15BD6401B5}">
      <dgm:prSet/>
      <dgm:spPr/>
      <dgm:t>
        <a:bodyPr/>
        <a:lstStyle/>
        <a:p>
          <a:endParaRPr lang="fr-FR"/>
        </a:p>
      </dgm:t>
    </dgm:pt>
    <dgm:pt modelId="{E25A4B35-7D45-471C-8108-9F19815FDB4E}">
      <dgm:prSet phldrT="[Texte]"/>
      <dgm:spPr/>
      <dgm:t>
        <a:bodyPr/>
        <a:lstStyle/>
        <a:p>
          <a:r>
            <a:rPr lang="ar-MA" dirty="0" smtClean="0"/>
            <a:t>شكون هو الكليان ديالي؟ </a:t>
          </a:r>
          <a:endParaRPr lang="fr-FR" dirty="0"/>
        </a:p>
      </dgm:t>
    </dgm:pt>
    <dgm:pt modelId="{E9DD75DF-84C7-4C0D-8EE4-F2731A9CDD6B}" type="parTrans" cxnId="{B7E5B07C-1E3C-4A01-AB1F-3D1DEA66768F}">
      <dgm:prSet/>
      <dgm:spPr/>
      <dgm:t>
        <a:bodyPr/>
        <a:lstStyle/>
        <a:p>
          <a:endParaRPr lang="fr-FR"/>
        </a:p>
      </dgm:t>
    </dgm:pt>
    <dgm:pt modelId="{71091364-6386-4B8A-9608-B715EE6F45B2}" type="sibTrans" cxnId="{B7E5B07C-1E3C-4A01-AB1F-3D1DEA66768F}">
      <dgm:prSet/>
      <dgm:spPr/>
      <dgm:t>
        <a:bodyPr/>
        <a:lstStyle/>
        <a:p>
          <a:endParaRPr lang="fr-FR"/>
        </a:p>
      </dgm:t>
    </dgm:pt>
    <dgm:pt modelId="{200E7EF2-D547-4ADC-B520-E5339BE0FEA4}">
      <dgm:prSet phldrT="[Texte]"/>
      <dgm:spPr/>
      <dgm:t>
        <a:bodyPr/>
        <a:lstStyle/>
        <a:p>
          <a:r>
            <a:rPr lang="ar-MA" dirty="0" smtClean="0"/>
            <a:t>نفهم </a:t>
          </a:r>
          <a:r>
            <a:rPr lang="ar-MA" dirty="0" err="1" smtClean="0"/>
            <a:t>كيفاش</a:t>
          </a:r>
          <a:r>
            <a:rPr lang="ar-MA" dirty="0" smtClean="0"/>
            <a:t> </a:t>
          </a:r>
          <a:r>
            <a:rPr lang="ar-MA" dirty="0" err="1" smtClean="0"/>
            <a:t>كيفكر</a:t>
          </a:r>
          <a:r>
            <a:rPr lang="ar-MA" dirty="0" smtClean="0"/>
            <a:t> الكليان؟</a:t>
          </a:r>
          <a:endParaRPr lang="fr-FR" dirty="0"/>
        </a:p>
      </dgm:t>
    </dgm:pt>
    <dgm:pt modelId="{7327304B-6B06-42A3-8751-7A217D5B9DC7}" type="parTrans" cxnId="{44F0F674-406F-404F-9433-BD9E85C367C5}">
      <dgm:prSet/>
      <dgm:spPr/>
      <dgm:t>
        <a:bodyPr/>
        <a:lstStyle/>
        <a:p>
          <a:endParaRPr lang="fr-FR"/>
        </a:p>
      </dgm:t>
    </dgm:pt>
    <dgm:pt modelId="{3CC1D496-7D29-4D2B-AFEC-21B754CD41EA}" type="sibTrans" cxnId="{44F0F674-406F-404F-9433-BD9E85C367C5}">
      <dgm:prSet/>
      <dgm:spPr/>
      <dgm:t>
        <a:bodyPr/>
        <a:lstStyle/>
        <a:p>
          <a:endParaRPr lang="fr-FR"/>
        </a:p>
      </dgm:t>
    </dgm:pt>
    <dgm:pt modelId="{2E3C92E4-F11F-4FEF-898E-F026A7C74D6A}">
      <dgm:prSet phldrT="[Texte]"/>
      <dgm:spPr/>
      <dgm:t>
        <a:bodyPr/>
        <a:lstStyle/>
        <a:p>
          <a:r>
            <a:rPr lang="ar-MA" dirty="0" err="1" smtClean="0"/>
            <a:t>كيفاش</a:t>
          </a:r>
          <a:r>
            <a:rPr lang="ar-MA" dirty="0" smtClean="0"/>
            <a:t> غادي نبيع؟</a:t>
          </a:r>
          <a:endParaRPr lang="fr-FR" dirty="0"/>
        </a:p>
      </dgm:t>
    </dgm:pt>
    <dgm:pt modelId="{AECC7D3A-A6C5-4ECA-972D-57831CE83E72}" type="parTrans" cxnId="{C5BB4ED9-7080-4DE9-82FD-70795C86C3BB}">
      <dgm:prSet/>
      <dgm:spPr/>
      <dgm:t>
        <a:bodyPr/>
        <a:lstStyle/>
        <a:p>
          <a:endParaRPr lang="fr-FR"/>
        </a:p>
      </dgm:t>
    </dgm:pt>
    <dgm:pt modelId="{C4D0E3A6-D303-4C55-A078-E0DB8E10B1B6}" type="sibTrans" cxnId="{C5BB4ED9-7080-4DE9-82FD-70795C86C3BB}">
      <dgm:prSet/>
      <dgm:spPr/>
      <dgm:t>
        <a:bodyPr/>
        <a:lstStyle/>
        <a:p>
          <a:endParaRPr lang="fr-FR"/>
        </a:p>
      </dgm:t>
    </dgm:pt>
    <dgm:pt modelId="{F70390AB-5732-4E2C-B296-469B230FDF11}">
      <dgm:prSet phldrT="[Texte]"/>
      <dgm:spPr/>
      <dgm:t>
        <a:bodyPr/>
        <a:lstStyle/>
        <a:p>
          <a:r>
            <a:rPr lang="ar-MA" dirty="0" smtClean="0"/>
            <a:t>باش غادي نبيع؟</a:t>
          </a:r>
          <a:endParaRPr lang="fr-FR" dirty="0"/>
        </a:p>
      </dgm:t>
    </dgm:pt>
    <dgm:pt modelId="{50F1F62B-E7CB-4ADE-B583-3A8D9596E4CF}" type="parTrans" cxnId="{76E10A7B-47BB-453B-9EFB-2709CFCB55EC}">
      <dgm:prSet/>
      <dgm:spPr/>
      <dgm:t>
        <a:bodyPr/>
        <a:lstStyle/>
        <a:p>
          <a:endParaRPr lang="fr-FR"/>
        </a:p>
      </dgm:t>
    </dgm:pt>
    <dgm:pt modelId="{9EF30B70-B53F-45E3-AB3F-33B02A1DD052}" type="sibTrans" cxnId="{76E10A7B-47BB-453B-9EFB-2709CFCB55EC}">
      <dgm:prSet/>
      <dgm:spPr/>
      <dgm:t>
        <a:bodyPr/>
        <a:lstStyle/>
        <a:p>
          <a:endParaRPr lang="fr-FR"/>
        </a:p>
      </dgm:t>
    </dgm:pt>
    <dgm:pt modelId="{6BECD876-04DF-4744-B45B-B4F32F95C929}" type="pres">
      <dgm:prSet presAssocID="{45430BC1-222D-405E-9EAC-323DFB982CB3}" presName="Name0" presStyleCnt="0">
        <dgm:presLayoutVars>
          <dgm:dir/>
          <dgm:resizeHandles/>
        </dgm:presLayoutVars>
      </dgm:prSet>
      <dgm:spPr/>
    </dgm:pt>
    <dgm:pt modelId="{066C6286-A017-4468-B412-BC7706D73A4C}" type="pres">
      <dgm:prSet presAssocID="{EA443434-4E76-42EB-BDBC-3A941D724A0E}" presName="compNode" presStyleCnt="0"/>
      <dgm:spPr/>
    </dgm:pt>
    <dgm:pt modelId="{D404B66F-9127-4588-B38B-D3AA5C584F95}" type="pres">
      <dgm:prSet presAssocID="{EA443434-4E76-42EB-BDBC-3A941D724A0E}" presName="dummyConnPt" presStyleCnt="0"/>
      <dgm:spPr/>
    </dgm:pt>
    <dgm:pt modelId="{115F1D15-D573-49D6-9CE1-267A4EB5924F}" type="pres">
      <dgm:prSet presAssocID="{EA443434-4E76-42EB-BDBC-3A941D724A0E}" presName="node" presStyleLbl="node1" presStyleIdx="0" presStyleCnt="5">
        <dgm:presLayoutVars>
          <dgm:bulletEnabled val="1"/>
        </dgm:presLayoutVars>
      </dgm:prSet>
      <dgm:spPr/>
      <dgm:t>
        <a:bodyPr/>
        <a:lstStyle/>
        <a:p>
          <a:endParaRPr lang="fr-FR"/>
        </a:p>
      </dgm:t>
    </dgm:pt>
    <dgm:pt modelId="{A2EDAEB4-F876-4153-A70D-124959547538}" type="pres">
      <dgm:prSet presAssocID="{ECA41B85-C03C-4E29-BED6-CE312D0FCECC}" presName="sibTrans" presStyleLbl="bgSibTrans2D1" presStyleIdx="0" presStyleCnt="4"/>
      <dgm:spPr/>
      <dgm:t>
        <a:bodyPr/>
        <a:lstStyle/>
        <a:p>
          <a:endParaRPr lang="fr-FR"/>
        </a:p>
      </dgm:t>
    </dgm:pt>
    <dgm:pt modelId="{66B6B1F5-9EE9-40EF-B922-305538F21B44}" type="pres">
      <dgm:prSet presAssocID="{E25A4B35-7D45-471C-8108-9F19815FDB4E}" presName="compNode" presStyleCnt="0"/>
      <dgm:spPr/>
    </dgm:pt>
    <dgm:pt modelId="{94C48D3B-CA0B-422B-9778-0340CB6D1630}" type="pres">
      <dgm:prSet presAssocID="{E25A4B35-7D45-471C-8108-9F19815FDB4E}" presName="dummyConnPt" presStyleCnt="0"/>
      <dgm:spPr/>
    </dgm:pt>
    <dgm:pt modelId="{F98F45EC-4EF7-449E-A454-12E73D541079}" type="pres">
      <dgm:prSet presAssocID="{E25A4B35-7D45-471C-8108-9F19815FDB4E}" presName="node" presStyleLbl="node1" presStyleIdx="1" presStyleCnt="5">
        <dgm:presLayoutVars>
          <dgm:bulletEnabled val="1"/>
        </dgm:presLayoutVars>
      </dgm:prSet>
      <dgm:spPr/>
      <dgm:t>
        <a:bodyPr/>
        <a:lstStyle/>
        <a:p>
          <a:endParaRPr lang="fr-FR"/>
        </a:p>
      </dgm:t>
    </dgm:pt>
    <dgm:pt modelId="{423BF7CD-F04D-4387-BAF0-50390ADC68DA}" type="pres">
      <dgm:prSet presAssocID="{71091364-6386-4B8A-9608-B715EE6F45B2}" presName="sibTrans" presStyleLbl="bgSibTrans2D1" presStyleIdx="1" presStyleCnt="4"/>
      <dgm:spPr/>
      <dgm:t>
        <a:bodyPr/>
        <a:lstStyle/>
        <a:p>
          <a:endParaRPr lang="fr-FR"/>
        </a:p>
      </dgm:t>
    </dgm:pt>
    <dgm:pt modelId="{538CD72C-1FA8-41BF-A3F5-8166F884BA0D}" type="pres">
      <dgm:prSet presAssocID="{200E7EF2-D547-4ADC-B520-E5339BE0FEA4}" presName="compNode" presStyleCnt="0"/>
      <dgm:spPr/>
    </dgm:pt>
    <dgm:pt modelId="{2F92D611-A1E7-4625-BFC2-C588425AED20}" type="pres">
      <dgm:prSet presAssocID="{200E7EF2-D547-4ADC-B520-E5339BE0FEA4}" presName="dummyConnPt" presStyleCnt="0"/>
      <dgm:spPr/>
    </dgm:pt>
    <dgm:pt modelId="{3EA51B21-A2C0-4953-98B7-C3853DF72B0C}" type="pres">
      <dgm:prSet presAssocID="{200E7EF2-D547-4ADC-B520-E5339BE0FEA4}" presName="node" presStyleLbl="node1" presStyleIdx="2" presStyleCnt="5">
        <dgm:presLayoutVars>
          <dgm:bulletEnabled val="1"/>
        </dgm:presLayoutVars>
      </dgm:prSet>
      <dgm:spPr/>
      <dgm:t>
        <a:bodyPr/>
        <a:lstStyle/>
        <a:p>
          <a:endParaRPr lang="fr-FR"/>
        </a:p>
      </dgm:t>
    </dgm:pt>
    <dgm:pt modelId="{9FAEE778-5A74-446B-ABF1-EEFA40ABDBD2}" type="pres">
      <dgm:prSet presAssocID="{3CC1D496-7D29-4D2B-AFEC-21B754CD41EA}" presName="sibTrans" presStyleLbl="bgSibTrans2D1" presStyleIdx="2" presStyleCnt="4"/>
      <dgm:spPr/>
      <dgm:t>
        <a:bodyPr/>
        <a:lstStyle/>
        <a:p>
          <a:endParaRPr lang="fr-FR"/>
        </a:p>
      </dgm:t>
    </dgm:pt>
    <dgm:pt modelId="{BB13C179-06D0-4CED-8DD5-E9EB687E9E95}" type="pres">
      <dgm:prSet presAssocID="{2E3C92E4-F11F-4FEF-898E-F026A7C74D6A}" presName="compNode" presStyleCnt="0"/>
      <dgm:spPr/>
    </dgm:pt>
    <dgm:pt modelId="{AADD0995-DE21-455B-9C0A-A90972C59449}" type="pres">
      <dgm:prSet presAssocID="{2E3C92E4-F11F-4FEF-898E-F026A7C74D6A}" presName="dummyConnPt" presStyleCnt="0"/>
      <dgm:spPr/>
    </dgm:pt>
    <dgm:pt modelId="{610F3591-A09A-40D2-9117-D5F2540325EA}" type="pres">
      <dgm:prSet presAssocID="{2E3C92E4-F11F-4FEF-898E-F026A7C74D6A}" presName="node" presStyleLbl="node1" presStyleIdx="3" presStyleCnt="5">
        <dgm:presLayoutVars>
          <dgm:bulletEnabled val="1"/>
        </dgm:presLayoutVars>
      </dgm:prSet>
      <dgm:spPr/>
      <dgm:t>
        <a:bodyPr/>
        <a:lstStyle/>
        <a:p>
          <a:endParaRPr lang="fr-FR"/>
        </a:p>
      </dgm:t>
    </dgm:pt>
    <dgm:pt modelId="{7A4D27DA-B885-4D25-BDAA-26096A092CA0}" type="pres">
      <dgm:prSet presAssocID="{C4D0E3A6-D303-4C55-A078-E0DB8E10B1B6}" presName="sibTrans" presStyleLbl="bgSibTrans2D1" presStyleIdx="3" presStyleCnt="4"/>
      <dgm:spPr/>
      <dgm:t>
        <a:bodyPr/>
        <a:lstStyle/>
        <a:p>
          <a:endParaRPr lang="fr-FR"/>
        </a:p>
      </dgm:t>
    </dgm:pt>
    <dgm:pt modelId="{A8A9F3F3-9DE9-46C7-9F5B-F0C8C726A421}" type="pres">
      <dgm:prSet presAssocID="{F70390AB-5732-4E2C-B296-469B230FDF11}" presName="compNode" presStyleCnt="0"/>
      <dgm:spPr/>
    </dgm:pt>
    <dgm:pt modelId="{BD31C62A-257E-47E2-AD27-F908DC02AB8B}" type="pres">
      <dgm:prSet presAssocID="{F70390AB-5732-4E2C-B296-469B230FDF11}" presName="dummyConnPt" presStyleCnt="0"/>
      <dgm:spPr/>
    </dgm:pt>
    <dgm:pt modelId="{F9918730-4335-4DA8-B488-D304976F56D2}" type="pres">
      <dgm:prSet presAssocID="{F70390AB-5732-4E2C-B296-469B230FDF11}" presName="node" presStyleLbl="node1" presStyleIdx="4" presStyleCnt="5">
        <dgm:presLayoutVars>
          <dgm:bulletEnabled val="1"/>
        </dgm:presLayoutVars>
      </dgm:prSet>
      <dgm:spPr/>
      <dgm:t>
        <a:bodyPr/>
        <a:lstStyle/>
        <a:p>
          <a:endParaRPr lang="fr-FR"/>
        </a:p>
      </dgm:t>
    </dgm:pt>
  </dgm:ptLst>
  <dgm:cxnLst>
    <dgm:cxn modelId="{C5BB4ED9-7080-4DE9-82FD-70795C86C3BB}" srcId="{45430BC1-222D-405E-9EAC-323DFB982CB3}" destId="{2E3C92E4-F11F-4FEF-898E-F026A7C74D6A}" srcOrd="3" destOrd="0" parTransId="{AECC7D3A-A6C5-4ECA-972D-57831CE83E72}" sibTransId="{C4D0E3A6-D303-4C55-A078-E0DB8E10B1B6}"/>
    <dgm:cxn modelId="{31CEEBDC-4E46-4D48-976A-D147BF3EF132}" type="presOf" srcId="{F70390AB-5732-4E2C-B296-469B230FDF11}" destId="{F9918730-4335-4DA8-B488-D304976F56D2}" srcOrd="0" destOrd="0" presId="urn:microsoft.com/office/officeart/2005/8/layout/bProcess4"/>
    <dgm:cxn modelId="{C518C982-DFB9-BA47-9407-02741073A0E7}" type="presOf" srcId="{71091364-6386-4B8A-9608-B715EE6F45B2}" destId="{423BF7CD-F04D-4387-BAF0-50390ADC68DA}" srcOrd="0" destOrd="0" presId="urn:microsoft.com/office/officeart/2005/8/layout/bProcess4"/>
    <dgm:cxn modelId="{76E10A7B-47BB-453B-9EFB-2709CFCB55EC}" srcId="{45430BC1-222D-405E-9EAC-323DFB982CB3}" destId="{F70390AB-5732-4E2C-B296-469B230FDF11}" srcOrd="4" destOrd="0" parTransId="{50F1F62B-E7CB-4ADE-B583-3A8D9596E4CF}" sibTransId="{9EF30B70-B53F-45E3-AB3F-33B02A1DD052}"/>
    <dgm:cxn modelId="{0C48ED09-5DA9-9740-89F8-364AC9A66F86}" type="presOf" srcId="{E25A4B35-7D45-471C-8108-9F19815FDB4E}" destId="{F98F45EC-4EF7-449E-A454-12E73D541079}" srcOrd="0" destOrd="0" presId="urn:microsoft.com/office/officeart/2005/8/layout/bProcess4"/>
    <dgm:cxn modelId="{86708033-D44E-2344-B4AD-F97D83239BFB}" type="presOf" srcId="{45430BC1-222D-405E-9EAC-323DFB982CB3}" destId="{6BECD876-04DF-4744-B45B-B4F32F95C929}" srcOrd="0" destOrd="0" presId="urn:microsoft.com/office/officeart/2005/8/layout/bProcess4"/>
    <dgm:cxn modelId="{93BA0F15-86D3-4D49-A3DC-84FFB3DBB90C}" type="presOf" srcId="{EA443434-4E76-42EB-BDBC-3A941D724A0E}" destId="{115F1D15-D573-49D6-9CE1-267A4EB5924F}" srcOrd="0" destOrd="0" presId="urn:microsoft.com/office/officeart/2005/8/layout/bProcess4"/>
    <dgm:cxn modelId="{66CC0AB8-A24A-48F5-9189-FF15BD6401B5}" srcId="{45430BC1-222D-405E-9EAC-323DFB982CB3}" destId="{EA443434-4E76-42EB-BDBC-3A941D724A0E}" srcOrd="0" destOrd="0" parTransId="{9E482189-3087-410D-A093-4BE805B94A0D}" sibTransId="{ECA41B85-C03C-4E29-BED6-CE312D0FCECC}"/>
    <dgm:cxn modelId="{A7A4AA6F-42F7-AC41-A3E5-4816D0C4B208}" type="presOf" srcId="{ECA41B85-C03C-4E29-BED6-CE312D0FCECC}" destId="{A2EDAEB4-F876-4153-A70D-124959547538}" srcOrd="0" destOrd="0" presId="urn:microsoft.com/office/officeart/2005/8/layout/bProcess4"/>
    <dgm:cxn modelId="{A6AC10EC-DB01-0344-85B2-DBD6C048EBC4}" type="presOf" srcId="{C4D0E3A6-D303-4C55-A078-E0DB8E10B1B6}" destId="{7A4D27DA-B885-4D25-BDAA-26096A092CA0}" srcOrd="0" destOrd="0" presId="urn:microsoft.com/office/officeart/2005/8/layout/bProcess4"/>
    <dgm:cxn modelId="{179EE1AB-15BB-D54D-A956-1E6AE7A7C9B1}" type="presOf" srcId="{2E3C92E4-F11F-4FEF-898E-F026A7C74D6A}" destId="{610F3591-A09A-40D2-9117-D5F2540325EA}" srcOrd="0" destOrd="0" presId="urn:microsoft.com/office/officeart/2005/8/layout/bProcess4"/>
    <dgm:cxn modelId="{44F0F674-406F-404F-9433-BD9E85C367C5}" srcId="{45430BC1-222D-405E-9EAC-323DFB982CB3}" destId="{200E7EF2-D547-4ADC-B520-E5339BE0FEA4}" srcOrd="2" destOrd="0" parTransId="{7327304B-6B06-42A3-8751-7A217D5B9DC7}" sibTransId="{3CC1D496-7D29-4D2B-AFEC-21B754CD41EA}"/>
    <dgm:cxn modelId="{B7E5B07C-1E3C-4A01-AB1F-3D1DEA66768F}" srcId="{45430BC1-222D-405E-9EAC-323DFB982CB3}" destId="{E25A4B35-7D45-471C-8108-9F19815FDB4E}" srcOrd="1" destOrd="0" parTransId="{E9DD75DF-84C7-4C0D-8EE4-F2731A9CDD6B}" sibTransId="{71091364-6386-4B8A-9608-B715EE6F45B2}"/>
    <dgm:cxn modelId="{7A4C27E8-4502-E740-9C51-66EB932514C1}" type="presOf" srcId="{200E7EF2-D547-4ADC-B520-E5339BE0FEA4}" destId="{3EA51B21-A2C0-4953-98B7-C3853DF72B0C}" srcOrd="0" destOrd="0" presId="urn:microsoft.com/office/officeart/2005/8/layout/bProcess4"/>
    <dgm:cxn modelId="{5BC647A3-E9BA-5C47-ADF0-E2FEA7F5CC53}" type="presOf" srcId="{3CC1D496-7D29-4D2B-AFEC-21B754CD41EA}" destId="{9FAEE778-5A74-446B-ABF1-EEFA40ABDBD2}" srcOrd="0" destOrd="0" presId="urn:microsoft.com/office/officeart/2005/8/layout/bProcess4"/>
    <dgm:cxn modelId="{A9FA1C37-E224-9645-85B6-88802EBA3D8A}" type="presParOf" srcId="{6BECD876-04DF-4744-B45B-B4F32F95C929}" destId="{066C6286-A017-4468-B412-BC7706D73A4C}" srcOrd="0" destOrd="0" presId="urn:microsoft.com/office/officeart/2005/8/layout/bProcess4"/>
    <dgm:cxn modelId="{285E624A-99A1-D94F-9B78-0680AE201B9E}" type="presParOf" srcId="{066C6286-A017-4468-B412-BC7706D73A4C}" destId="{D404B66F-9127-4588-B38B-D3AA5C584F95}" srcOrd="0" destOrd="0" presId="urn:microsoft.com/office/officeart/2005/8/layout/bProcess4"/>
    <dgm:cxn modelId="{AEE943C1-913C-4F4C-8CF7-8050DEDFCCF4}" type="presParOf" srcId="{066C6286-A017-4468-B412-BC7706D73A4C}" destId="{115F1D15-D573-49D6-9CE1-267A4EB5924F}" srcOrd="1" destOrd="0" presId="urn:microsoft.com/office/officeart/2005/8/layout/bProcess4"/>
    <dgm:cxn modelId="{3E48CF67-3B9A-3D4C-B0AE-8290E44E1851}" type="presParOf" srcId="{6BECD876-04DF-4744-B45B-B4F32F95C929}" destId="{A2EDAEB4-F876-4153-A70D-124959547538}" srcOrd="1" destOrd="0" presId="urn:microsoft.com/office/officeart/2005/8/layout/bProcess4"/>
    <dgm:cxn modelId="{1F93A796-8C2B-2742-8C95-06273C8C0714}" type="presParOf" srcId="{6BECD876-04DF-4744-B45B-B4F32F95C929}" destId="{66B6B1F5-9EE9-40EF-B922-305538F21B44}" srcOrd="2" destOrd="0" presId="urn:microsoft.com/office/officeart/2005/8/layout/bProcess4"/>
    <dgm:cxn modelId="{E7E4E6EA-7E1E-BF40-9B9F-BBCC6F43358B}" type="presParOf" srcId="{66B6B1F5-9EE9-40EF-B922-305538F21B44}" destId="{94C48D3B-CA0B-422B-9778-0340CB6D1630}" srcOrd="0" destOrd="0" presId="urn:microsoft.com/office/officeart/2005/8/layout/bProcess4"/>
    <dgm:cxn modelId="{C66C6E86-7A01-0F46-AD85-60F84B457A94}" type="presParOf" srcId="{66B6B1F5-9EE9-40EF-B922-305538F21B44}" destId="{F98F45EC-4EF7-449E-A454-12E73D541079}" srcOrd="1" destOrd="0" presId="urn:microsoft.com/office/officeart/2005/8/layout/bProcess4"/>
    <dgm:cxn modelId="{17B06E94-6A07-E041-82D1-C495CDBB688A}" type="presParOf" srcId="{6BECD876-04DF-4744-B45B-B4F32F95C929}" destId="{423BF7CD-F04D-4387-BAF0-50390ADC68DA}" srcOrd="3" destOrd="0" presId="urn:microsoft.com/office/officeart/2005/8/layout/bProcess4"/>
    <dgm:cxn modelId="{DB8570CE-D03D-9D4A-8EA9-7A534435ED87}" type="presParOf" srcId="{6BECD876-04DF-4744-B45B-B4F32F95C929}" destId="{538CD72C-1FA8-41BF-A3F5-8166F884BA0D}" srcOrd="4" destOrd="0" presId="urn:microsoft.com/office/officeart/2005/8/layout/bProcess4"/>
    <dgm:cxn modelId="{1C8DDFF1-148D-A141-8EB5-188247FCE848}" type="presParOf" srcId="{538CD72C-1FA8-41BF-A3F5-8166F884BA0D}" destId="{2F92D611-A1E7-4625-BFC2-C588425AED20}" srcOrd="0" destOrd="0" presId="urn:microsoft.com/office/officeart/2005/8/layout/bProcess4"/>
    <dgm:cxn modelId="{19EC600B-DBAB-2B4F-A95B-8E533141BD5A}" type="presParOf" srcId="{538CD72C-1FA8-41BF-A3F5-8166F884BA0D}" destId="{3EA51B21-A2C0-4953-98B7-C3853DF72B0C}" srcOrd="1" destOrd="0" presId="urn:microsoft.com/office/officeart/2005/8/layout/bProcess4"/>
    <dgm:cxn modelId="{421B5C76-F104-0244-AFE6-A2B186652642}" type="presParOf" srcId="{6BECD876-04DF-4744-B45B-B4F32F95C929}" destId="{9FAEE778-5A74-446B-ABF1-EEFA40ABDBD2}" srcOrd="5" destOrd="0" presId="urn:microsoft.com/office/officeart/2005/8/layout/bProcess4"/>
    <dgm:cxn modelId="{75FB1186-E985-5A4A-BDD2-8C68DDFD9730}" type="presParOf" srcId="{6BECD876-04DF-4744-B45B-B4F32F95C929}" destId="{BB13C179-06D0-4CED-8DD5-E9EB687E9E95}" srcOrd="6" destOrd="0" presId="urn:microsoft.com/office/officeart/2005/8/layout/bProcess4"/>
    <dgm:cxn modelId="{DA873CA1-D72A-6D47-98E6-3415A1001909}" type="presParOf" srcId="{BB13C179-06D0-4CED-8DD5-E9EB687E9E95}" destId="{AADD0995-DE21-455B-9C0A-A90972C59449}" srcOrd="0" destOrd="0" presId="urn:microsoft.com/office/officeart/2005/8/layout/bProcess4"/>
    <dgm:cxn modelId="{902D14E8-C8C7-8844-B648-AABACCBC7020}" type="presParOf" srcId="{BB13C179-06D0-4CED-8DD5-E9EB687E9E95}" destId="{610F3591-A09A-40D2-9117-D5F2540325EA}" srcOrd="1" destOrd="0" presId="urn:microsoft.com/office/officeart/2005/8/layout/bProcess4"/>
    <dgm:cxn modelId="{D47BFFF4-8A23-2E44-A89C-7C302446FCE3}" type="presParOf" srcId="{6BECD876-04DF-4744-B45B-B4F32F95C929}" destId="{7A4D27DA-B885-4D25-BDAA-26096A092CA0}" srcOrd="7" destOrd="0" presId="urn:microsoft.com/office/officeart/2005/8/layout/bProcess4"/>
    <dgm:cxn modelId="{3A33C11C-F898-434D-B4DF-CBF450A79B48}" type="presParOf" srcId="{6BECD876-04DF-4744-B45B-B4F32F95C929}" destId="{A8A9F3F3-9DE9-46C7-9F5B-F0C8C726A421}" srcOrd="8" destOrd="0" presId="urn:microsoft.com/office/officeart/2005/8/layout/bProcess4"/>
    <dgm:cxn modelId="{F413B886-9124-7741-8F48-B5793279D2AE}" type="presParOf" srcId="{A8A9F3F3-9DE9-46C7-9F5B-F0C8C726A421}" destId="{BD31C62A-257E-47E2-AD27-F908DC02AB8B}" srcOrd="0" destOrd="0" presId="urn:microsoft.com/office/officeart/2005/8/layout/bProcess4"/>
    <dgm:cxn modelId="{1AB9410B-4C1D-A14E-B7D1-62F2E28805D6}" type="presParOf" srcId="{A8A9F3F3-9DE9-46C7-9F5B-F0C8C726A421}" destId="{F9918730-4335-4DA8-B488-D304976F56D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C76EB6-95B5-45B3-8679-A418811D05D0}" type="doc">
      <dgm:prSet loTypeId="urn:microsoft.com/office/officeart/2005/8/layout/bProcess4" loCatId="process" qsTypeId="urn:microsoft.com/office/officeart/2005/8/quickstyle/simple1" qsCatId="simple" csTypeId="urn:microsoft.com/office/officeart/2005/8/colors/colorful1#13" csCatId="colorful" phldr="1"/>
      <dgm:spPr/>
    </dgm:pt>
    <dgm:pt modelId="{38676939-0C07-4B7E-9E05-4C5973AAF93D}">
      <dgm:prSet phldrT="[Texte]"/>
      <dgm:spPr/>
      <dgm:t>
        <a:bodyPr/>
        <a:lstStyle/>
        <a:p>
          <a:r>
            <a:rPr lang="ar-MA" dirty="0" smtClean="0"/>
            <a:t>نجرب الممونين</a:t>
          </a:r>
          <a:endParaRPr lang="fr-FR" dirty="0"/>
        </a:p>
      </dgm:t>
    </dgm:pt>
    <dgm:pt modelId="{F7E53D40-A5C3-4D03-908C-E0BDA0FE339F}" type="parTrans" cxnId="{73EA043E-5B87-465D-BE55-07CF4D5D4228}">
      <dgm:prSet/>
      <dgm:spPr/>
      <dgm:t>
        <a:bodyPr/>
        <a:lstStyle/>
        <a:p>
          <a:endParaRPr lang="fr-FR"/>
        </a:p>
      </dgm:t>
    </dgm:pt>
    <dgm:pt modelId="{043C8AF9-320E-4B54-AE50-9B993B622719}" type="sibTrans" cxnId="{73EA043E-5B87-465D-BE55-07CF4D5D4228}">
      <dgm:prSet/>
      <dgm:spPr/>
      <dgm:t>
        <a:bodyPr/>
        <a:lstStyle/>
        <a:p>
          <a:endParaRPr lang="fr-FR"/>
        </a:p>
      </dgm:t>
    </dgm:pt>
    <dgm:pt modelId="{CD92A20E-556E-4625-B3EA-2A5C8AC7DA97}">
      <dgm:prSet phldrT="[Texte]"/>
      <dgm:spPr/>
      <dgm:t>
        <a:bodyPr/>
        <a:lstStyle/>
        <a:p>
          <a:r>
            <a:rPr lang="ar-MA" dirty="0" smtClean="0"/>
            <a:t>نجرب المنتوج بشي حاجة قليلة</a:t>
          </a:r>
          <a:endParaRPr lang="fr-FR" dirty="0"/>
        </a:p>
      </dgm:t>
    </dgm:pt>
    <dgm:pt modelId="{7AA22F02-DE91-4505-9437-A2D7F4A00A0C}" type="parTrans" cxnId="{BABA5436-51DE-4EA4-9937-310C9EFD17E9}">
      <dgm:prSet/>
      <dgm:spPr/>
      <dgm:t>
        <a:bodyPr/>
        <a:lstStyle/>
        <a:p>
          <a:endParaRPr lang="fr-FR"/>
        </a:p>
      </dgm:t>
    </dgm:pt>
    <dgm:pt modelId="{39A4139A-1590-4988-A947-82ADAA1FC1B4}" type="sibTrans" cxnId="{BABA5436-51DE-4EA4-9937-310C9EFD17E9}">
      <dgm:prSet/>
      <dgm:spPr/>
      <dgm:t>
        <a:bodyPr/>
        <a:lstStyle/>
        <a:p>
          <a:endParaRPr lang="fr-FR"/>
        </a:p>
      </dgm:t>
    </dgm:pt>
    <dgm:pt modelId="{0D9D38E9-4EED-4290-A817-B267801AD2D4}">
      <dgm:prSet phldrT="[Texte]"/>
      <dgm:spPr/>
      <dgm:t>
        <a:bodyPr/>
        <a:lstStyle/>
        <a:p>
          <a:r>
            <a:rPr lang="ar-MA" dirty="0" smtClean="0"/>
            <a:t>نشوف التصرف </a:t>
          </a:r>
          <a:r>
            <a:rPr lang="ar-MA" dirty="0" err="1" smtClean="0"/>
            <a:t>ديال</a:t>
          </a:r>
          <a:r>
            <a:rPr lang="ar-MA" dirty="0" smtClean="0"/>
            <a:t> الكليان</a:t>
          </a:r>
          <a:endParaRPr lang="fr-FR" dirty="0"/>
        </a:p>
      </dgm:t>
    </dgm:pt>
    <dgm:pt modelId="{51D8D407-15BE-42F4-81F8-EAA73EB10E1D}" type="parTrans" cxnId="{5B154EC1-BF6C-4DF3-AA51-F0D351CA55EB}">
      <dgm:prSet/>
      <dgm:spPr/>
      <dgm:t>
        <a:bodyPr/>
        <a:lstStyle/>
        <a:p>
          <a:endParaRPr lang="fr-FR"/>
        </a:p>
      </dgm:t>
    </dgm:pt>
    <dgm:pt modelId="{E52E6F8D-A6C0-4021-BF92-05EF3F47CE9E}" type="sibTrans" cxnId="{5B154EC1-BF6C-4DF3-AA51-F0D351CA55EB}">
      <dgm:prSet/>
      <dgm:spPr/>
      <dgm:t>
        <a:bodyPr/>
        <a:lstStyle/>
        <a:p>
          <a:endParaRPr lang="fr-FR"/>
        </a:p>
      </dgm:t>
    </dgm:pt>
    <dgm:pt modelId="{F2607150-90F1-416D-B352-E5C5432022CC}">
      <dgm:prSet phldrT="[Texte]"/>
      <dgm:spPr/>
      <dgm:t>
        <a:bodyPr/>
        <a:lstStyle/>
        <a:p>
          <a:r>
            <a:rPr lang="ar-MA" dirty="0" smtClean="0"/>
            <a:t>نقاد العرض ديالي </a:t>
          </a:r>
          <a:endParaRPr lang="fr-FR" dirty="0"/>
        </a:p>
      </dgm:t>
    </dgm:pt>
    <dgm:pt modelId="{6BF1F86C-B88F-4670-8385-20D76AAC02C8}" type="parTrans" cxnId="{3855CE30-FBF0-4E3F-8E2C-78A2E12AA988}">
      <dgm:prSet/>
      <dgm:spPr/>
      <dgm:t>
        <a:bodyPr/>
        <a:lstStyle/>
        <a:p>
          <a:endParaRPr lang="fr-FR"/>
        </a:p>
      </dgm:t>
    </dgm:pt>
    <dgm:pt modelId="{A1C38675-0339-4EEC-AB6F-376E3148509C}" type="sibTrans" cxnId="{3855CE30-FBF0-4E3F-8E2C-78A2E12AA988}">
      <dgm:prSet/>
      <dgm:spPr/>
      <dgm:t>
        <a:bodyPr/>
        <a:lstStyle/>
        <a:p>
          <a:endParaRPr lang="fr-FR"/>
        </a:p>
      </dgm:t>
    </dgm:pt>
    <dgm:pt modelId="{2C8DCE11-0F75-4092-93FC-F49467E47609}">
      <dgm:prSet phldrT="[Texte]"/>
      <dgm:spPr/>
      <dgm:t>
        <a:bodyPr/>
        <a:lstStyle/>
        <a:p>
          <a:r>
            <a:rPr lang="ar-MA" dirty="0" smtClean="0"/>
            <a:t>نحسن الإنتاج </a:t>
          </a:r>
          <a:endParaRPr lang="fr-FR" dirty="0"/>
        </a:p>
      </dgm:t>
    </dgm:pt>
    <dgm:pt modelId="{21650752-A5FA-4ADC-B3C2-515845574A97}" type="parTrans" cxnId="{B49C74B2-80CF-4710-94A7-ECC1A5A749C4}">
      <dgm:prSet/>
      <dgm:spPr/>
      <dgm:t>
        <a:bodyPr/>
        <a:lstStyle/>
        <a:p>
          <a:endParaRPr lang="fr-FR"/>
        </a:p>
      </dgm:t>
    </dgm:pt>
    <dgm:pt modelId="{545E1448-7DF6-4F31-BF1E-41B6EF542064}" type="sibTrans" cxnId="{B49C74B2-80CF-4710-94A7-ECC1A5A749C4}">
      <dgm:prSet/>
      <dgm:spPr/>
      <dgm:t>
        <a:bodyPr/>
        <a:lstStyle/>
        <a:p>
          <a:endParaRPr lang="fr-FR"/>
        </a:p>
      </dgm:t>
    </dgm:pt>
    <dgm:pt modelId="{8472DC7F-E37E-44BE-A736-88E4241871F7}">
      <dgm:prSet phldrT="[Texte]"/>
      <dgm:spPr/>
      <dgm:t>
        <a:bodyPr/>
        <a:lstStyle/>
        <a:p>
          <a:r>
            <a:rPr lang="ar-MA" dirty="0" smtClean="0"/>
            <a:t>نشري المعدات </a:t>
          </a:r>
          <a:endParaRPr lang="fr-FR" dirty="0"/>
        </a:p>
      </dgm:t>
    </dgm:pt>
    <dgm:pt modelId="{01531EA9-1587-40E1-9C94-1707AD956619}" type="parTrans" cxnId="{D2503278-DDCC-4E9F-B72D-35F8E88014C9}">
      <dgm:prSet/>
      <dgm:spPr/>
      <dgm:t>
        <a:bodyPr/>
        <a:lstStyle/>
        <a:p>
          <a:endParaRPr lang="fr-FR"/>
        </a:p>
      </dgm:t>
    </dgm:pt>
    <dgm:pt modelId="{857F1383-AA05-4198-BC58-382360BACF1F}" type="sibTrans" cxnId="{D2503278-DDCC-4E9F-B72D-35F8E88014C9}">
      <dgm:prSet/>
      <dgm:spPr/>
      <dgm:t>
        <a:bodyPr/>
        <a:lstStyle/>
        <a:p>
          <a:endParaRPr lang="fr-FR"/>
        </a:p>
      </dgm:t>
    </dgm:pt>
    <dgm:pt modelId="{76C25565-0C20-406C-BACF-920560451DAB}">
      <dgm:prSet phldrT="[Texte]"/>
      <dgm:spPr/>
      <dgm:t>
        <a:bodyPr/>
        <a:lstStyle/>
        <a:p>
          <a:r>
            <a:rPr lang="ar-MA" dirty="0" err="1" smtClean="0"/>
            <a:t>نبدا</a:t>
          </a:r>
          <a:r>
            <a:rPr lang="ar-MA" dirty="0" smtClean="0"/>
            <a:t> نشوف كليان جديد</a:t>
          </a:r>
          <a:endParaRPr lang="fr-FR" dirty="0"/>
        </a:p>
      </dgm:t>
    </dgm:pt>
    <dgm:pt modelId="{16C3F2D6-E6B6-477B-945F-4C1F016275A0}" type="parTrans" cxnId="{5B711038-FC51-40F3-9DC3-6D00B87A8EF1}">
      <dgm:prSet/>
      <dgm:spPr/>
      <dgm:t>
        <a:bodyPr/>
        <a:lstStyle/>
        <a:p>
          <a:endParaRPr lang="fr-FR"/>
        </a:p>
      </dgm:t>
    </dgm:pt>
    <dgm:pt modelId="{B862F819-614E-4994-A952-5907B6826693}" type="sibTrans" cxnId="{5B711038-FC51-40F3-9DC3-6D00B87A8EF1}">
      <dgm:prSet/>
      <dgm:spPr/>
      <dgm:t>
        <a:bodyPr/>
        <a:lstStyle/>
        <a:p>
          <a:endParaRPr lang="fr-FR"/>
        </a:p>
      </dgm:t>
    </dgm:pt>
    <dgm:pt modelId="{16DC5508-196C-480F-ABB1-401783D8665B}">
      <dgm:prSet phldrT="[Texte]"/>
      <dgm:spPr/>
      <dgm:t>
        <a:bodyPr/>
        <a:lstStyle/>
        <a:p>
          <a:r>
            <a:rPr lang="ar-MA" dirty="0" smtClean="0"/>
            <a:t>نبقى دائما </a:t>
          </a:r>
          <a:r>
            <a:rPr lang="ar-MA" dirty="0" err="1" smtClean="0"/>
            <a:t>حاضية</a:t>
          </a:r>
          <a:r>
            <a:rPr lang="ar-MA" dirty="0" smtClean="0"/>
            <a:t> السوق </a:t>
          </a:r>
          <a:endParaRPr lang="fr-FR" dirty="0"/>
        </a:p>
      </dgm:t>
    </dgm:pt>
    <dgm:pt modelId="{A6FC72B4-C45A-4977-9F05-5EF6F5CB4467}" type="parTrans" cxnId="{423BD8AD-0990-4DCB-84BF-F3032F0E2A30}">
      <dgm:prSet/>
      <dgm:spPr/>
      <dgm:t>
        <a:bodyPr/>
        <a:lstStyle/>
        <a:p>
          <a:endParaRPr lang="fr-FR"/>
        </a:p>
      </dgm:t>
    </dgm:pt>
    <dgm:pt modelId="{DCF88E52-AB07-474C-B93F-A98F49745C23}" type="sibTrans" cxnId="{423BD8AD-0990-4DCB-84BF-F3032F0E2A30}">
      <dgm:prSet/>
      <dgm:spPr/>
      <dgm:t>
        <a:bodyPr/>
        <a:lstStyle/>
        <a:p>
          <a:endParaRPr lang="fr-FR"/>
        </a:p>
      </dgm:t>
    </dgm:pt>
    <dgm:pt modelId="{2341CAD7-09E8-4694-A203-443339198827}" type="pres">
      <dgm:prSet presAssocID="{5EC76EB6-95B5-45B3-8679-A418811D05D0}" presName="Name0" presStyleCnt="0">
        <dgm:presLayoutVars>
          <dgm:dir/>
          <dgm:resizeHandles/>
        </dgm:presLayoutVars>
      </dgm:prSet>
      <dgm:spPr/>
    </dgm:pt>
    <dgm:pt modelId="{C90051A2-251F-43F6-81A1-1E427085D731}" type="pres">
      <dgm:prSet presAssocID="{38676939-0C07-4B7E-9E05-4C5973AAF93D}" presName="compNode" presStyleCnt="0"/>
      <dgm:spPr/>
    </dgm:pt>
    <dgm:pt modelId="{9CE2BFC4-BB51-458F-9530-8FCA8EE83C59}" type="pres">
      <dgm:prSet presAssocID="{38676939-0C07-4B7E-9E05-4C5973AAF93D}" presName="dummyConnPt" presStyleCnt="0"/>
      <dgm:spPr/>
    </dgm:pt>
    <dgm:pt modelId="{112F16E8-B1C5-4513-8F92-FE93C161B4F0}" type="pres">
      <dgm:prSet presAssocID="{38676939-0C07-4B7E-9E05-4C5973AAF93D}" presName="node" presStyleLbl="node1" presStyleIdx="0" presStyleCnt="8">
        <dgm:presLayoutVars>
          <dgm:bulletEnabled val="1"/>
        </dgm:presLayoutVars>
      </dgm:prSet>
      <dgm:spPr/>
      <dgm:t>
        <a:bodyPr/>
        <a:lstStyle/>
        <a:p>
          <a:endParaRPr lang="fr-FR"/>
        </a:p>
      </dgm:t>
    </dgm:pt>
    <dgm:pt modelId="{850328E2-1147-435F-B911-FF6F302545CE}" type="pres">
      <dgm:prSet presAssocID="{043C8AF9-320E-4B54-AE50-9B993B622719}" presName="sibTrans" presStyleLbl="bgSibTrans2D1" presStyleIdx="0" presStyleCnt="7"/>
      <dgm:spPr/>
      <dgm:t>
        <a:bodyPr/>
        <a:lstStyle/>
        <a:p>
          <a:endParaRPr lang="fr-FR"/>
        </a:p>
      </dgm:t>
    </dgm:pt>
    <dgm:pt modelId="{A43ECA9A-4CBD-476C-9190-DAA92B2187CA}" type="pres">
      <dgm:prSet presAssocID="{CD92A20E-556E-4625-B3EA-2A5C8AC7DA97}" presName="compNode" presStyleCnt="0"/>
      <dgm:spPr/>
    </dgm:pt>
    <dgm:pt modelId="{8BCE9FC0-8874-4A1D-9F20-3180C1286D6E}" type="pres">
      <dgm:prSet presAssocID="{CD92A20E-556E-4625-B3EA-2A5C8AC7DA97}" presName="dummyConnPt" presStyleCnt="0"/>
      <dgm:spPr/>
    </dgm:pt>
    <dgm:pt modelId="{2E659A67-A841-4A98-9A31-6B4F73815EEF}" type="pres">
      <dgm:prSet presAssocID="{CD92A20E-556E-4625-B3EA-2A5C8AC7DA97}" presName="node" presStyleLbl="node1" presStyleIdx="1" presStyleCnt="8">
        <dgm:presLayoutVars>
          <dgm:bulletEnabled val="1"/>
        </dgm:presLayoutVars>
      </dgm:prSet>
      <dgm:spPr/>
      <dgm:t>
        <a:bodyPr/>
        <a:lstStyle/>
        <a:p>
          <a:endParaRPr lang="fr-FR"/>
        </a:p>
      </dgm:t>
    </dgm:pt>
    <dgm:pt modelId="{BBA7874F-FA0A-4EAF-9980-94E037869387}" type="pres">
      <dgm:prSet presAssocID="{39A4139A-1590-4988-A947-82ADAA1FC1B4}" presName="sibTrans" presStyleLbl="bgSibTrans2D1" presStyleIdx="1" presStyleCnt="7"/>
      <dgm:spPr/>
      <dgm:t>
        <a:bodyPr/>
        <a:lstStyle/>
        <a:p>
          <a:endParaRPr lang="fr-FR"/>
        </a:p>
      </dgm:t>
    </dgm:pt>
    <dgm:pt modelId="{167DF5A5-5C8F-4094-91D8-9FC5F41FBA0D}" type="pres">
      <dgm:prSet presAssocID="{0D9D38E9-4EED-4290-A817-B267801AD2D4}" presName="compNode" presStyleCnt="0"/>
      <dgm:spPr/>
    </dgm:pt>
    <dgm:pt modelId="{D0F65B64-B320-4825-B684-4E017040699D}" type="pres">
      <dgm:prSet presAssocID="{0D9D38E9-4EED-4290-A817-B267801AD2D4}" presName="dummyConnPt" presStyleCnt="0"/>
      <dgm:spPr/>
    </dgm:pt>
    <dgm:pt modelId="{34AC7136-87F6-4FA6-BDA8-48FE2BA1553B}" type="pres">
      <dgm:prSet presAssocID="{0D9D38E9-4EED-4290-A817-B267801AD2D4}" presName="node" presStyleLbl="node1" presStyleIdx="2" presStyleCnt="8">
        <dgm:presLayoutVars>
          <dgm:bulletEnabled val="1"/>
        </dgm:presLayoutVars>
      </dgm:prSet>
      <dgm:spPr/>
      <dgm:t>
        <a:bodyPr/>
        <a:lstStyle/>
        <a:p>
          <a:endParaRPr lang="fr-FR"/>
        </a:p>
      </dgm:t>
    </dgm:pt>
    <dgm:pt modelId="{9CFF18D9-94F5-4766-8DA3-52C7CFE13458}" type="pres">
      <dgm:prSet presAssocID="{E52E6F8D-A6C0-4021-BF92-05EF3F47CE9E}" presName="sibTrans" presStyleLbl="bgSibTrans2D1" presStyleIdx="2" presStyleCnt="7"/>
      <dgm:spPr/>
      <dgm:t>
        <a:bodyPr/>
        <a:lstStyle/>
        <a:p>
          <a:endParaRPr lang="fr-FR"/>
        </a:p>
      </dgm:t>
    </dgm:pt>
    <dgm:pt modelId="{4971059E-08CA-4297-BF6A-D56E968E75F6}" type="pres">
      <dgm:prSet presAssocID="{F2607150-90F1-416D-B352-E5C5432022CC}" presName="compNode" presStyleCnt="0"/>
      <dgm:spPr/>
    </dgm:pt>
    <dgm:pt modelId="{331A9087-6605-4A6C-83F3-29114E78A7D3}" type="pres">
      <dgm:prSet presAssocID="{F2607150-90F1-416D-B352-E5C5432022CC}" presName="dummyConnPt" presStyleCnt="0"/>
      <dgm:spPr/>
    </dgm:pt>
    <dgm:pt modelId="{A90C20CD-32BE-4458-B832-EFCA39325E91}" type="pres">
      <dgm:prSet presAssocID="{F2607150-90F1-416D-B352-E5C5432022CC}" presName="node" presStyleLbl="node1" presStyleIdx="3" presStyleCnt="8">
        <dgm:presLayoutVars>
          <dgm:bulletEnabled val="1"/>
        </dgm:presLayoutVars>
      </dgm:prSet>
      <dgm:spPr/>
      <dgm:t>
        <a:bodyPr/>
        <a:lstStyle/>
        <a:p>
          <a:endParaRPr lang="fr-FR"/>
        </a:p>
      </dgm:t>
    </dgm:pt>
    <dgm:pt modelId="{DC0CC7F6-B1C8-4894-B5F5-3CEE36974B6E}" type="pres">
      <dgm:prSet presAssocID="{A1C38675-0339-4EEC-AB6F-376E3148509C}" presName="sibTrans" presStyleLbl="bgSibTrans2D1" presStyleIdx="3" presStyleCnt="7"/>
      <dgm:spPr/>
      <dgm:t>
        <a:bodyPr/>
        <a:lstStyle/>
        <a:p>
          <a:endParaRPr lang="fr-FR"/>
        </a:p>
      </dgm:t>
    </dgm:pt>
    <dgm:pt modelId="{13D85BE2-74D5-4CA8-B0A4-F9414891CA56}" type="pres">
      <dgm:prSet presAssocID="{2C8DCE11-0F75-4092-93FC-F49467E47609}" presName="compNode" presStyleCnt="0"/>
      <dgm:spPr/>
    </dgm:pt>
    <dgm:pt modelId="{8CB05683-AD0F-4C5E-91F4-840ED1457629}" type="pres">
      <dgm:prSet presAssocID="{2C8DCE11-0F75-4092-93FC-F49467E47609}" presName="dummyConnPt" presStyleCnt="0"/>
      <dgm:spPr/>
    </dgm:pt>
    <dgm:pt modelId="{DCE7ABD6-49F0-4B26-9A1E-9E7ECA48AF67}" type="pres">
      <dgm:prSet presAssocID="{2C8DCE11-0F75-4092-93FC-F49467E47609}" presName="node" presStyleLbl="node1" presStyleIdx="4" presStyleCnt="8">
        <dgm:presLayoutVars>
          <dgm:bulletEnabled val="1"/>
        </dgm:presLayoutVars>
      </dgm:prSet>
      <dgm:spPr/>
      <dgm:t>
        <a:bodyPr/>
        <a:lstStyle/>
        <a:p>
          <a:endParaRPr lang="fr-FR"/>
        </a:p>
      </dgm:t>
    </dgm:pt>
    <dgm:pt modelId="{A63003E2-68E9-43E3-8AF7-66C9E224C7E1}" type="pres">
      <dgm:prSet presAssocID="{545E1448-7DF6-4F31-BF1E-41B6EF542064}" presName="sibTrans" presStyleLbl="bgSibTrans2D1" presStyleIdx="4" presStyleCnt="7"/>
      <dgm:spPr/>
      <dgm:t>
        <a:bodyPr/>
        <a:lstStyle/>
        <a:p>
          <a:endParaRPr lang="fr-FR"/>
        </a:p>
      </dgm:t>
    </dgm:pt>
    <dgm:pt modelId="{28D3B30C-182F-4FA2-9EF2-70073088B1EE}" type="pres">
      <dgm:prSet presAssocID="{8472DC7F-E37E-44BE-A736-88E4241871F7}" presName="compNode" presStyleCnt="0"/>
      <dgm:spPr/>
    </dgm:pt>
    <dgm:pt modelId="{C897C1BC-EC5B-4DE3-AF27-A6EEFE9C0722}" type="pres">
      <dgm:prSet presAssocID="{8472DC7F-E37E-44BE-A736-88E4241871F7}" presName="dummyConnPt" presStyleCnt="0"/>
      <dgm:spPr/>
    </dgm:pt>
    <dgm:pt modelId="{CA36C217-4F88-4C31-8BE7-21293ECF9F1F}" type="pres">
      <dgm:prSet presAssocID="{8472DC7F-E37E-44BE-A736-88E4241871F7}" presName="node" presStyleLbl="node1" presStyleIdx="5" presStyleCnt="8">
        <dgm:presLayoutVars>
          <dgm:bulletEnabled val="1"/>
        </dgm:presLayoutVars>
      </dgm:prSet>
      <dgm:spPr/>
      <dgm:t>
        <a:bodyPr/>
        <a:lstStyle/>
        <a:p>
          <a:endParaRPr lang="fr-FR"/>
        </a:p>
      </dgm:t>
    </dgm:pt>
    <dgm:pt modelId="{C553E716-6AB1-45EC-BD5E-0E294F98BEEE}" type="pres">
      <dgm:prSet presAssocID="{857F1383-AA05-4198-BC58-382360BACF1F}" presName="sibTrans" presStyleLbl="bgSibTrans2D1" presStyleIdx="5" presStyleCnt="7"/>
      <dgm:spPr/>
      <dgm:t>
        <a:bodyPr/>
        <a:lstStyle/>
        <a:p>
          <a:endParaRPr lang="fr-FR"/>
        </a:p>
      </dgm:t>
    </dgm:pt>
    <dgm:pt modelId="{05C7C0F1-8E3E-47F0-9629-0C9B8C3DD67E}" type="pres">
      <dgm:prSet presAssocID="{76C25565-0C20-406C-BACF-920560451DAB}" presName="compNode" presStyleCnt="0"/>
      <dgm:spPr/>
    </dgm:pt>
    <dgm:pt modelId="{4F2C2346-3710-4AAE-A076-C121128D9EA5}" type="pres">
      <dgm:prSet presAssocID="{76C25565-0C20-406C-BACF-920560451DAB}" presName="dummyConnPt" presStyleCnt="0"/>
      <dgm:spPr/>
    </dgm:pt>
    <dgm:pt modelId="{E689433F-3A1A-4AB3-A60A-FC7F062B309F}" type="pres">
      <dgm:prSet presAssocID="{76C25565-0C20-406C-BACF-920560451DAB}" presName="node" presStyleLbl="node1" presStyleIdx="6" presStyleCnt="8">
        <dgm:presLayoutVars>
          <dgm:bulletEnabled val="1"/>
        </dgm:presLayoutVars>
      </dgm:prSet>
      <dgm:spPr/>
      <dgm:t>
        <a:bodyPr/>
        <a:lstStyle/>
        <a:p>
          <a:endParaRPr lang="fr-FR"/>
        </a:p>
      </dgm:t>
    </dgm:pt>
    <dgm:pt modelId="{3697600A-5857-4CD6-A4F5-E0B8D699AEDC}" type="pres">
      <dgm:prSet presAssocID="{B862F819-614E-4994-A952-5907B6826693}" presName="sibTrans" presStyleLbl="bgSibTrans2D1" presStyleIdx="6" presStyleCnt="7"/>
      <dgm:spPr/>
      <dgm:t>
        <a:bodyPr/>
        <a:lstStyle/>
        <a:p>
          <a:endParaRPr lang="fr-FR"/>
        </a:p>
      </dgm:t>
    </dgm:pt>
    <dgm:pt modelId="{23B276B8-27B6-45CF-B0A0-517C1BD00B0D}" type="pres">
      <dgm:prSet presAssocID="{16DC5508-196C-480F-ABB1-401783D8665B}" presName="compNode" presStyleCnt="0"/>
      <dgm:spPr/>
    </dgm:pt>
    <dgm:pt modelId="{D5A85067-4E4E-4F68-B0E1-EF884031D657}" type="pres">
      <dgm:prSet presAssocID="{16DC5508-196C-480F-ABB1-401783D8665B}" presName="dummyConnPt" presStyleCnt="0"/>
      <dgm:spPr/>
    </dgm:pt>
    <dgm:pt modelId="{AECD51C3-3D3C-428C-8B65-2F8EA988516F}" type="pres">
      <dgm:prSet presAssocID="{16DC5508-196C-480F-ABB1-401783D8665B}" presName="node" presStyleLbl="node1" presStyleIdx="7" presStyleCnt="8">
        <dgm:presLayoutVars>
          <dgm:bulletEnabled val="1"/>
        </dgm:presLayoutVars>
      </dgm:prSet>
      <dgm:spPr/>
      <dgm:t>
        <a:bodyPr/>
        <a:lstStyle/>
        <a:p>
          <a:endParaRPr lang="fr-FR"/>
        </a:p>
      </dgm:t>
    </dgm:pt>
  </dgm:ptLst>
  <dgm:cxnLst>
    <dgm:cxn modelId="{96654A62-B770-1F45-B2BC-2C43A8707A9A}" type="presOf" srcId="{857F1383-AA05-4198-BC58-382360BACF1F}" destId="{C553E716-6AB1-45EC-BD5E-0E294F98BEEE}" srcOrd="0" destOrd="0" presId="urn:microsoft.com/office/officeart/2005/8/layout/bProcess4"/>
    <dgm:cxn modelId="{839BF7CB-1516-0C4B-B901-1BEEBE09625A}" type="presOf" srcId="{8472DC7F-E37E-44BE-A736-88E4241871F7}" destId="{CA36C217-4F88-4C31-8BE7-21293ECF9F1F}" srcOrd="0" destOrd="0" presId="urn:microsoft.com/office/officeart/2005/8/layout/bProcess4"/>
    <dgm:cxn modelId="{73EA043E-5B87-465D-BE55-07CF4D5D4228}" srcId="{5EC76EB6-95B5-45B3-8679-A418811D05D0}" destId="{38676939-0C07-4B7E-9E05-4C5973AAF93D}" srcOrd="0" destOrd="0" parTransId="{F7E53D40-A5C3-4D03-908C-E0BDA0FE339F}" sibTransId="{043C8AF9-320E-4B54-AE50-9B993B622719}"/>
    <dgm:cxn modelId="{6CF5F7D6-E176-E348-BEF3-4BEBA1F77633}" type="presOf" srcId="{2C8DCE11-0F75-4092-93FC-F49467E47609}" destId="{DCE7ABD6-49F0-4B26-9A1E-9E7ECA48AF67}" srcOrd="0" destOrd="0" presId="urn:microsoft.com/office/officeart/2005/8/layout/bProcess4"/>
    <dgm:cxn modelId="{5B154EC1-BF6C-4DF3-AA51-F0D351CA55EB}" srcId="{5EC76EB6-95B5-45B3-8679-A418811D05D0}" destId="{0D9D38E9-4EED-4290-A817-B267801AD2D4}" srcOrd="2" destOrd="0" parTransId="{51D8D407-15BE-42F4-81F8-EAA73EB10E1D}" sibTransId="{E52E6F8D-A6C0-4021-BF92-05EF3F47CE9E}"/>
    <dgm:cxn modelId="{F9908865-8EB3-9243-BC2D-6186B3EEE22A}" type="presOf" srcId="{043C8AF9-320E-4B54-AE50-9B993B622719}" destId="{850328E2-1147-435F-B911-FF6F302545CE}" srcOrd="0" destOrd="0" presId="urn:microsoft.com/office/officeart/2005/8/layout/bProcess4"/>
    <dgm:cxn modelId="{F395ECFC-5630-A74F-8133-DD29B9A03F75}" type="presOf" srcId="{0D9D38E9-4EED-4290-A817-B267801AD2D4}" destId="{34AC7136-87F6-4FA6-BDA8-48FE2BA1553B}" srcOrd="0" destOrd="0" presId="urn:microsoft.com/office/officeart/2005/8/layout/bProcess4"/>
    <dgm:cxn modelId="{B49C74B2-80CF-4710-94A7-ECC1A5A749C4}" srcId="{5EC76EB6-95B5-45B3-8679-A418811D05D0}" destId="{2C8DCE11-0F75-4092-93FC-F49467E47609}" srcOrd="4" destOrd="0" parTransId="{21650752-A5FA-4ADC-B3C2-515845574A97}" sibTransId="{545E1448-7DF6-4F31-BF1E-41B6EF542064}"/>
    <dgm:cxn modelId="{BABA5436-51DE-4EA4-9937-310C9EFD17E9}" srcId="{5EC76EB6-95B5-45B3-8679-A418811D05D0}" destId="{CD92A20E-556E-4625-B3EA-2A5C8AC7DA97}" srcOrd="1" destOrd="0" parTransId="{7AA22F02-DE91-4505-9437-A2D7F4A00A0C}" sibTransId="{39A4139A-1590-4988-A947-82ADAA1FC1B4}"/>
    <dgm:cxn modelId="{5D2C1BE7-8829-8D46-90B7-DCB469F51AF2}" type="presOf" srcId="{39A4139A-1590-4988-A947-82ADAA1FC1B4}" destId="{BBA7874F-FA0A-4EAF-9980-94E037869387}" srcOrd="0" destOrd="0" presId="urn:microsoft.com/office/officeart/2005/8/layout/bProcess4"/>
    <dgm:cxn modelId="{AB81B770-F684-D94A-959C-79B6A6C8C83E}" type="presOf" srcId="{5EC76EB6-95B5-45B3-8679-A418811D05D0}" destId="{2341CAD7-09E8-4694-A203-443339198827}" srcOrd="0" destOrd="0" presId="urn:microsoft.com/office/officeart/2005/8/layout/bProcess4"/>
    <dgm:cxn modelId="{A03D7C9A-B9BD-C140-B81B-7A85448E5ECD}" type="presOf" srcId="{CD92A20E-556E-4625-B3EA-2A5C8AC7DA97}" destId="{2E659A67-A841-4A98-9A31-6B4F73815EEF}" srcOrd="0" destOrd="0" presId="urn:microsoft.com/office/officeart/2005/8/layout/bProcess4"/>
    <dgm:cxn modelId="{FB7E08EF-7A23-5046-AF99-83EC8EE51085}" type="presOf" srcId="{16DC5508-196C-480F-ABB1-401783D8665B}" destId="{AECD51C3-3D3C-428C-8B65-2F8EA988516F}" srcOrd="0" destOrd="0" presId="urn:microsoft.com/office/officeart/2005/8/layout/bProcess4"/>
    <dgm:cxn modelId="{5B711038-FC51-40F3-9DC3-6D00B87A8EF1}" srcId="{5EC76EB6-95B5-45B3-8679-A418811D05D0}" destId="{76C25565-0C20-406C-BACF-920560451DAB}" srcOrd="6" destOrd="0" parTransId="{16C3F2D6-E6B6-477B-945F-4C1F016275A0}" sibTransId="{B862F819-614E-4994-A952-5907B6826693}"/>
    <dgm:cxn modelId="{423BD8AD-0990-4DCB-84BF-F3032F0E2A30}" srcId="{5EC76EB6-95B5-45B3-8679-A418811D05D0}" destId="{16DC5508-196C-480F-ABB1-401783D8665B}" srcOrd="7" destOrd="0" parTransId="{A6FC72B4-C45A-4977-9F05-5EF6F5CB4467}" sibTransId="{DCF88E52-AB07-474C-B93F-A98F49745C23}"/>
    <dgm:cxn modelId="{E736371B-02AD-3341-8019-0E39BB986EEE}" type="presOf" srcId="{38676939-0C07-4B7E-9E05-4C5973AAF93D}" destId="{112F16E8-B1C5-4513-8F92-FE93C161B4F0}" srcOrd="0" destOrd="0" presId="urn:microsoft.com/office/officeart/2005/8/layout/bProcess4"/>
    <dgm:cxn modelId="{81312612-5219-4B4E-9C5B-9EFEA8D69685}" type="presOf" srcId="{B862F819-614E-4994-A952-5907B6826693}" destId="{3697600A-5857-4CD6-A4F5-E0B8D699AEDC}" srcOrd="0" destOrd="0" presId="urn:microsoft.com/office/officeart/2005/8/layout/bProcess4"/>
    <dgm:cxn modelId="{3855CE30-FBF0-4E3F-8E2C-78A2E12AA988}" srcId="{5EC76EB6-95B5-45B3-8679-A418811D05D0}" destId="{F2607150-90F1-416D-B352-E5C5432022CC}" srcOrd="3" destOrd="0" parTransId="{6BF1F86C-B88F-4670-8385-20D76AAC02C8}" sibTransId="{A1C38675-0339-4EEC-AB6F-376E3148509C}"/>
    <dgm:cxn modelId="{B9B9E78A-BCE0-0A4B-A1F3-75AAE123C973}" type="presOf" srcId="{A1C38675-0339-4EEC-AB6F-376E3148509C}" destId="{DC0CC7F6-B1C8-4894-B5F5-3CEE36974B6E}" srcOrd="0" destOrd="0" presId="urn:microsoft.com/office/officeart/2005/8/layout/bProcess4"/>
    <dgm:cxn modelId="{D2503278-DDCC-4E9F-B72D-35F8E88014C9}" srcId="{5EC76EB6-95B5-45B3-8679-A418811D05D0}" destId="{8472DC7F-E37E-44BE-A736-88E4241871F7}" srcOrd="5" destOrd="0" parTransId="{01531EA9-1587-40E1-9C94-1707AD956619}" sibTransId="{857F1383-AA05-4198-BC58-382360BACF1F}"/>
    <dgm:cxn modelId="{85313A06-49DC-F94A-9DB4-6A3B7A700600}" type="presOf" srcId="{F2607150-90F1-416D-B352-E5C5432022CC}" destId="{A90C20CD-32BE-4458-B832-EFCA39325E91}" srcOrd="0" destOrd="0" presId="urn:microsoft.com/office/officeart/2005/8/layout/bProcess4"/>
    <dgm:cxn modelId="{FA15520B-CC03-654B-9337-89151A6EA928}" type="presOf" srcId="{76C25565-0C20-406C-BACF-920560451DAB}" destId="{E689433F-3A1A-4AB3-A60A-FC7F062B309F}" srcOrd="0" destOrd="0" presId="urn:microsoft.com/office/officeart/2005/8/layout/bProcess4"/>
    <dgm:cxn modelId="{B1257779-7F27-4D42-A570-799971D73B33}" type="presOf" srcId="{E52E6F8D-A6C0-4021-BF92-05EF3F47CE9E}" destId="{9CFF18D9-94F5-4766-8DA3-52C7CFE13458}" srcOrd="0" destOrd="0" presId="urn:microsoft.com/office/officeart/2005/8/layout/bProcess4"/>
    <dgm:cxn modelId="{EA3A872B-4890-2841-BE67-74B1577152FA}" type="presOf" srcId="{545E1448-7DF6-4F31-BF1E-41B6EF542064}" destId="{A63003E2-68E9-43E3-8AF7-66C9E224C7E1}" srcOrd="0" destOrd="0" presId="urn:microsoft.com/office/officeart/2005/8/layout/bProcess4"/>
    <dgm:cxn modelId="{6C46982D-A04B-1144-834D-FE546D0B156E}" type="presParOf" srcId="{2341CAD7-09E8-4694-A203-443339198827}" destId="{C90051A2-251F-43F6-81A1-1E427085D731}" srcOrd="0" destOrd="0" presId="urn:microsoft.com/office/officeart/2005/8/layout/bProcess4"/>
    <dgm:cxn modelId="{7EB78F75-1E9B-3644-92F0-E79485C28E24}" type="presParOf" srcId="{C90051A2-251F-43F6-81A1-1E427085D731}" destId="{9CE2BFC4-BB51-458F-9530-8FCA8EE83C59}" srcOrd="0" destOrd="0" presId="urn:microsoft.com/office/officeart/2005/8/layout/bProcess4"/>
    <dgm:cxn modelId="{8E87C8FA-8EFC-A04A-8515-BB10BAC6D15C}" type="presParOf" srcId="{C90051A2-251F-43F6-81A1-1E427085D731}" destId="{112F16E8-B1C5-4513-8F92-FE93C161B4F0}" srcOrd="1" destOrd="0" presId="urn:microsoft.com/office/officeart/2005/8/layout/bProcess4"/>
    <dgm:cxn modelId="{8B88D9E5-5CD6-5B41-A525-1F3A7D803A89}" type="presParOf" srcId="{2341CAD7-09E8-4694-A203-443339198827}" destId="{850328E2-1147-435F-B911-FF6F302545CE}" srcOrd="1" destOrd="0" presId="urn:microsoft.com/office/officeart/2005/8/layout/bProcess4"/>
    <dgm:cxn modelId="{C00D01A4-249D-1A4C-A6C2-7F0E82B151B7}" type="presParOf" srcId="{2341CAD7-09E8-4694-A203-443339198827}" destId="{A43ECA9A-4CBD-476C-9190-DAA92B2187CA}" srcOrd="2" destOrd="0" presId="urn:microsoft.com/office/officeart/2005/8/layout/bProcess4"/>
    <dgm:cxn modelId="{D0A781BE-D9FA-674A-ADF0-9783DFA8F75C}" type="presParOf" srcId="{A43ECA9A-4CBD-476C-9190-DAA92B2187CA}" destId="{8BCE9FC0-8874-4A1D-9F20-3180C1286D6E}" srcOrd="0" destOrd="0" presId="urn:microsoft.com/office/officeart/2005/8/layout/bProcess4"/>
    <dgm:cxn modelId="{69A7E307-3918-4741-87A2-03C4B40F39A9}" type="presParOf" srcId="{A43ECA9A-4CBD-476C-9190-DAA92B2187CA}" destId="{2E659A67-A841-4A98-9A31-6B4F73815EEF}" srcOrd="1" destOrd="0" presId="urn:microsoft.com/office/officeart/2005/8/layout/bProcess4"/>
    <dgm:cxn modelId="{99AA9E9B-ECC3-C141-B139-B891404A8F4C}" type="presParOf" srcId="{2341CAD7-09E8-4694-A203-443339198827}" destId="{BBA7874F-FA0A-4EAF-9980-94E037869387}" srcOrd="3" destOrd="0" presId="urn:microsoft.com/office/officeart/2005/8/layout/bProcess4"/>
    <dgm:cxn modelId="{A53D1DB8-6C2D-A147-8DF6-FE8653D7F4E6}" type="presParOf" srcId="{2341CAD7-09E8-4694-A203-443339198827}" destId="{167DF5A5-5C8F-4094-91D8-9FC5F41FBA0D}" srcOrd="4" destOrd="0" presId="urn:microsoft.com/office/officeart/2005/8/layout/bProcess4"/>
    <dgm:cxn modelId="{8E0B6503-FEAA-CE42-9039-807E28B54D1B}" type="presParOf" srcId="{167DF5A5-5C8F-4094-91D8-9FC5F41FBA0D}" destId="{D0F65B64-B320-4825-B684-4E017040699D}" srcOrd="0" destOrd="0" presId="urn:microsoft.com/office/officeart/2005/8/layout/bProcess4"/>
    <dgm:cxn modelId="{73C5CB6A-ABA6-1448-ABD6-8C6BBF070BD0}" type="presParOf" srcId="{167DF5A5-5C8F-4094-91D8-9FC5F41FBA0D}" destId="{34AC7136-87F6-4FA6-BDA8-48FE2BA1553B}" srcOrd="1" destOrd="0" presId="urn:microsoft.com/office/officeart/2005/8/layout/bProcess4"/>
    <dgm:cxn modelId="{17D2AB3D-561A-E64E-A885-5C5E37EED345}" type="presParOf" srcId="{2341CAD7-09E8-4694-A203-443339198827}" destId="{9CFF18D9-94F5-4766-8DA3-52C7CFE13458}" srcOrd="5" destOrd="0" presId="urn:microsoft.com/office/officeart/2005/8/layout/bProcess4"/>
    <dgm:cxn modelId="{76D976AD-50F5-964C-A749-021263CB07CE}" type="presParOf" srcId="{2341CAD7-09E8-4694-A203-443339198827}" destId="{4971059E-08CA-4297-BF6A-D56E968E75F6}" srcOrd="6" destOrd="0" presId="urn:microsoft.com/office/officeart/2005/8/layout/bProcess4"/>
    <dgm:cxn modelId="{E2CAFCD6-3BEC-B643-AAF5-415F982C85C4}" type="presParOf" srcId="{4971059E-08CA-4297-BF6A-D56E968E75F6}" destId="{331A9087-6605-4A6C-83F3-29114E78A7D3}" srcOrd="0" destOrd="0" presId="urn:microsoft.com/office/officeart/2005/8/layout/bProcess4"/>
    <dgm:cxn modelId="{6C376001-5A7A-F247-9CD7-DFA662E0429B}" type="presParOf" srcId="{4971059E-08CA-4297-BF6A-D56E968E75F6}" destId="{A90C20CD-32BE-4458-B832-EFCA39325E91}" srcOrd="1" destOrd="0" presId="urn:microsoft.com/office/officeart/2005/8/layout/bProcess4"/>
    <dgm:cxn modelId="{6C89B5CA-352A-1C4E-889E-B1BC24F923E0}" type="presParOf" srcId="{2341CAD7-09E8-4694-A203-443339198827}" destId="{DC0CC7F6-B1C8-4894-B5F5-3CEE36974B6E}" srcOrd="7" destOrd="0" presId="urn:microsoft.com/office/officeart/2005/8/layout/bProcess4"/>
    <dgm:cxn modelId="{0041C9B2-081B-FB45-9146-D3CDC092FBC5}" type="presParOf" srcId="{2341CAD7-09E8-4694-A203-443339198827}" destId="{13D85BE2-74D5-4CA8-B0A4-F9414891CA56}" srcOrd="8" destOrd="0" presId="urn:microsoft.com/office/officeart/2005/8/layout/bProcess4"/>
    <dgm:cxn modelId="{BD1510BF-1482-9D41-A5EB-84EECBA8AA46}" type="presParOf" srcId="{13D85BE2-74D5-4CA8-B0A4-F9414891CA56}" destId="{8CB05683-AD0F-4C5E-91F4-840ED1457629}" srcOrd="0" destOrd="0" presId="urn:microsoft.com/office/officeart/2005/8/layout/bProcess4"/>
    <dgm:cxn modelId="{76993D48-6AFC-1F47-9D2F-F851808C2F5B}" type="presParOf" srcId="{13D85BE2-74D5-4CA8-B0A4-F9414891CA56}" destId="{DCE7ABD6-49F0-4B26-9A1E-9E7ECA48AF67}" srcOrd="1" destOrd="0" presId="urn:microsoft.com/office/officeart/2005/8/layout/bProcess4"/>
    <dgm:cxn modelId="{9D34E996-408F-2244-919E-1294D6721683}" type="presParOf" srcId="{2341CAD7-09E8-4694-A203-443339198827}" destId="{A63003E2-68E9-43E3-8AF7-66C9E224C7E1}" srcOrd="9" destOrd="0" presId="urn:microsoft.com/office/officeart/2005/8/layout/bProcess4"/>
    <dgm:cxn modelId="{FD7861D1-8528-314F-A151-F773E859E7DA}" type="presParOf" srcId="{2341CAD7-09E8-4694-A203-443339198827}" destId="{28D3B30C-182F-4FA2-9EF2-70073088B1EE}" srcOrd="10" destOrd="0" presId="urn:microsoft.com/office/officeart/2005/8/layout/bProcess4"/>
    <dgm:cxn modelId="{624BF89F-1A2C-4A42-A8E4-E6B5B019D3DA}" type="presParOf" srcId="{28D3B30C-182F-4FA2-9EF2-70073088B1EE}" destId="{C897C1BC-EC5B-4DE3-AF27-A6EEFE9C0722}" srcOrd="0" destOrd="0" presId="urn:microsoft.com/office/officeart/2005/8/layout/bProcess4"/>
    <dgm:cxn modelId="{4349649F-99F8-734A-A1E9-3DD8F539E71F}" type="presParOf" srcId="{28D3B30C-182F-4FA2-9EF2-70073088B1EE}" destId="{CA36C217-4F88-4C31-8BE7-21293ECF9F1F}" srcOrd="1" destOrd="0" presId="urn:microsoft.com/office/officeart/2005/8/layout/bProcess4"/>
    <dgm:cxn modelId="{92A88A06-FF7B-934F-81D8-9132BA34033C}" type="presParOf" srcId="{2341CAD7-09E8-4694-A203-443339198827}" destId="{C553E716-6AB1-45EC-BD5E-0E294F98BEEE}" srcOrd="11" destOrd="0" presId="urn:microsoft.com/office/officeart/2005/8/layout/bProcess4"/>
    <dgm:cxn modelId="{53A20B1C-8592-7F48-A54D-B1D29C9862CC}" type="presParOf" srcId="{2341CAD7-09E8-4694-A203-443339198827}" destId="{05C7C0F1-8E3E-47F0-9629-0C9B8C3DD67E}" srcOrd="12" destOrd="0" presId="urn:microsoft.com/office/officeart/2005/8/layout/bProcess4"/>
    <dgm:cxn modelId="{F195C271-11C4-AE45-BB33-0F5F52240F66}" type="presParOf" srcId="{05C7C0F1-8E3E-47F0-9629-0C9B8C3DD67E}" destId="{4F2C2346-3710-4AAE-A076-C121128D9EA5}" srcOrd="0" destOrd="0" presId="urn:microsoft.com/office/officeart/2005/8/layout/bProcess4"/>
    <dgm:cxn modelId="{B7E73A02-FCD4-2348-9ABC-C5C75AC1D9EE}" type="presParOf" srcId="{05C7C0F1-8E3E-47F0-9629-0C9B8C3DD67E}" destId="{E689433F-3A1A-4AB3-A60A-FC7F062B309F}" srcOrd="1" destOrd="0" presId="urn:microsoft.com/office/officeart/2005/8/layout/bProcess4"/>
    <dgm:cxn modelId="{EBB4FA6F-18BB-0A4C-B817-019600210A97}" type="presParOf" srcId="{2341CAD7-09E8-4694-A203-443339198827}" destId="{3697600A-5857-4CD6-A4F5-E0B8D699AEDC}" srcOrd="13" destOrd="0" presId="urn:microsoft.com/office/officeart/2005/8/layout/bProcess4"/>
    <dgm:cxn modelId="{2F10632A-CF55-2541-9688-6F469DC0D319}" type="presParOf" srcId="{2341CAD7-09E8-4694-A203-443339198827}" destId="{23B276B8-27B6-45CF-B0A0-517C1BD00B0D}" srcOrd="14" destOrd="0" presId="urn:microsoft.com/office/officeart/2005/8/layout/bProcess4"/>
    <dgm:cxn modelId="{3A18FA3D-0826-8D46-AFDA-2900938B76A5}" type="presParOf" srcId="{23B276B8-27B6-45CF-B0A0-517C1BD00B0D}" destId="{D5A85067-4E4E-4F68-B0E1-EF884031D657}" srcOrd="0" destOrd="0" presId="urn:microsoft.com/office/officeart/2005/8/layout/bProcess4"/>
    <dgm:cxn modelId="{B07B3538-423F-644D-9C29-493869FC5A4B}" type="presParOf" srcId="{23B276B8-27B6-45CF-B0A0-517C1BD00B0D}" destId="{AECD51C3-3D3C-428C-8B65-2F8EA988516F}"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CAFD098-AE0B-457A-93BB-0F8C05E36CCE}" type="doc">
      <dgm:prSet loTypeId="urn:microsoft.com/office/officeart/2005/8/layout/default#26" loCatId="list" qsTypeId="urn:microsoft.com/office/officeart/2005/8/quickstyle/simple1" qsCatId="simple" csTypeId="urn:microsoft.com/office/officeart/2005/8/colors/colorful3" csCatId="colorful" phldr="1"/>
      <dgm:spPr/>
      <dgm:t>
        <a:bodyPr/>
        <a:lstStyle/>
        <a:p>
          <a:endParaRPr lang="fr-FR"/>
        </a:p>
      </dgm:t>
    </dgm:pt>
    <dgm:pt modelId="{63652FEA-625D-4DFD-A176-F3CEDEF3E4A9}">
      <dgm:prSet phldrT="[Texte]"/>
      <dgm:spPr/>
      <dgm:t>
        <a:bodyPr/>
        <a:lstStyle/>
        <a:p>
          <a:r>
            <a:rPr lang="ar-MA" dirty="0" smtClean="0"/>
            <a:t>طرق البيع</a:t>
          </a:r>
          <a:endParaRPr lang="fr-FR" dirty="0"/>
        </a:p>
      </dgm:t>
    </dgm:pt>
    <dgm:pt modelId="{0AABC5AB-9199-4C88-AC8B-28A2BB7FC3F5}" type="parTrans" cxnId="{073E262B-9EF1-40F9-9CA4-5497DA4DB9DD}">
      <dgm:prSet/>
      <dgm:spPr/>
      <dgm:t>
        <a:bodyPr/>
        <a:lstStyle/>
        <a:p>
          <a:endParaRPr lang="fr-FR"/>
        </a:p>
      </dgm:t>
    </dgm:pt>
    <dgm:pt modelId="{8B1B60FD-D4BE-422D-A73A-AFCD9D1B5BFB}" type="sibTrans" cxnId="{073E262B-9EF1-40F9-9CA4-5497DA4DB9DD}">
      <dgm:prSet/>
      <dgm:spPr/>
      <dgm:t>
        <a:bodyPr/>
        <a:lstStyle/>
        <a:p>
          <a:endParaRPr lang="fr-FR"/>
        </a:p>
      </dgm:t>
    </dgm:pt>
    <dgm:pt modelId="{3655F79C-113A-4198-BE0A-7A24A79B666F}">
      <dgm:prSet phldrT="[Texte]"/>
      <dgm:spPr/>
      <dgm:t>
        <a:bodyPr/>
        <a:lstStyle/>
        <a:p>
          <a:r>
            <a:rPr lang="ar-MA" dirty="0" smtClean="0"/>
            <a:t>طرق الشراء</a:t>
          </a:r>
          <a:endParaRPr lang="fr-FR" dirty="0"/>
        </a:p>
      </dgm:t>
    </dgm:pt>
    <dgm:pt modelId="{10E455C5-4E9D-4104-A075-DDC3E9B56861}" type="parTrans" cxnId="{04DC3FB0-091C-40E3-BC83-D608F61E207C}">
      <dgm:prSet/>
      <dgm:spPr/>
      <dgm:t>
        <a:bodyPr/>
        <a:lstStyle/>
        <a:p>
          <a:endParaRPr lang="fr-FR"/>
        </a:p>
      </dgm:t>
    </dgm:pt>
    <dgm:pt modelId="{C37C865C-10CF-4B27-96B6-2F8120507D45}" type="sibTrans" cxnId="{04DC3FB0-091C-40E3-BC83-D608F61E207C}">
      <dgm:prSet/>
      <dgm:spPr/>
      <dgm:t>
        <a:bodyPr/>
        <a:lstStyle/>
        <a:p>
          <a:endParaRPr lang="fr-FR"/>
        </a:p>
      </dgm:t>
    </dgm:pt>
    <dgm:pt modelId="{18FBC288-1261-4868-8A22-5C0E68A2E616}">
      <dgm:prSet phldrT="[Texte]"/>
      <dgm:spPr/>
      <dgm:t>
        <a:bodyPr/>
        <a:lstStyle/>
        <a:p>
          <a:r>
            <a:rPr lang="ar-MA" dirty="0" smtClean="0"/>
            <a:t>اللغة </a:t>
          </a:r>
          <a:r>
            <a:rPr lang="ar-MA" dirty="0" err="1" smtClean="0"/>
            <a:t>ديالو</a:t>
          </a:r>
          <a:endParaRPr lang="fr-FR" dirty="0"/>
        </a:p>
      </dgm:t>
    </dgm:pt>
    <dgm:pt modelId="{7116631F-7298-4F09-B9BC-C9365980E41F}" type="parTrans" cxnId="{89B8F6C3-055F-4FC0-9047-6BF745FD69EF}">
      <dgm:prSet/>
      <dgm:spPr/>
      <dgm:t>
        <a:bodyPr/>
        <a:lstStyle/>
        <a:p>
          <a:endParaRPr lang="fr-FR"/>
        </a:p>
      </dgm:t>
    </dgm:pt>
    <dgm:pt modelId="{4F1F1FDC-B0F6-41F8-8189-4704F0674F03}" type="sibTrans" cxnId="{89B8F6C3-055F-4FC0-9047-6BF745FD69EF}">
      <dgm:prSet/>
      <dgm:spPr/>
      <dgm:t>
        <a:bodyPr/>
        <a:lstStyle/>
        <a:p>
          <a:endParaRPr lang="fr-FR"/>
        </a:p>
      </dgm:t>
    </dgm:pt>
    <dgm:pt modelId="{C7E25589-2AC8-4D60-8A7C-95115BD7D85F}">
      <dgm:prSet phldrT="[Texte]"/>
      <dgm:spPr/>
      <dgm:t>
        <a:bodyPr/>
        <a:lstStyle/>
        <a:p>
          <a:r>
            <a:rPr lang="ar-MA" dirty="0" smtClean="0"/>
            <a:t>فين </a:t>
          </a:r>
          <a:r>
            <a:rPr lang="ar-MA" dirty="0" err="1" smtClean="0"/>
            <a:t>كاين</a:t>
          </a:r>
          <a:r>
            <a:rPr lang="ar-MA" dirty="0" smtClean="0"/>
            <a:t> الربح؟</a:t>
          </a:r>
          <a:endParaRPr lang="fr-FR" dirty="0"/>
        </a:p>
      </dgm:t>
    </dgm:pt>
    <dgm:pt modelId="{4DE20746-8E41-4B8F-A065-7CF0428E5A69}" type="parTrans" cxnId="{1C7325A4-FE8A-4F48-93B1-076386B37875}">
      <dgm:prSet/>
      <dgm:spPr/>
      <dgm:t>
        <a:bodyPr/>
        <a:lstStyle/>
        <a:p>
          <a:endParaRPr lang="fr-FR"/>
        </a:p>
      </dgm:t>
    </dgm:pt>
    <dgm:pt modelId="{56F1A0C0-5B22-403C-9995-EC26C9C7B6EB}" type="sibTrans" cxnId="{1C7325A4-FE8A-4F48-93B1-076386B37875}">
      <dgm:prSet/>
      <dgm:spPr/>
      <dgm:t>
        <a:bodyPr/>
        <a:lstStyle/>
        <a:p>
          <a:endParaRPr lang="fr-FR"/>
        </a:p>
      </dgm:t>
    </dgm:pt>
    <dgm:pt modelId="{2CBEC5A2-58B9-427B-BFB3-D2DCBF2F6136}">
      <dgm:prSet phldrT="[Texte]"/>
      <dgm:spPr/>
      <dgm:t>
        <a:bodyPr/>
        <a:lstStyle/>
        <a:p>
          <a:r>
            <a:rPr lang="ar-MA" b="1" smtClean="0"/>
            <a:t>الموسمية؟</a:t>
          </a:r>
          <a:endParaRPr lang="fr-FR" b="1" dirty="0"/>
        </a:p>
      </dgm:t>
    </dgm:pt>
    <dgm:pt modelId="{1A9385C1-24E8-41FB-A8FA-CE64B1B3B2AF}" type="parTrans" cxnId="{CFC338C2-D03B-42D8-8779-B9C1D2153714}">
      <dgm:prSet/>
      <dgm:spPr/>
      <dgm:t>
        <a:bodyPr/>
        <a:lstStyle/>
        <a:p>
          <a:endParaRPr lang="fr-FR"/>
        </a:p>
      </dgm:t>
    </dgm:pt>
    <dgm:pt modelId="{B0A678CB-88DF-4584-B0FD-A3313FB0CC14}" type="sibTrans" cxnId="{CFC338C2-D03B-42D8-8779-B9C1D2153714}">
      <dgm:prSet/>
      <dgm:spPr/>
      <dgm:t>
        <a:bodyPr/>
        <a:lstStyle/>
        <a:p>
          <a:endParaRPr lang="fr-FR"/>
        </a:p>
      </dgm:t>
    </dgm:pt>
    <dgm:pt modelId="{E65662B3-A6CD-4844-BF11-E9A33173F0AA}" type="pres">
      <dgm:prSet presAssocID="{7CAFD098-AE0B-457A-93BB-0F8C05E36CCE}" presName="diagram" presStyleCnt="0">
        <dgm:presLayoutVars>
          <dgm:dir/>
          <dgm:resizeHandles val="exact"/>
        </dgm:presLayoutVars>
      </dgm:prSet>
      <dgm:spPr/>
      <dgm:t>
        <a:bodyPr/>
        <a:lstStyle/>
        <a:p>
          <a:endParaRPr lang="fr-FR"/>
        </a:p>
      </dgm:t>
    </dgm:pt>
    <dgm:pt modelId="{650FCB9F-88D1-4A13-BED7-AA36A254498D}" type="pres">
      <dgm:prSet presAssocID="{63652FEA-625D-4DFD-A176-F3CEDEF3E4A9}" presName="node" presStyleLbl="node1" presStyleIdx="0" presStyleCnt="5">
        <dgm:presLayoutVars>
          <dgm:bulletEnabled val="1"/>
        </dgm:presLayoutVars>
      </dgm:prSet>
      <dgm:spPr/>
      <dgm:t>
        <a:bodyPr/>
        <a:lstStyle/>
        <a:p>
          <a:endParaRPr lang="fr-FR"/>
        </a:p>
      </dgm:t>
    </dgm:pt>
    <dgm:pt modelId="{5497E033-3507-4627-9CFD-81C24D36FAF8}" type="pres">
      <dgm:prSet presAssocID="{8B1B60FD-D4BE-422D-A73A-AFCD9D1B5BFB}" presName="sibTrans" presStyleCnt="0"/>
      <dgm:spPr/>
      <dgm:t>
        <a:bodyPr/>
        <a:lstStyle/>
        <a:p>
          <a:endParaRPr lang="fr-FR"/>
        </a:p>
      </dgm:t>
    </dgm:pt>
    <dgm:pt modelId="{F8873F24-E73B-4E16-9868-13731E8B975B}" type="pres">
      <dgm:prSet presAssocID="{3655F79C-113A-4198-BE0A-7A24A79B666F}" presName="node" presStyleLbl="node1" presStyleIdx="1" presStyleCnt="5">
        <dgm:presLayoutVars>
          <dgm:bulletEnabled val="1"/>
        </dgm:presLayoutVars>
      </dgm:prSet>
      <dgm:spPr/>
      <dgm:t>
        <a:bodyPr/>
        <a:lstStyle/>
        <a:p>
          <a:endParaRPr lang="fr-FR"/>
        </a:p>
      </dgm:t>
    </dgm:pt>
    <dgm:pt modelId="{69018136-3900-488A-9D9A-FE2CD01E6AB4}" type="pres">
      <dgm:prSet presAssocID="{C37C865C-10CF-4B27-96B6-2F8120507D45}" presName="sibTrans" presStyleCnt="0"/>
      <dgm:spPr/>
      <dgm:t>
        <a:bodyPr/>
        <a:lstStyle/>
        <a:p>
          <a:endParaRPr lang="fr-FR"/>
        </a:p>
      </dgm:t>
    </dgm:pt>
    <dgm:pt modelId="{A44605EF-6C02-40E5-B1B2-94CE9911A440}" type="pres">
      <dgm:prSet presAssocID="{18FBC288-1261-4868-8A22-5C0E68A2E616}" presName="node" presStyleLbl="node1" presStyleIdx="2" presStyleCnt="5">
        <dgm:presLayoutVars>
          <dgm:bulletEnabled val="1"/>
        </dgm:presLayoutVars>
      </dgm:prSet>
      <dgm:spPr/>
      <dgm:t>
        <a:bodyPr/>
        <a:lstStyle/>
        <a:p>
          <a:endParaRPr lang="fr-FR"/>
        </a:p>
      </dgm:t>
    </dgm:pt>
    <dgm:pt modelId="{D6B481A2-F2C2-4DE1-B341-904E39D75007}" type="pres">
      <dgm:prSet presAssocID="{4F1F1FDC-B0F6-41F8-8189-4704F0674F03}" presName="sibTrans" presStyleCnt="0"/>
      <dgm:spPr/>
      <dgm:t>
        <a:bodyPr/>
        <a:lstStyle/>
        <a:p>
          <a:endParaRPr lang="fr-FR"/>
        </a:p>
      </dgm:t>
    </dgm:pt>
    <dgm:pt modelId="{49C779EE-E29F-4CFA-92D5-9D5D7A314C84}" type="pres">
      <dgm:prSet presAssocID="{C7E25589-2AC8-4D60-8A7C-95115BD7D85F}" presName="node" presStyleLbl="node1" presStyleIdx="3" presStyleCnt="5">
        <dgm:presLayoutVars>
          <dgm:bulletEnabled val="1"/>
        </dgm:presLayoutVars>
      </dgm:prSet>
      <dgm:spPr/>
      <dgm:t>
        <a:bodyPr/>
        <a:lstStyle/>
        <a:p>
          <a:endParaRPr lang="fr-FR"/>
        </a:p>
      </dgm:t>
    </dgm:pt>
    <dgm:pt modelId="{D4B7508E-3C11-4559-9967-A1BA7CC55D8F}" type="pres">
      <dgm:prSet presAssocID="{56F1A0C0-5B22-403C-9995-EC26C9C7B6EB}" presName="sibTrans" presStyleCnt="0"/>
      <dgm:spPr/>
      <dgm:t>
        <a:bodyPr/>
        <a:lstStyle/>
        <a:p>
          <a:endParaRPr lang="fr-FR"/>
        </a:p>
      </dgm:t>
    </dgm:pt>
    <dgm:pt modelId="{03E79E98-BA24-47B3-B433-2982959D52D1}" type="pres">
      <dgm:prSet presAssocID="{2CBEC5A2-58B9-427B-BFB3-D2DCBF2F6136}" presName="node" presStyleLbl="node1" presStyleIdx="4" presStyleCnt="5">
        <dgm:presLayoutVars>
          <dgm:bulletEnabled val="1"/>
        </dgm:presLayoutVars>
      </dgm:prSet>
      <dgm:spPr/>
      <dgm:t>
        <a:bodyPr/>
        <a:lstStyle/>
        <a:p>
          <a:endParaRPr lang="fr-FR"/>
        </a:p>
      </dgm:t>
    </dgm:pt>
  </dgm:ptLst>
  <dgm:cxnLst>
    <dgm:cxn modelId="{A4B5BDEC-DAD0-6245-B35D-8C9324E01DA8}" type="presOf" srcId="{7CAFD098-AE0B-457A-93BB-0F8C05E36CCE}" destId="{E65662B3-A6CD-4844-BF11-E9A33173F0AA}" srcOrd="0" destOrd="0" presId="urn:microsoft.com/office/officeart/2005/8/layout/default#26"/>
    <dgm:cxn modelId="{05DAD5F6-94C5-EA4B-96B4-BC9C7DFFCD30}" type="presOf" srcId="{18FBC288-1261-4868-8A22-5C0E68A2E616}" destId="{A44605EF-6C02-40E5-B1B2-94CE9911A440}" srcOrd="0" destOrd="0" presId="urn:microsoft.com/office/officeart/2005/8/layout/default#26"/>
    <dgm:cxn modelId="{36B1CA3D-D52F-C549-BCD1-6D04AC11174A}" type="presOf" srcId="{C7E25589-2AC8-4D60-8A7C-95115BD7D85F}" destId="{49C779EE-E29F-4CFA-92D5-9D5D7A314C84}" srcOrd="0" destOrd="0" presId="urn:microsoft.com/office/officeart/2005/8/layout/default#26"/>
    <dgm:cxn modelId="{CFC338C2-D03B-42D8-8779-B9C1D2153714}" srcId="{7CAFD098-AE0B-457A-93BB-0F8C05E36CCE}" destId="{2CBEC5A2-58B9-427B-BFB3-D2DCBF2F6136}" srcOrd="4" destOrd="0" parTransId="{1A9385C1-24E8-41FB-A8FA-CE64B1B3B2AF}" sibTransId="{B0A678CB-88DF-4584-B0FD-A3313FB0CC14}"/>
    <dgm:cxn modelId="{1C7325A4-FE8A-4F48-93B1-076386B37875}" srcId="{7CAFD098-AE0B-457A-93BB-0F8C05E36CCE}" destId="{C7E25589-2AC8-4D60-8A7C-95115BD7D85F}" srcOrd="3" destOrd="0" parTransId="{4DE20746-8E41-4B8F-A065-7CF0428E5A69}" sibTransId="{56F1A0C0-5B22-403C-9995-EC26C9C7B6EB}"/>
    <dgm:cxn modelId="{073E262B-9EF1-40F9-9CA4-5497DA4DB9DD}" srcId="{7CAFD098-AE0B-457A-93BB-0F8C05E36CCE}" destId="{63652FEA-625D-4DFD-A176-F3CEDEF3E4A9}" srcOrd="0" destOrd="0" parTransId="{0AABC5AB-9199-4C88-AC8B-28A2BB7FC3F5}" sibTransId="{8B1B60FD-D4BE-422D-A73A-AFCD9D1B5BFB}"/>
    <dgm:cxn modelId="{89B8F6C3-055F-4FC0-9047-6BF745FD69EF}" srcId="{7CAFD098-AE0B-457A-93BB-0F8C05E36CCE}" destId="{18FBC288-1261-4868-8A22-5C0E68A2E616}" srcOrd="2" destOrd="0" parTransId="{7116631F-7298-4F09-B9BC-C9365980E41F}" sibTransId="{4F1F1FDC-B0F6-41F8-8189-4704F0674F03}"/>
    <dgm:cxn modelId="{C3231825-25A6-A445-A9F3-58C3F41399BF}" type="presOf" srcId="{2CBEC5A2-58B9-427B-BFB3-D2DCBF2F6136}" destId="{03E79E98-BA24-47B3-B433-2982959D52D1}" srcOrd="0" destOrd="0" presId="urn:microsoft.com/office/officeart/2005/8/layout/default#26"/>
    <dgm:cxn modelId="{31184885-CA6A-F443-B5F0-5D533DF6B7D6}" type="presOf" srcId="{3655F79C-113A-4198-BE0A-7A24A79B666F}" destId="{F8873F24-E73B-4E16-9868-13731E8B975B}" srcOrd="0" destOrd="0" presId="urn:microsoft.com/office/officeart/2005/8/layout/default#26"/>
    <dgm:cxn modelId="{04DC3FB0-091C-40E3-BC83-D608F61E207C}" srcId="{7CAFD098-AE0B-457A-93BB-0F8C05E36CCE}" destId="{3655F79C-113A-4198-BE0A-7A24A79B666F}" srcOrd="1" destOrd="0" parTransId="{10E455C5-4E9D-4104-A075-DDC3E9B56861}" sibTransId="{C37C865C-10CF-4B27-96B6-2F8120507D45}"/>
    <dgm:cxn modelId="{A18EEE9F-ECE6-4147-B685-B78CF107DC78}" type="presOf" srcId="{63652FEA-625D-4DFD-A176-F3CEDEF3E4A9}" destId="{650FCB9F-88D1-4A13-BED7-AA36A254498D}" srcOrd="0" destOrd="0" presId="urn:microsoft.com/office/officeart/2005/8/layout/default#26"/>
    <dgm:cxn modelId="{00E41DD1-C3B6-0247-BCB7-AFE2CFA89CB9}" type="presParOf" srcId="{E65662B3-A6CD-4844-BF11-E9A33173F0AA}" destId="{650FCB9F-88D1-4A13-BED7-AA36A254498D}" srcOrd="0" destOrd="0" presId="urn:microsoft.com/office/officeart/2005/8/layout/default#26"/>
    <dgm:cxn modelId="{D80FA23C-6EFC-374A-9E40-952D8B5C82C7}" type="presParOf" srcId="{E65662B3-A6CD-4844-BF11-E9A33173F0AA}" destId="{5497E033-3507-4627-9CFD-81C24D36FAF8}" srcOrd="1" destOrd="0" presId="urn:microsoft.com/office/officeart/2005/8/layout/default#26"/>
    <dgm:cxn modelId="{E6D8651A-F847-7B4C-822A-2B37A7392AFA}" type="presParOf" srcId="{E65662B3-A6CD-4844-BF11-E9A33173F0AA}" destId="{F8873F24-E73B-4E16-9868-13731E8B975B}" srcOrd="2" destOrd="0" presId="urn:microsoft.com/office/officeart/2005/8/layout/default#26"/>
    <dgm:cxn modelId="{36E6A1C2-AAEF-1943-B052-DF4A1D6E5388}" type="presParOf" srcId="{E65662B3-A6CD-4844-BF11-E9A33173F0AA}" destId="{69018136-3900-488A-9D9A-FE2CD01E6AB4}" srcOrd="3" destOrd="0" presId="urn:microsoft.com/office/officeart/2005/8/layout/default#26"/>
    <dgm:cxn modelId="{32EAD2A8-A5F9-E541-8312-A7372F76CDBE}" type="presParOf" srcId="{E65662B3-A6CD-4844-BF11-E9A33173F0AA}" destId="{A44605EF-6C02-40E5-B1B2-94CE9911A440}" srcOrd="4" destOrd="0" presId="urn:microsoft.com/office/officeart/2005/8/layout/default#26"/>
    <dgm:cxn modelId="{8980738E-89F3-4C4C-9E29-0B111AEEFD6B}" type="presParOf" srcId="{E65662B3-A6CD-4844-BF11-E9A33173F0AA}" destId="{D6B481A2-F2C2-4DE1-B341-904E39D75007}" srcOrd="5" destOrd="0" presId="urn:microsoft.com/office/officeart/2005/8/layout/default#26"/>
    <dgm:cxn modelId="{E9982BFF-5883-4145-B0DC-5680606E7F3A}" type="presParOf" srcId="{E65662B3-A6CD-4844-BF11-E9A33173F0AA}" destId="{49C779EE-E29F-4CFA-92D5-9D5D7A314C84}" srcOrd="6" destOrd="0" presId="urn:microsoft.com/office/officeart/2005/8/layout/default#26"/>
    <dgm:cxn modelId="{295E8742-8D89-7C4A-BBD1-0FE8A8A7F8A4}" type="presParOf" srcId="{E65662B3-A6CD-4844-BF11-E9A33173F0AA}" destId="{D4B7508E-3C11-4559-9967-A1BA7CC55D8F}" srcOrd="7" destOrd="0" presId="urn:microsoft.com/office/officeart/2005/8/layout/default#26"/>
    <dgm:cxn modelId="{48F5E4C3-5D01-154E-BF2A-30FF7AFE2E94}" type="presParOf" srcId="{E65662B3-A6CD-4844-BF11-E9A33173F0AA}" destId="{03E79E98-BA24-47B3-B433-2982959D52D1}" srcOrd="8" destOrd="0" presId="urn:microsoft.com/office/officeart/2005/8/layout/default#2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29C5004-988A-4AF9-8BDF-4616575007AB}" type="doc">
      <dgm:prSet loTypeId="urn:microsoft.com/office/officeart/2005/8/layout/default#27" loCatId="list" qsTypeId="urn:microsoft.com/office/officeart/2005/8/quickstyle/simple1" qsCatId="simple" csTypeId="urn:microsoft.com/office/officeart/2005/8/colors/colorful4" csCatId="colorful" phldr="1"/>
      <dgm:spPr/>
      <dgm:t>
        <a:bodyPr/>
        <a:lstStyle/>
        <a:p>
          <a:endParaRPr lang="fr-FR"/>
        </a:p>
      </dgm:t>
    </dgm:pt>
    <dgm:pt modelId="{67C14126-F687-4B2D-8652-B1A0977D173A}">
      <dgm:prSet phldrT="[Texte]"/>
      <dgm:spPr/>
      <dgm:t>
        <a:bodyPr/>
        <a:lstStyle/>
        <a:p>
          <a:r>
            <a:rPr lang="ar-MA" dirty="0" smtClean="0"/>
            <a:t>مع الجمعيات؟</a:t>
          </a:r>
          <a:endParaRPr lang="fr-FR" dirty="0"/>
        </a:p>
      </dgm:t>
    </dgm:pt>
    <dgm:pt modelId="{C7728943-1A1E-4AD0-BCFE-CA570924510B}" type="parTrans" cxnId="{5F9A7DB2-6661-471D-8B3E-03D8459E4A26}">
      <dgm:prSet/>
      <dgm:spPr/>
      <dgm:t>
        <a:bodyPr/>
        <a:lstStyle/>
        <a:p>
          <a:endParaRPr lang="fr-FR"/>
        </a:p>
      </dgm:t>
    </dgm:pt>
    <dgm:pt modelId="{46A42D29-1719-46EE-8A5C-9937C348D054}" type="sibTrans" cxnId="{5F9A7DB2-6661-471D-8B3E-03D8459E4A26}">
      <dgm:prSet/>
      <dgm:spPr/>
      <dgm:t>
        <a:bodyPr/>
        <a:lstStyle/>
        <a:p>
          <a:endParaRPr lang="fr-FR"/>
        </a:p>
      </dgm:t>
    </dgm:pt>
    <dgm:pt modelId="{01301D00-4FDB-411F-86DA-D85C5BD193E0}">
      <dgm:prSet phldrT="[Texte]"/>
      <dgm:spPr/>
      <dgm:t>
        <a:bodyPr/>
        <a:lstStyle/>
        <a:p>
          <a:r>
            <a:rPr lang="ar-MA" dirty="0" smtClean="0"/>
            <a:t>مع الأشخاص؟</a:t>
          </a:r>
          <a:endParaRPr lang="fr-FR" dirty="0"/>
        </a:p>
      </dgm:t>
    </dgm:pt>
    <dgm:pt modelId="{2B9F4EDF-0086-44A8-8980-565BC2645CD1}" type="parTrans" cxnId="{CAA53AE2-CED2-49A9-B1EB-898C4E3A0675}">
      <dgm:prSet/>
      <dgm:spPr/>
      <dgm:t>
        <a:bodyPr/>
        <a:lstStyle/>
        <a:p>
          <a:endParaRPr lang="fr-FR"/>
        </a:p>
      </dgm:t>
    </dgm:pt>
    <dgm:pt modelId="{7E558EF0-8EFA-4700-A4BB-F36E60F23D17}" type="sibTrans" cxnId="{CAA53AE2-CED2-49A9-B1EB-898C4E3A0675}">
      <dgm:prSet/>
      <dgm:spPr/>
      <dgm:t>
        <a:bodyPr/>
        <a:lstStyle/>
        <a:p>
          <a:endParaRPr lang="fr-FR"/>
        </a:p>
      </dgm:t>
    </dgm:pt>
    <dgm:pt modelId="{9DF534C4-074B-4BA1-94C1-3226D3D76B24}">
      <dgm:prSet phldrT="[Texte]"/>
      <dgm:spPr/>
      <dgm:t>
        <a:bodyPr/>
        <a:lstStyle/>
        <a:p>
          <a:r>
            <a:rPr lang="ar-MA" dirty="0" smtClean="0"/>
            <a:t>مع الشركات؟</a:t>
          </a:r>
          <a:endParaRPr lang="fr-FR" dirty="0"/>
        </a:p>
      </dgm:t>
    </dgm:pt>
    <dgm:pt modelId="{40DB6918-F9FC-4EDF-88D3-C16E92BDCED7}" type="parTrans" cxnId="{248FA05D-E2E9-4E27-8B20-7A53493864B9}">
      <dgm:prSet/>
      <dgm:spPr/>
      <dgm:t>
        <a:bodyPr/>
        <a:lstStyle/>
        <a:p>
          <a:endParaRPr lang="fr-FR"/>
        </a:p>
      </dgm:t>
    </dgm:pt>
    <dgm:pt modelId="{1B091DC7-2AE9-45F2-AC70-EF6E7AD986E7}" type="sibTrans" cxnId="{248FA05D-E2E9-4E27-8B20-7A53493864B9}">
      <dgm:prSet/>
      <dgm:spPr/>
      <dgm:t>
        <a:bodyPr/>
        <a:lstStyle/>
        <a:p>
          <a:endParaRPr lang="fr-FR"/>
        </a:p>
      </dgm:t>
    </dgm:pt>
    <dgm:pt modelId="{CF13782B-4C54-4B8B-A39F-B183666A49FD}">
      <dgm:prSet phldrT="[Texte]"/>
      <dgm:spPr/>
      <dgm:t>
        <a:bodyPr/>
        <a:lstStyle/>
        <a:p>
          <a:r>
            <a:rPr lang="ar-MA" dirty="0" smtClean="0"/>
            <a:t>مع الخارج؟</a:t>
          </a:r>
          <a:endParaRPr lang="fr-FR" dirty="0"/>
        </a:p>
      </dgm:t>
    </dgm:pt>
    <dgm:pt modelId="{F0A5384C-752E-4865-A7B8-211295A72E2C}" type="parTrans" cxnId="{AE663698-BCB5-4082-95FF-EA1F88E94488}">
      <dgm:prSet/>
      <dgm:spPr/>
      <dgm:t>
        <a:bodyPr/>
        <a:lstStyle/>
        <a:p>
          <a:endParaRPr lang="fr-FR"/>
        </a:p>
      </dgm:t>
    </dgm:pt>
    <dgm:pt modelId="{727DA846-1D24-4576-A493-401FA32EFFA4}" type="sibTrans" cxnId="{AE663698-BCB5-4082-95FF-EA1F88E94488}">
      <dgm:prSet/>
      <dgm:spPr/>
      <dgm:t>
        <a:bodyPr/>
        <a:lstStyle/>
        <a:p>
          <a:endParaRPr lang="fr-FR"/>
        </a:p>
      </dgm:t>
    </dgm:pt>
    <dgm:pt modelId="{D5EAFA63-BBE3-40B3-BAA6-70CE4BAF7143}">
      <dgm:prSet phldrT="[Texte]"/>
      <dgm:spPr/>
      <dgm:t>
        <a:bodyPr/>
        <a:lstStyle/>
        <a:p>
          <a:r>
            <a:rPr lang="ar-MA" dirty="0" smtClean="0"/>
            <a:t>مع التعاونيات؟</a:t>
          </a:r>
          <a:endParaRPr lang="fr-FR" dirty="0"/>
        </a:p>
      </dgm:t>
    </dgm:pt>
    <dgm:pt modelId="{11782041-C10D-4AF1-A3E3-252D0F0F1AEF}" type="parTrans" cxnId="{7B393AF5-F3DE-424C-85D0-98E763E1B378}">
      <dgm:prSet/>
      <dgm:spPr/>
      <dgm:t>
        <a:bodyPr/>
        <a:lstStyle/>
        <a:p>
          <a:endParaRPr lang="fr-FR"/>
        </a:p>
      </dgm:t>
    </dgm:pt>
    <dgm:pt modelId="{DE2019FB-4D06-41FA-8976-CE43EA450FFF}" type="sibTrans" cxnId="{7B393AF5-F3DE-424C-85D0-98E763E1B378}">
      <dgm:prSet/>
      <dgm:spPr/>
      <dgm:t>
        <a:bodyPr/>
        <a:lstStyle/>
        <a:p>
          <a:endParaRPr lang="fr-FR"/>
        </a:p>
      </dgm:t>
    </dgm:pt>
    <dgm:pt modelId="{3FC1CDE9-9F7A-46FA-B7DE-A7DA48C83E70}" type="pres">
      <dgm:prSet presAssocID="{429C5004-988A-4AF9-8BDF-4616575007AB}" presName="diagram" presStyleCnt="0">
        <dgm:presLayoutVars>
          <dgm:dir/>
          <dgm:resizeHandles val="exact"/>
        </dgm:presLayoutVars>
      </dgm:prSet>
      <dgm:spPr/>
      <dgm:t>
        <a:bodyPr/>
        <a:lstStyle/>
        <a:p>
          <a:endParaRPr lang="fr-FR"/>
        </a:p>
      </dgm:t>
    </dgm:pt>
    <dgm:pt modelId="{40F230C8-8CCA-45E0-9C36-51075B752EA6}" type="pres">
      <dgm:prSet presAssocID="{67C14126-F687-4B2D-8652-B1A0977D173A}" presName="node" presStyleLbl="node1" presStyleIdx="0" presStyleCnt="5">
        <dgm:presLayoutVars>
          <dgm:bulletEnabled val="1"/>
        </dgm:presLayoutVars>
      </dgm:prSet>
      <dgm:spPr/>
      <dgm:t>
        <a:bodyPr/>
        <a:lstStyle/>
        <a:p>
          <a:endParaRPr lang="fr-FR"/>
        </a:p>
      </dgm:t>
    </dgm:pt>
    <dgm:pt modelId="{2E2D9D06-2B10-40B6-99C5-3CCE51B58743}" type="pres">
      <dgm:prSet presAssocID="{46A42D29-1719-46EE-8A5C-9937C348D054}" presName="sibTrans" presStyleCnt="0"/>
      <dgm:spPr/>
      <dgm:t>
        <a:bodyPr/>
        <a:lstStyle/>
        <a:p>
          <a:endParaRPr lang="fr-FR"/>
        </a:p>
      </dgm:t>
    </dgm:pt>
    <dgm:pt modelId="{57300F52-F8CF-4AC9-86BD-64DE7417A5B7}" type="pres">
      <dgm:prSet presAssocID="{01301D00-4FDB-411F-86DA-D85C5BD193E0}" presName="node" presStyleLbl="node1" presStyleIdx="1" presStyleCnt="5">
        <dgm:presLayoutVars>
          <dgm:bulletEnabled val="1"/>
        </dgm:presLayoutVars>
      </dgm:prSet>
      <dgm:spPr/>
      <dgm:t>
        <a:bodyPr/>
        <a:lstStyle/>
        <a:p>
          <a:endParaRPr lang="fr-FR"/>
        </a:p>
      </dgm:t>
    </dgm:pt>
    <dgm:pt modelId="{48C29936-C36C-4DFD-B469-EE8A60677DF9}" type="pres">
      <dgm:prSet presAssocID="{7E558EF0-8EFA-4700-A4BB-F36E60F23D17}" presName="sibTrans" presStyleCnt="0"/>
      <dgm:spPr/>
      <dgm:t>
        <a:bodyPr/>
        <a:lstStyle/>
        <a:p>
          <a:endParaRPr lang="fr-FR"/>
        </a:p>
      </dgm:t>
    </dgm:pt>
    <dgm:pt modelId="{8C4F4043-00CF-4D16-A779-1F2E61B919B7}" type="pres">
      <dgm:prSet presAssocID="{9DF534C4-074B-4BA1-94C1-3226D3D76B24}" presName="node" presStyleLbl="node1" presStyleIdx="2" presStyleCnt="5">
        <dgm:presLayoutVars>
          <dgm:bulletEnabled val="1"/>
        </dgm:presLayoutVars>
      </dgm:prSet>
      <dgm:spPr/>
      <dgm:t>
        <a:bodyPr/>
        <a:lstStyle/>
        <a:p>
          <a:endParaRPr lang="fr-FR"/>
        </a:p>
      </dgm:t>
    </dgm:pt>
    <dgm:pt modelId="{874D0A82-7A65-42A5-A775-7B8D015E474B}" type="pres">
      <dgm:prSet presAssocID="{1B091DC7-2AE9-45F2-AC70-EF6E7AD986E7}" presName="sibTrans" presStyleCnt="0"/>
      <dgm:spPr/>
      <dgm:t>
        <a:bodyPr/>
        <a:lstStyle/>
        <a:p>
          <a:endParaRPr lang="fr-FR"/>
        </a:p>
      </dgm:t>
    </dgm:pt>
    <dgm:pt modelId="{CA48139B-B725-4741-BA30-CB9B4200892D}" type="pres">
      <dgm:prSet presAssocID="{CF13782B-4C54-4B8B-A39F-B183666A49FD}" presName="node" presStyleLbl="node1" presStyleIdx="3" presStyleCnt="5">
        <dgm:presLayoutVars>
          <dgm:bulletEnabled val="1"/>
        </dgm:presLayoutVars>
      </dgm:prSet>
      <dgm:spPr/>
      <dgm:t>
        <a:bodyPr/>
        <a:lstStyle/>
        <a:p>
          <a:endParaRPr lang="fr-FR"/>
        </a:p>
      </dgm:t>
    </dgm:pt>
    <dgm:pt modelId="{E09540B9-63FD-41EB-ABAD-5E0A705D95E1}" type="pres">
      <dgm:prSet presAssocID="{727DA846-1D24-4576-A493-401FA32EFFA4}" presName="sibTrans" presStyleCnt="0"/>
      <dgm:spPr/>
      <dgm:t>
        <a:bodyPr/>
        <a:lstStyle/>
        <a:p>
          <a:endParaRPr lang="fr-FR"/>
        </a:p>
      </dgm:t>
    </dgm:pt>
    <dgm:pt modelId="{6DCE4FC8-A6F9-4EF2-80AA-83C630B4D131}" type="pres">
      <dgm:prSet presAssocID="{D5EAFA63-BBE3-40B3-BAA6-70CE4BAF7143}" presName="node" presStyleLbl="node1" presStyleIdx="4" presStyleCnt="5">
        <dgm:presLayoutVars>
          <dgm:bulletEnabled val="1"/>
        </dgm:presLayoutVars>
      </dgm:prSet>
      <dgm:spPr/>
      <dgm:t>
        <a:bodyPr/>
        <a:lstStyle/>
        <a:p>
          <a:endParaRPr lang="fr-FR"/>
        </a:p>
      </dgm:t>
    </dgm:pt>
  </dgm:ptLst>
  <dgm:cxnLst>
    <dgm:cxn modelId="{AE663698-BCB5-4082-95FF-EA1F88E94488}" srcId="{429C5004-988A-4AF9-8BDF-4616575007AB}" destId="{CF13782B-4C54-4B8B-A39F-B183666A49FD}" srcOrd="3" destOrd="0" parTransId="{F0A5384C-752E-4865-A7B8-211295A72E2C}" sibTransId="{727DA846-1D24-4576-A493-401FA32EFFA4}"/>
    <dgm:cxn modelId="{A2F945BA-8750-424A-A60D-0C76C78CB7BE}" type="presOf" srcId="{CF13782B-4C54-4B8B-A39F-B183666A49FD}" destId="{CA48139B-B725-4741-BA30-CB9B4200892D}" srcOrd="0" destOrd="0" presId="urn:microsoft.com/office/officeart/2005/8/layout/default#27"/>
    <dgm:cxn modelId="{CAA53AE2-CED2-49A9-B1EB-898C4E3A0675}" srcId="{429C5004-988A-4AF9-8BDF-4616575007AB}" destId="{01301D00-4FDB-411F-86DA-D85C5BD193E0}" srcOrd="1" destOrd="0" parTransId="{2B9F4EDF-0086-44A8-8980-565BC2645CD1}" sibTransId="{7E558EF0-8EFA-4700-A4BB-F36E60F23D17}"/>
    <dgm:cxn modelId="{248FA05D-E2E9-4E27-8B20-7A53493864B9}" srcId="{429C5004-988A-4AF9-8BDF-4616575007AB}" destId="{9DF534C4-074B-4BA1-94C1-3226D3D76B24}" srcOrd="2" destOrd="0" parTransId="{40DB6918-F9FC-4EDF-88D3-C16E92BDCED7}" sibTransId="{1B091DC7-2AE9-45F2-AC70-EF6E7AD986E7}"/>
    <dgm:cxn modelId="{61A2B826-2412-C443-BF28-923653CAD0A0}" type="presOf" srcId="{01301D00-4FDB-411F-86DA-D85C5BD193E0}" destId="{57300F52-F8CF-4AC9-86BD-64DE7417A5B7}" srcOrd="0" destOrd="0" presId="urn:microsoft.com/office/officeart/2005/8/layout/default#27"/>
    <dgm:cxn modelId="{7B393AF5-F3DE-424C-85D0-98E763E1B378}" srcId="{429C5004-988A-4AF9-8BDF-4616575007AB}" destId="{D5EAFA63-BBE3-40B3-BAA6-70CE4BAF7143}" srcOrd="4" destOrd="0" parTransId="{11782041-C10D-4AF1-A3E3-252D0F0F1AEF}" sibTransId="{DE2019FB-4D06-41FA-8976-CE43EA450FFF}"/>
    <dgm:cxn modelId="{A1D53503-69FB-2448-9045-AE0B28529838}" type="presOf" srcId="{D5EAFA63-BBE3-40B3-BAA6-70CE4BAF7143}" destId="{6DCE4FC8-A6F9-4EF2-80AA-83C630B4D131}" srcOrd="0" destOrd="0" presId="urn:microsoft.com/office/officeart/2005/8/layout/default#27"/>
    <dgm:cxn modelId="{195527BF-3219-5747-A112-89170539DA4F}" type="presOf" srcId="{9DF534C4-074B-4BA1-94C1-3226D3D76B24}" destId="{8C4F4043-00CF-4D16-A779-1F2E61B919B7}" srcOrd="0" destOrd="0" presId="urn:microsoft.com/office/officeart/2005/8/layout/default#27"/>
    <dgm:cxn modelId="{13B9DB3E-9D86-9743-B3D4-C604DDCA75F6}" type="presOf" srcId="{67C14126-F687-4B2D-8652-B1A0977D173A}" destId="{40F230C8-8CCA-45E0-9C36-51075B752EA6}" srcOrd="0" destOrd="0" presId="urn:microsoft.com/office/officeart/2005/8/layout/default#27"/>
    <dgm:cxn modelId="{CC10B44E-1566-0840-9DD0-0D57CDA4E1CE}" type="presOf" srcId="{429C5004-988A-4AF9-8BDF-4616575007AB}" destId="{3FC1CDE9-9F7A-46FA-B7DE-A7DA48C83E70}" srcOrd="0" destOrd="0" presId="urn:microsoft.com/office/officeart/2005/8/layout/default#27"/>
    <dgm:cxn modelId="{5F9A7DB2-6661-471D-8B3E-03D8459E4A26}" srcId="{429C5004-988A-4AF9-8BDF-4616575007AB}" destId="{67C14126-F687-4B2D-8652-B1A0977D173A}" srcOrd="0" destOrd="0" parTransId="{C7728943-1A1E-4AD0-BCFE-CA570924510B}" sibTransId="{46A42D29-1719-46EE-8A5C-9937C348D054}"/>
    <dgm:cxn modelId="{0D400D66-9C04-DF42-A214-607011B222C7}" type="presParOf" srcId="{3FC1CDE9-9F7A-46FA-B7DE-A7DA48C83E70}" destId="{40F230C8-8CCA-45E0-9C36-51075B752EA6}" srcOrd="0" destOrd="0" presId="urn:microsoft.com/office/officeart/2005/8/layout/default#27"/>
    <dgm:cxn modelId="{1C1D20A7-0129-3346-A4FB-658E5FF72355}" type="presParOf" srcId="{3FC1CDE9-9F7A-46FA-B7DE-A7DA48C83E70}" destId="{2E2D9D06-2B10-40B6-99C5-3CCE51B58743}" srcOrd="1" destOrd="0" presId="urn:microsoft.com/office/officeart/2005/8/layout/default#27"/>
    <dgm:cxn modelId="{4C9447A4-56E9-C245-9E7C-C479C58E5638}" type="presParOf" srcId="{3FC1CDE9-9F7A-46FA-B7DE-A7DA48C83E70}" destId="{57300F52-F8CF-4AC9-86BD-64DE7417A5B7}" srcOrd="2" destOrd="0" presId="urn:microsoft.com/office/officeart/2005/8/layout/default#27"/>
    <dgm:cxn modelId="{E5BF029F-FBF0-2747-9C7C-013FDE5C001C}" type="presParOf" srcId="{3FC1CDE9-9F7A-46FA-B7DE-A7DA48C83E70}" destId="{48C29936-C36C-4DFD-B469-EE8A60677DF9}" srcOrd="3" destOrd="0" presId="urn:microsoft.com/office/officeart/2005/8/layout/default#27"/>
    <dgm:cxn modelId="{08FDE826-66AF-A44D-AB15-E062035F54FC}" type="presParOf" srcId="{3FC1CDE9-9F7A-46FA-B7DE-A7DA48C83E70}" destId="{8C4F4043-00CF-4D16-A779-1F2E61B919B7}" srcOrd="4" destOrd="0" presId="urn:microsoft.com/office/officeart/2005/8/layout/default#27"/>
    <dgm:cxn modelId="{2F9373DC-7A55-4A40-8787-441A8E1CAFCA}" type="presParOf" srcId="{3FC1CDE9-9F7A-46FA-B7DE-A7DA48C83E70}" destId="{874D0A82-7A65-42A5-A775-7B8D015E474B}" srcOrd="5" destOrd="0" presId="urn:microsoft.com/office/officeart/2005/8/layout/default#27"/>
    <dgm:cxn modelId="{7471B900-D07F-604C-B83B-3051E4882020}" type="presParOf" srcId="{3FC1CDE9-9F7A-46FA-B7DE-A7DA48C83E70}" destId="{CA48139B-B725-4741-BA30-CB9B4200892D}" srcOrd="6" destOrd="0" presId="urn:microsoft.com/office/officeart/2005/8/layout/default#27"/>
    <dgm:cxn modelId="{218E369B-BC96-8047-8711-1FB6FE9C9EEB}" type="presParOf" srcId="{3FC1CDE9-9F7A-46FA-B7DE-A7DA48C83E70}" destId="{E09540B9-63FD-41EB-ABAD-5E0A705D95E1}" srcOrd="7" destOrd="0" presId="urn:microsoft.com/office/officeart/2005/8/layout/default#27"/>
    <dgm:cxn modelId="{D46E3F57-434D-1E4A-A162-2A7534E6DB50}" type="presParOf" srcId="{3FC1CDE9-9F7A-46FA-B7DE-A7DA48C83E70}" destId="{6DCE4FC8-A6F9-4EF2-80AA-83C630B4D131}" srcOrd="8" destOrd="0" presId="urn:microsoft.com/office/officeart/2005/8/layout/default#2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2370925-55BA-4DC5-BBCC-55E9862C769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fr-FR"/>
        </a:p>
      </dgm:t>
    </dgm:pt>
    <dgm:pt modelId="{9404FFA7-04F5-48F8-8B56-287D01ACBBC5}">
      <dgm:prSet phldrT="[Texte]"/>
      <dgm:spPr/>
      <dgm:t>
        <a:bodyPr/>
        <a:lstStyle/>
        <a:p>
          <a:r>
            <a:rPr lang="ar-MA" dirty="0" smtClean="0"/>
            <a:t>النوع</a:t>
          </a:r>
          <a:endParaRPr lang="fr-FR" dirty="0"/>
        </a:p>
      </dgm:t>
    </dgm:pt>
    <dgm:pt modelId="{DDD4C51F-3FB1-44D8-994E-90A004DAC0C2}" type="parTrans" cxnId="{79833295-9E36-482C-8D8F-559F3D0F6F8E}">
      <dgm:prSet/>
      <dgm:spPr/>
      <dgm:t>
        <a:bodyPr/>
        <a:lstStyle/>
        <a:p>
          <a:endParaRPr lang="fr-FR"/>
        </a:p>
      </dgm:t>
    </dgm:pt>
    <dgm:pt modelId="{4D0B6060-2C43-49F2-8CBE-B0776D856663}" type="sibTrans" cxnId="{79833295-9E36-482C-8D8F-559F3D0F6F8E}">
      <dgm:prSet/>
      <dgm:spPr/>
      <dgm:t>
        <a:bodyPr/>
        <a:lstStyle/>
        <a:p>
          <a:endParaRPr lang="fr-FR"/>
        </a:p>
      </dgm:t>
    </dgm:pt>
    <dgm:pt modelId="{8CAE9C86-FA8F-49FD-8CC7-C27A67B20FB3}">
      <dgm:prSet phldrT="[Texte]"/>
      <dgm:spPr/>
      <dgm:t>
        <a:bodyPr/>
        <a:lstStyle/>
        <a:p>
          <a:pPr rtl="1"/>
          <a:r>
            <a:rPr lang="ar-MA" dirty="0" smtClean="0"/>
            <a:t>الرجال </a:t>
          </a:r>
          <a:endParaRPr lang="fr-FR" dirty="0"/>
        </a:p>
      </dgm:t>
    </dgm:pt>
    <dgm:pt modelId="{872AF6E8-8809-4C86-8EF8-AADCAC90650A}" type="parTrans" cxnId="{35B9CCFC-E171-469D-8166-62056670252A}">
      <dgm:prSet/>
      <dgm:spPr/>
      <dgm:t>
        <a:bodyPr/>
        <a:lstStyle/>
        <a:p>
          <a:endParaRPr lang="fr-FR"/>
        </a:p>
      </dgm:t>
    </dgm:pt>
    <dgm:pt modelId="{C8F2249E-99BF-4996-A474-DA6BE07BAA43}" type="sibTrans" cxnId="{35B9CCFC-E171-469D-8166-62056670252A}">
      <dgm:prSet/>
      <dgm:spPr/>
      <dgm:t>
        <a:bodyPr/>
        <a:lstStyle/>
        <a:p>
          <a:endParaRPr lang="fr-FR"/>
        </a:p>
      </dgm:t>
    </dgm:pt>
    <dgm:pt modelId="{FBBAAC9D-A9E6-4DCC-A39B-F2B09FF578EC}">
      <dgm:prSet phldrT="[Texte]"/>
      <dgm:spPr/>
      <dgm:t>
        <a:bodyPr/>
        <a:lstStyle/>
        <a:p>
          <a:pPr rtl="1"/>
          <a:r>
            <a:rPr lang="ar-MA" dirty="0" smtClean="0"/>
            <a:t>الأطفال.......</a:t>
          </a:r>
          <a:endParaRPr lang="fr-FR" dirty="0"/>
        </a:p>
      </dgm:t>
    </dgm:pt>
    <dgm:pt modelId="{53EC0CF5-FA77-4DCB-903D-EB727FE5B756}" type="parTrans" cxnId="{BC05FFA4-B1DC-490E-8DAE-1C4E1696C8F6}">
      <dgm:prSet/>
      <dgm:spPr/>
      <dgm:t>
        <a:bodyPr/>
        <a:lstStyle/>
        <a:p>
          <a:endParaRPr lang="fr-FR"/>
        </a:p>
      </dgm:t>
    </dgm:pt>
    <dgm:pt modelId="{4294FCD2-A4B0-43B2-B240-C33DFFECCD7A}" type="sibTrans" cxnId="{BC05FFA4-B1DC-490E-8DAE-1C4E1696C8F6}">
      <dgm:prSet/>
      <dgm:spPr/>
      <dgm:t>
        <a:bodyPr/>
        <a:lstStyle/>
        <a:p>
          <a:endParaRPr lang="fr-FR"/>
        </a:p>
      </dgm:t>
    </dgm:pt>
    <dgm:pt modelId="{EE624DC6-AD69-49F2-811B-6DB5A9B8739B}">
      <dgm:prSet phldrT="[Texte]"/>
      <dgm:spPr/>
      <dgm:t>
        <a:bodyPr/>
        <a:lstStyle/>
        <a:p>
          <a:r>
            <a:rPr lang="ar-MA" dirty="0" err="1" smtClean="0"/>
            <a:t>كيفاش</a:t>
          </a:r>
          <a:r>
            <a:rPr lang="ar-MA" dirty="0" smtClean="0"/>
            <a:t> </a:t>
          </a:r>
          <a:r>
            <a:rPr lang="ar-MA" dirty="0" err="1" smtClean="0"/>
            <a:t>كيشري</a:t>
          </a:r>
          <a:r>
            <a:rPr lang="ar-MA" dirty="0" smtClean="0"/>
            <a:t>؟</a:t>
          </a:r>
          <a:endParaRPr lang="fr-FR" dirty="0"/>
        </a:p>
      </dgm:t>
    </dgm:pt>
    <dgm:pt modelId="{00931B90-932D-4791-AD80-93D516EC7ED2}" type="parTrans" cxnId="{3896036A-77AB-4967-AFC0-11CBE51F5C75}">
      <dgm:prSet/>
      <dgm:spPr/>
      <dgm:t>
        <a:bodyPr/>
        <a:lstStyle/>
        <a:p>
          <a:endParaRPr lang="fr-FR"/>
        </a:p>
      </dgm:t>
    </dgm:pt>
    <dgm:pt modelId="{999CF217-C4E9-4915-B4FE-46F88D5AC737}" type="sibTrans" cxnId="{3896036A-77AB-4967-AFC0-11CBE51F5C75}">
      <dgm:prSet/>
      <dgm:spPr/>
      <dgm:t>
        <a:bodyPr/>
        <a:lstStyle/>
        <a:p>
          <a:endParaRPr lang="fr-FR"/>
        </a:p>
      </dgm:t>
    </dgm:pt>
    <dgm:pt modelId="{CB587BC8-B8B9-4D6C-BE96-3582CA8304C0}">
      <dgm:prSet phldrT="[Texte]"/>
      <dgm:spPr/>
      <dgm:t>
        <a:bodyPr/>
        <a:lstStyle/>
        <a:p>
          <a:pPr rtl="1"/>
          <a:r>
            <a:rPr lang="ar-MA" dirty="0" err="1" smtClean="0"/>
            <a:t>بوحدو</a:t>
          </a:r>
          <a:r>
            <a:rPr lang="ar-MA" dirty="0" smtClean="0"/>
            <a:t> </a:t>
          </a:r>
          <a:endParaRPr lang="fr-FR" dirty="0"/>
        </a:p>
      </dgm:t>
    </dgm:pt>
    <dgm:pt modelId="{FAB5DD6D-F14E-4460-BD08-230D6AA3402F}" type="parTrans" cxnId="{F81EDFE2-2D2F-4FB0-B093-B97C78D0662F}">
      <dgm:prSet/>
      <dgm:spPr/>
      <dgm:t>
        <a:bodyPr/>
        <a:lstStyle/>
        <a:p>
          <a:endParaRPr lang="fr-FR"/>
        </a:p>
      </dgm:t>
    </dgm:pt>
    <dgm:pt modelId="{7EC525F4-4A87-4C30-9412-A345E080C787}" type="sibTrans" cxnId="{F81EDFE2-2D2F-4FB0-B093-B97C78D0662F}">
      <dgm:prSet/>
      <dgm:spPr/>
      <dgm:t>
        <a:bodyPr/>
        <a:lstStyle/>
        <a:p>
          <a:endParaRPr lang="fr-FR"/>
        </a:p>
      </dgm:t>
    </dgm:pt>
    <dgm:pt modelId="{72F2DAC1-47D4-46A0-92AE-C031DBF795E7}">
      <dgm:prSet phldrT="[Texte]"/>
      <dgm:spPr/>
      <dgm:t>
        <a:bodyPr/>
        <a:lstStyle/>
        <a:p>
          <a:r>
            <a:rPr lang="ar-MA" dirty="0" err="1" smtClean="0"/>
            <a:t>شحال</a:t>
          </a:r>
          <a:r>
            <a:rPr lang="ar-MA" dirty="0" smtClean="0"/>
            <a:t> </a:t>
          </a:r>
          <a:r>
            <a:rPr lang="ar-MA" dirty="0" err="1" smtClean="0"/>
            <a:t>كيشري</a:t>
          </a:r>
          <a:r>
            <a:rPr lang="ar-MA" dirty="0" smtClean="0"/>
            <a:t>؟ </a:t>
          </a:r>
          <a:endParaRPr lang="fr-FR" dirty="0"/>
        </a:p>
      </dgm:t>
    </dgm:pt>
    <dgm:pt modelId="{0A7873B1-5A1A-4AB1-9CA8-7D178193CBCF}" type="parTrans" cxnId="{1B314E6A-091D-43BD-A30A-F92156DF6D34}">
      <dgm:prSet/>
      <dgm:spPr/>
      <dgm:t>
        <a:bodyPr/>
        <a:lstStyle/>
        <a:p>
          <a:endParaRPr lang="fr-FR"/>
        </a:p>
      </dgm:t>
    </dgm:pt>
    <dgm:pt modelId="{BC5AF13B-C7CB-490C-B70A-EB142C2CA6BB}" type="sibTrans" cxnId="{1B314E6A-091D-43BD-A30A-F92156DF6D34}">
      <dgm:prSet/>
      <dgm:spPr/>
      <dgm:t>
        <a:bodyPr/>
        <a:lstStyle/>
        <a:p>
          <a:endParaRPr lang="fr-FR"/>
        </a:p>
      </dgm:t>
    </dgm:pt>
    <dgm:pt modelId="{60A0DBFF-38BD-43C9-A4AF-E47AF55C477D}">
      <dgm:prSet phldrT="[Texte]"/>
      <dgm:spPr/>
      <dgm:t>
        <a:bodyPr/>
        <a:lstStyle/>
        <a:p>
          <a:pPr rtl="1"/>
          <a:r>
            <a:rPr lang="ar-MA" dirty="0" smtClean="0"/>
            <a:t>مرة في الشهر </a:t>
          </a:r>
          <a:endParaRPr lang="fr-FR" dirty="0"/>
        </a:p>
      </dgm:t>
    </dgm:pt>
    <dgm:pt modelId="{F0038E5C-09CF-49D5-94A1-74828418D655}" type="parTrans" cxnId="{8C994761-1056-4457-900C-7F918B372738}">
      <dgm:prSet/>
      <dgm:spPr/>
      <dgm:t>
        <a:bodyPr/>
        <a:lstStyle/>
        <a:p>
          <a:endParaRPr lang="fr-FR"/>
        </a:p>
      </dgm:t>
    </dgm:pt>
    <dgm:pt modelId="{C702DEBE-4137-405F-9505-F20FDCF13CA1}" type="sibTrans" cxnId="{8C994761-1056-4457-900C-7F918B372738}">
      <dgm:prSet/>
      <dgm:spPr/>
      <dgm:t>
        <a:bodyPr/>
        <a:lstStyle/>
        <a:p>
          <a:endParaRPr lang="fr-FR"/>
        </a:p>
      </dgm:t>
    </dgm:pt>
    <dgm:pt modelId="{7FDCDCEA-9722-4DC3-B627-6402210B1201}">
      <dgm:prSet phldrT="[Texte]"/>
      <dgm:spPr/>
      <dgm:t>
        <a:bodyPr/>
        <a:lstStyle/>
        <a:p>
          <a:pPr rtl="1"/>
          <a:r>
            <a:rPr lang="ar-MA" dirty="0" smtClean="0"/>
            <a:t>دائما........</a:t>
          </a:r>
          <a:endParaRPr lang="fr-FR" dirty="0"/>
        </a:p>
      </dgm:t>
    </dgm:pt>
    <dgm:pt modelId="{87E285E8-F744-4251-ABC7-AF815F0F4F1A}" type="parTrans" cxnId="{A188E74A-2FE9-40FF-AA85-47027D24BB96}">
      <dgm:prSet/>
      <dgm:spPr/>
      <dgm:t>
        <a:bodyPr/>
        <a:lstStyle/>
        <a:p>
          <a:endParaRPr lang="fr-FR"/>
        </a:p>
      </dgm:t>
    </dgm:pt>
    <dgm:pt modelId="{ADCDE21A-19D7-4E68-A235-0766703F5082}" type="sibTrans" cxnId="{A188E74A-2FE9-40FF-AA85-47027D24BB96}">
      <dgm:prSet/>
      <dgm:spPr/>
      <dgm:t>
        <a:bodyPr/>
        <a:lstStyle/>
        <a:p>
          <a:endParaRPr lang="fr-FR"/>
        </a:p>
      </dgm:t>
    </dgm:pt>
    <dgm:pt modelId="{2F8F3DB8-93D6-463D-9BC1-C51652FD7BB9}">
      <dgm:prSet phldrT="[Texte]"/>
      <dgm:spPr/>
      <dgm:t>
        <a:bodyPr/>
        <a:lstStyle/>
        <a:p>
          <a:pPr rtl="1"/>
          <a:r>
            <a:rPr lang="ar-MA" dirty="0" smtClean="0"/>
            <a:t>النساء</a:t>
          </a:r>
          <a:endParaRPr lang="fr-FR" dirty="0"/>
        </a:p>
      </dgm:t>
    </dgm:pt>
    <dgm:pt modelId="{8ADD950F-948E-4478-9D92-0A5CFFF52AAE}" type="parTrans" cxnId="{BCF92EF3-FC84-4885-A849-83EE3CFE4E42}">
      <dgm:prSet/>
      <dgm:spPr/>
      <dgm:t>
        <a:bodyPr/>
        <a:lstStyle/>
        <a:p>
          <a:endParaRPr lang="fr-FR"/>
        </a:p>
      </dgm:t>
    </dgm:pt>
    <dgm:pt modelId="{DE6CAFAC-3AAB-4352-85F3-976913027D8B}" type="sibTrans" cxnId="{BCF92EF3-FC84-4885-A849-83EE3CFE4E42}">
      <dgm:prSet/>
      <dgm:spPr/>
      <dgm:t>
        <a:bodyPr/>
        <a:lstStyle/>
        <a:p>
          <a:endParaRPr lang="fr-FR"/>
        </a:p>
      </dgm:t>
    </dgm:pt>
    <dgm:pt modelId="{4F4EE7FC-69FE-4160-8B1A-8521E110AC1F}">
      <dgm:prSet phldrT="[Texte]"/>
      <dgm:spPr/>
      <dgm:t>
        <a:bodyPr/>
        <a:lstStyle/>
        <a:p>
          <a:pPr rtl="1"/>
          <a:r>
            <a:rPr lang="ar-MA" dirty="0" smtClean="0"/>
            <a:t>مرة في العام</a:t>
          </a:r>
          <a:endParaRPr lang="fr-FR" dirty="0"/>
        </a:p>
      </dgm:t>
    </dgm:pt>
    <dgm:pt modelId="{29DFF446-BFBE-40D0-8C1F-19318A1EB7E6}" type="parTrans" cxnId="{15E0C295-E504-4E0D-898E-301FB24E4E9F}">
      <dgm:prSet/>
      <dgm:spPr/>
      <dgm:t>
        <a:bodyPr/>
        <a:lstStyle/>
        <a:p>
          <a:endParaRPr lang="fr-FR"/>
        </a:p>
      </dgm:t>
    </dgm:pt>
    <dgm:pt modelId="{DEA0A2EF-2188-4010-A933-3D35069A6DF9}" type="sibTrans" cxnId="{15E0C295-E504-4E0D-898E-301FB24E4E9F}">
      <dgm:prSet/>
      <dgm:spPr/>
      <dgm:t>
        <a:bodyPr/>
        <a:lstStyle/>
        <a:p>
          <a:endParaRPr lang="fr-FR"/>
        </a:p>
      </dgm:t>
    </dgm:pt>
    <dgm:pt modelId="{9AFED02D-AD82-40BA-BAB4-54AD1F760CB3}">
      <dgm:prSet phldrT="[Texte]"/>
      <dgm:spPr/>
      <dgm:t>
        <a:bodyPr/>
        <a:lstStyle/>
        <a:p>
          <a:pPr rtl="1"/>
          <a:r>
            <a:rPr lang="ar-MA" dirty="0" smtClean="0"/>
            <a:t>مع </a:t>
          </a:r>
          <a:r>
            <a:rPr lang="ar-MA" dirty="0" err="1" smtClean="0"/>
            <a:t>شي</a:t>
          </a:r>
          <a:r>
            <a:rPr lang="ar-MA" dirty="0" smtClean="0"/>
            <a:t> حد</a:t>
          </a:r>
          <a:endParaRPr lang="fr-FR" dirty="0"/>
        </a:p>
      </dgm:t>
    </dgm:pt>
    <dgm:pt modelId="{7FAF11B3-3395-4190-A3C6-80D0AA3EB24E}" type="parTrans" cxnId="{90946A42-F467-4D25-B72D-49BD03669B7F}">
      <dgm:prSet/>
      <dgm:spPr/>
      <dgm:t>
        <a:bodyPr/>
        <a:lstStyle/>
        <a:p>
          <a:endParaRPr lang="fr-FR"/>
        </a:p>
      </dgm:t>
    </dgm:pt>
    <dgm:pt modelId="{683C7C4F-E5CF-43C4-AA22-D3BFD8357355}" type="sibTrans" cxnId="{90946A42-F467-4D25-B72D-49BD03669B7F}">
      <dgm:prSet/>
      <dgm:spPr/>
      <dgm:t>
        <a:bodyPr/>
        <a:lstStyle/>
        <a:p>
          <a:endParaRPr lang="fr-FR"/>
        </a:p>
      </dgm:t>
    </dgm:pt>
    <dgm:pt modelId="{341C602A-ED82-48D9-9F2E-871F92E3F1DC}">
      <dgm:prSet phldrT="[Texte]"/>
      <dgm:spPr/>
      <dgm:t>
        <a:bodyPr/>
        <a:lstStyle/>
        <a:p>
          <a:pPr rtl="1"/>
          <a:r>
            <a:rPr lang="ar-MA" dirty="0" smtClean="0"/>
            <a:t>بالوصاية........</a:t>
          </a:r>
          <a:endParaRPr lang="fr-FR" dirty="0"/>
        </a:p>
      </dgm:t>
    </dgm:pt>
    <dgm:pt modelId="{965AF35B-F236-47E3-AFCF-932AD0BFA7E2}" type="parTrans" cxnId="{AF675A58-AE65-45F7-809C-B5C4C4600861}">
      <dgm:prSet/>
      <dgm:spPr/>
      <dgm:t>
        <a:bodyPr/>
        <a:lstStyle/>
        <a:p>
          <a:endParaRPr lang="fr-FR"/>
        </a:p>
      </dgm:t>
    </dgm:pt>
    <dgm:pt modelId="{509324F0-D03A-4F7E-B9B8-20C6DB6D2B4E}" type="sibTrans" cxnId="{AF675A58-AE65-45F7-809C-B5C4C4600861}">
      <dgm:prSet/>
      <dgm:spPr/>
      <dgm:t>
        <a:bodyPr/>
        <a:lstStyle/>
        <a:p>
          <a:endParaRPr lang="fr-FR"/>
        </a:p>
      </dgm:t>
    </dgm:pt>
    <dgm:pt modelId="{94BF3884-CDB5-4DB6-96F0-77FF5D791E8C}" type="pres">
      <dgm:prSet presAssocID="{02370925-55BA-4DC5-BBCC-55E9862C7692}" presName="Name0" presStyleCnt="0">
        <dgm:presLayoutVars>
          <dgm:dir val="rev"/>
          <dgm:animLvl val="lvl"/>
          <dgm:resizeHandles val="exact"/>
        </dgm:presLayoutVars>
      </dgm:prSet>
      <dgm:spPr/>
      <dgm:t>
        <a:bodyPr/>
        <a:lstStyle/>
        <a:p>
          <a:endParaRPr lang="fr-FR"/>
        </a:p>
      </dgm:t>
    </dgm:pt>
    <dgm:pt modelId="{18110B0D-929E-43F3-860D-CCA61A031497}" type="pres">
      <dgm:prSet presAssocID="{9404FFA7-04F5-48F8-8B56-287D01ACBBC5}" presName="linNode" presStyleCnt="0"/>
      <dgm:spPr/>
      <dgm:t>
        <a:bodyPr/>
        <a:lstStyle/>
        <a:p>
          <a:endParaRPr lang="fr-FR"/>
        </a:p>
      </dgm:t>
    </dgm:pt>
    <dgm:pt modelId="{566C37C0-A408-4A4A-832D-3975C3ED892F}" type="pres">
      <dgm:prSet presAssocID="{9404FFA7-04F5-48F8-8B56-287D01ACBBC5}" presName="parentText" presStyleLbl="node1" presStyleIdx="0" presStyleCnt="3" custLinFactNeighborX="-303" custLinFactNeighborY="-229">
        <dgm:presLayoutVars>
          <dgm:chMax val="1"/>
          <dgm:bulletEnabled val="1"/>
        </dgm:presLayoutVars>
      </dgm:prSet>
      <dgm:spPr/>
      <dgm:t>
        <a:bodyPr/>
        <a:lstStyle/>
        <a:p>
          <a:endParaRPr lang="fr-FR"/>
        </a:p>
      </dgm:t>
    </dgm:pt>
    <dgm:pt modelId="{754E7CEC-592F-46CE-948B-CD11F7BBADD4}" type="pres">
      <dgm:prSet presAssocID="{9404FFA7-04F5-48F8-8B56-287D01ACBBC5}" presName="descendantText" presStyleLbl="alignAccFollowNode1" presStyleIdx="0" presStyleCnt="3">
        <dgm:presLayoutVars>
          <dgm:bulletEnabled val="1"/>
        </dgm:presLayoutVars>
      </dgm:prSet>
      <dgm:spPr/>
      <dgm:t>
        <a:bodyPr/>
        <a:lstStyle/>
        <a:p>
          <a:endParaRPr lang="fr-FR"/>
        </a:p>
      </dgm:t>
    </dgm:pt>
    <dgm:pt modelId="{ACF79C6A-9844-4F5F-996A-A8E1F3B502A6}" type="pres">
      <dgm:prSet presAssocID="{4D0B6060-2C43-49F2-8CBE-B0776D856663}" presName="sp" presStyleCnt="0"/>
      <dgm:spPr/>
      <dgm:t>
        <a:bodyPr/>
        <a:lstStyle/>
        <a:p>
          <a:endParaRPr lang="fr-FR"/>
        </a:p>
      </dgm:t>
    </dgm:pt>
    <dgm:pt modelId="{895A6E09-3046-4E63-8887-A4CD6129B5F1}" type="pres">
      <dgm:prSet presAssocID="{EE624DC6-AD69-49F2-811B-6DB5A9B8739B}" presName="linNode" presStyleCnt="0"/>
      <dgm:spPr/>
      <dgm:t>
        <a:bodyPr/>
        <a:lstStyle/>
        <a:p>
          <a:endParaRPr lang="fr-FR"/>
        </a:p>
      </dgm:t>
    </dgm:pt>
    <dgm:pt modelId="{912A0A50-B268-40F9-9C5D-2DC747E5A1E6}" type="pres">
      <dgm:prSet presAssocID="{EE624DC6-AD69-49F2-811B-6DB5A9B8739B}" presName="parentText" presStyleLbl="node1" presStyleIdx="1" presStyleCnt="3">
        <dgm:presLayoutVars>
          <dgm:chMax val="1"/>
          <dgm:bulletEnabled val="1"/>
        </dgm:presLayoutVars>
      </dgm:prSet>
      <dgm:spPr/>
      <dgm:t>
        <a:bodyPr/>
        <a:lstStyle/>
        <a:p>
          <a:endParaRPr lang="fr-FR"/>
        </a:p>
      </dgm:t>
    </dgm:pt>
    <dgm:pt modelId="{746DE5BF-159B-40D5-A904-873830F9FC3D}" type="pres">
      <dgm:prSet presAssocID="{EE624DC6-AD69-49F2-811B-6DB5A9B8739B}" presName="descendantText" presStyleLbl="alignAccFollowNode1" presStyleIdx="1" presStyleCnt="3">
        <dgm:presLayoutVars>
          <dgm:bulletEnabled val="1"/>
        </dgm:presLayoutVars>
      </dgm:prSet>
      <dgm:spPr/>
      <dgm:t>
        <a:bodyPr/>
        <a:lstStyle/>
        <a:p>
          <a:endParaRPr lang="fr-FR"/>
        </a:p>
      </dgm:t>
    </dgm:pt>
    <dgm:pt modelId="{9CE2B77D-22D5-46A6-AA50-C3A78A1993D8}" type="pres">
      <dgm:prSet presAssocID="{999CF217-C4E9-4915-B4FE-46F88D5AC737}" presName="sp" presStyleCnt="0"/>
      <dgm:spPr/>
      <dgm:t>
        <a:bodyPr/>
        <a:lstStyle/>
        <a:p>
          <a:endParaRPr lang="fr-FR"/>
        </a:p>
      </dgm:t>
    </dgm:pt>
    <dgm:pt modelId="{F469D120-C159-4118-9858-A2D7E5D6B152}" type="pres">
      <dgm:prSet presAssocID="{72F2DAC1-47D4-46A0-92AE-C031DBF795E7}" presName="linNode" presStyleCnt="0"/>
      <dgm:spPr/>
      <dgm:t>
        <a:bodyPr/>
        <a:lstStyle/>
        <a:p>
          <a:endParaRPr lang="fr-FR"/>
        </a:p>
      </dgm:t>
    </dgm:pt>
    <dgm:pt modelId="{FBC23588-8D3E-4267-B421-CE81747AF58B}" type="pres">
      <dgm:prSet presAssocID="{72F2DAC1-47D4-46A0-92AE-C031DBF795E7}" presName="parentText" presStyleLbl="node1" presStyleIdx="2" presStyleCnt="3">
        <dgm:presLayoutVars>
          <dgm:chMax val="1"/>
          <dgm:bulletEnabled val="1"/>
        </dgm:presLayoutVars>
      </dgm:prSet>
      <dgm:spPr/>
      <dgm:t>
        <a:bodyPr/>
        <a:lstStyle/>
        <a:p>
          <a:endParaRPr lang="fr-FR"/>
        </a:p>
      </dgm:t>
    </dgm:pt>
    <dgm:pt modelId="{FCE40857-5C7F-462D-B4AE-DD5D7A44DC09}" type="pres">
      <dgm:prSet presAssocID="{72F2DAC1-47D4-46A0-92AE-C031DBF795E7}" presName="descendantText" presStyleLbl="alignAccFollowNode1" presStyleIdx="2" presStyleCnt="3">
        <dgm:presLayoutVars>
          <dgm:bulletEnabled val="1"/>
        </dgm:presLayoutVars>
      </dgm:prSet>
      <dgm:spPr/>
      <dgm:t>
        <a:bodyPr/>
        <a:lstStyle/>
        <a:p>
          <a:endParaRPr lang="fr-FR"/>
        </a:p>
      </dgm:t>
    </dgm:pt>
  </dgm:ptLst>
  <dgm:cxnLst>
    <dgm:cxn modelId="{6CE0109C-75B7-A940-A592-B23A56CE106B}" type="presOf" srcId="{8CAE9C86-FA8F-49FD-8CC7-C27A67B20FB3}" destId="{754E7CEC-592F-46CE-948B-CD11F7BBADD4}" srcOrd="0" destOrd="0" presId="urn:microsoft.com/office/officeart/2005/8/layout/vList5"/>
    <dgm:cxn modelId="{F81EDFE2-2D2F-4FB0-B093-B97C78D0662F}" srcId="{EE624DC6-AD69-49F2-811B-6DB5A9B8739B}" destId="{CB587BC8-B8B9-4D6C-BE96-3582CA8304C0}" srcOrd="0" destOrd="0" parTransId="{FAB5DD6D-F14E-4460-BD08-230D6AA3402F}" sibTransId="{7EC525F4-4A87-4C30-9412-A345E080C787}"/>
    <dgm:cxn modelId="{79833295-9E36-482C-8D8F-559F3D0F6F8E}" srcId="{02370925-55BA-4DC5-BBCC-55E9862C7692}" destId="{9404FFA7-04F5-48F8-8B56-287D01ACBBC5}" srcOrd="0" destOrd="0" parTransId="{DDD4C51F-3FB1-44D8-994E-90A004DAC0C2}" sibTransId="{4D0B6060-2C43-49F2-8CBE-B0776D856663}"/>
    <dgm:cxn modelId="{D33017D5-94C9-294D-8DFB-4A15F21B4A25}" type="presOf" srcId="{341C602A-ED82-48D9-9F2E-871F92E3F1DC}" destId="{746DE5BF-159B-40D5-A904-873830F9FC3D}" srcOrd="0" destOrd="2" presId="urn:microsoft.com/office/officeart/2005/8/layout/vList5"/>
    <dgm:cxn modelId="{E8041A8B-A014-3E4A-8DF5-56C156985B35}" type="presOf" srcId="{9404FFA7-04F5-48F8-8B56-287D01ACBBC5}" destId="{566C37C0-A408-4A4A-832D-3975C3ED892F}" srcOrd="0" destOrd="0" presId="urn:microsoft.com/office/officeart/2005/8/layout/vList5"/>
    <dgm:cxn modelId="{AF1FD0AC-63A2-5B42-B830-9CCB75DCFA23}" type="presOf" srcId="{72F2DAC1-47D4-46A0-92AE-C031DBF795E7}" destId="{FBC23588-8D3E-4267-B421-CE81747AF58B}" srcOrd="0" destOrd="0" presId="urn:microsoft.com/office/officeart/2005/8/layout/vList5"/>
    <dgm:cxn modelId="{1B314E6A-091D-43BD-A30A-F92156DF6D34}" srcId="{02370925-55BA-4DC5-BBCC-55E9862C7692}" destId="{72F2DAC1-47D4-46A0-92AE-C031DBF795E7}" srcOrd="2" destOrd="0" parTransId="{0A7873B1-5A1A-4AB1-9CA8-7D178193CBCF}" sibTransId="{BC5AF13B-C7CB-490C-B70A-EB142C2CA6BB}"/>
    <dgm:cxn modelId="{592968EB-EC3A-0F41-8A50-09FE8ECA6548}" type="presOf" srcId="{60A0DBFF-38BD-43C9-A4AF-E47AF55C477D}" destId="{FCE40857-5C7F-462D-B4AE-DD5D7A44DC09}" srcOrd="0" destOrd="0" presId="urn:microsoft.com/office/officeart/2005/8/layout/vList5"/>
    <dgm:cxn modelId="{15E0C295-E504-4E0D-898E-301FB24E4E9F}" srcId="{72F2DAC1-47D4-46A0-92AE-C031DBF795E7}" destId="{4F4EE7FC-69FE-4160-8B1A-8521E110AC1F}" srcOrd="1" destOrd="0" parTransId="{29DFF446-BFBE-40D0-8C1F-19318A1EB7E6}" sibTransId="{DEA0A2EF-2188-4010-A933-3D35069A6DF9}"/>
    <dgm:cxn modelId="{EFB72409-B7BD-7B4D-822A-A63D909E4536}" type="presOf" srcId="{CB587BC8-B8B9-4D6C-BE96-3582CA8304C0}" destId="{746DE5BF-159B-40D5-A904-873830F9FC3D}" srcOrd="0" destOrd="0" presId="urn:microsoft.com/office/officeart/2005/8/layout/vList5"/>
    <dgm:cxn modelId="{BCF92EF3-FC84-4885-A849-83EE3CFE4E42}" srcId="{9404FFA7-04F5-48F8-8B56-287D01ACBBC5}" destId="{2F8F3DB8-93D6-463D-9BC1-C51652FD7BB9}" srcOrd="1" destOrd="0" parTransId="{8ADD950F-948E-4478-9D92-0A5CFFF52AAE}" sibTransId="{DE6CAFAC-3AAB-4352-85F3-976913027D8B}"/>
    <dgm:cxn modelId="{5DAADA97-172A-614B-83D0-EEBEF1693C82}" type="presOf" srcId="{7FDCDCEA-9722-4DC3-B627-6402210B1201}" destId="{FCE40857-5C7F-462D-B4AE-DD5D7A44DC09}" srcOrd="0" destOrd="2" presId="urn:microsoft.com/office/officeart/2005/8/layout/vList5"/>
    <dgm:cxn modelId="{3896036A-77AB-4967-AFC0-11CBE51F5C75}" srcId="{02370925-55BA-4DC5-BBCC-55E9862C7692}" destId="{EE624DC6-AD69-49F2-811B-6DB5A9B8739B}" srcOrd="1" destOrd="0" parTransId="{00931B90-932D-4791-AD80-93D516EC7ED2}" sibTransId="{999CF217-C4E9-4915-B4FE-46F88D5AC737}"/>
    <dgm:cxn modelId="{FA35763F-367C-E842-A944-AD4BA399CFD6}" type="presOf" srcId="{2F8F3DB8-93D6-463D-9BC1-C51652FD7BB9}" destId="{754E7CEC-592F-46CE-948B-CD11F7BBADD4}" srcOrd="0" destOrd="1" presId="urn:microsoft.com/office/officeart/2005/8/layout/vList5"/>
    <dgm:cxn modelId="{A188E74A-2FE9-40FF-AA85-47027D24BB96}" srcId="{72F2DAC1-47D4-46A0-92AE-C031DBF795E7}" destId="{7FDCDCEA-9722-4DC3-B627-6402210B1201}" srcOrd="2" destOrd="0" parTransId="{87E285E8-F744-4251-ABC7-AF815F0F4F1A}" sibTransId="{ADCDE21A-19D7-4E68-A235-0766703F5082}"/>
    <dgm:cxn modelId="{BC05FFA4-B1DC-490E-8DAE-1C4E1696C8F6}" srcId="{9404FFA7-04F5-48F8-8B56-287D01ACBBC5}" destId="{FBBAAC9D-A9E6-4DCC-A39B-F2B09FF578EC}" srcOrd="2" destOrd="0" parTransId="{53EC0CF5-FA77-4DCB-903D-EB727FE5B756}" sibTransId="{4294FCD2-A4B0-43B2-B240-C33DFFECCD7A}"/>
    <dgm:cxn modelId="{AF675A58-AE65-45F7-809C-B5C4C4600861}" srcId="{EE624DC6-AD69-49F2-811B-6DB5A9B8739B}" destId="{341C602A-ED82-48D9-9F2E-871F92E3F1DC}" srcOrd="2" destOrd="0" parTransId="{965AF35B-F236-47E3-AFCF-932AD0BFA7E2}" sibTransId="{509324F0-D03A-4F7E-B9B8-20C6DB6D2B4E}"/>
    <dgm:cxn modelId="{90946A42-F467-4D25-B72D-49BD03669B7F}" srcId="{EE624DC6-AD69-49F2-811B-6DB5A9B8739B}" destId="{9AFED02D-AD82-40BA-BAB4-54AD1F760CB3}" srcOrd="1" destOrd="0" parTransId="{7FAF11B3-3395-4190-A3C6-80D0AA3EB24E}" sibTransId="{683C7C4F-E5CF-43C4-AA22-D3BFD8357355}"/>
    <dgm:cxn modelId="{9811B616-53C3-544D-91C3-C1687B314F9C}" type="presOf" srcId="{4F4EE7FC-69FE-4160-8B1A-8521E110AC1F}" destId="{FCE40857-5C7F-462D-B4AE-DD5D7A44DC09}" srcOrd="0" destOrd="1" presId="urn:microsoft.com/office/officeart/2005/8/layout/vList5"/>
    <dgm:cxn modelId="{D0E187CE-484B-4049-A33D-F18D250EEF04}" type="presOf" srcId="{EE624DC6-AD69-49F2-811B-6DB5A9B8739B}" destId="{912A0A50-B268-40F9-9C5D-2DC747E5A1E6}" srcOrd="0" destOrd="0" presId="urn:microsoft.com/office/officeart/2005/8/layout/vList5"/>
    <dgm:cxn modelId="{35B9CCFC-E171-469D-8166-62056670252A}" srcId="{9404FFA7-04F5-48F8-8B56-287D01ACBBC5}" destId="{8CAE9C86-FA8F-49FD-8CC7-C27A67B20FB3}" srcOrd="0" destOrd="0" parTransId="{872AF6E8-8809-4C86-8EF8-AADCAC90650A}" sibTransId="{C8F2249E-99BF-4996-A474-DA6BE07BAA43}"/>
    <dgm:cxn modelId="{FF9E98C2-3B6B-EF48-9571-0ADC55D793DF}" type="presOf" srcId="{02370925-55BA-4DC5-BBCC-55E9862C7692}" destId="{94BF3884-CDB5-4DB6-96F0-77FF5D791E8C}" srcOrd="0" destOrd="0" presId="urn:microsoft.com/office/officeart/2005/8/layout/vList5"/>
    <dgm:cxn modelId="{728288E8-C9A8-134D-BF42-497CE8B9C542}" type="presOf" srcId="{FBBAAC9D-A9E6-4DCC-A39B-F2B09FF578EC}" destId="{754E7CEC-592F-46CE-948B-CD11F7BBADD4}" srcOrd="0" destOrd="2" presId="urn:microsoft.com/office/officeart/2005/8/layout/vList5"/>
    <dgm:cxn modelId="{8C994761-1056-4457-900C-7F918B372738}" srcId="{72F2DAC1-47D4-46A0-92AE-C031DBF795E7}" destId="{60A0DBFF-38BD-43C9-A4AF-E47AF55C477D}" srcOrd="0" destOrd="0" parTransId="{F0038E5C-09CF-49D5-94A1-74828418D655}" sibTransId="{C702DEBE-4137-405F-9505-F20FDCF13CA1}"/>
    <dgm:cxn modelId="{630C580F-68DF-934E-B49E-2400C13495C1}" type="presOf" srcId="{9AFED02D-AD82-40BA-BAB4-54AD1F760CB3}" destId="{746DE5BF-159B-40D5-A904-873830F9FC3D}" srcOrd="0" destOrd="1" presId="urn:microsoft.com/office/officeart/2005/8/layout/vList5"/>
    <dgm:cxn modelId="{4978295D-4B6B-AE4B-9F51-09718B630CA9}" type="presParOf" srcId="{94BF3884-CDB5-4DB6-96F0-77FF5D791E8C}" destId="{18110B0D-929E-43F3-860D-CCA61A031497}" srcOrd="0" destOrd="0" presId="urn:microsoft.com/office/officeart/2005/8/layout/vList5"/>
    <dgm:cxn modelId="{DD3E0F8D-5DF6-DF42-9E60-692570AC8D89}" type="presParOf" srcId="{18110B0D-929E-43F3-860D-CCA61A031497}" destId="{566C37C0-A408-4A4A-832D-3975C3ED892F}" srcOrd="0" destOrd="0" presId="urn:microsoft.com/office/officeart/2005/8/layout/vList5"/>
    <dgm:cxn modelId="{6B1B4042-D43E-3B41-A377-E19FEDB3C264}" type="presParOf" srcId="{18110B0D-929E-43F3-860D-CCA61A031497}" destId="{754E7CEC-592F-46CE-948B-CD11F7BBADD4}" srcOrd="1" destOrd="0" presId="urn:microsoft.com/office/officeart/2005/8/layout/vList5"/>
    <dgm:cxn modelId="{FF800720-C0A1-8D45-8335-3132365CDE45}" type="presParOf" srcId="{94BF3884-CDB5-4DB6-96F0-77FF5D791E8C}" destId="{ACF79C6A-9844-4F5F-996A-A8E1F3B502A6}" srcOrd="1" destOrd="0" presId="urn:microsoft.com/office/officeart/2005/8/layout/vList5"/>
    <dgm:cxn modelId="{7F3FF054-E1BD-1D4D-852C-B0A97C29606A}" type="presParOf" srcId="{94BF3884-CDB5-4DB6-96F0-77FF5D791E8C}" destId="{895A6E09-3046-4E63-8887-A4CD6129B5F1}" srcOrd="2" destOrd="0" presId="urn:microsoft.com/office/officeart/2005/8/layout/vList5"/>
    <dgm:cxn modelId="{D9AB5362-F6F7-9947-9EF8-8FE9A5EC8611}" type="presParOf" srcId="{895A6E09-3046-4E63-8887-A4CD6129B5F1}" destId="{912A0A50-B268-40F9-9C5D-2DC747E5A1E6}" srcOrd="0" destOrd="0" presId="urn:microsoft.com/office/officeart/2005/8/layout/vList5"/>
    <dgm:cxn modelId="{7C04265B-5D6B-6F4F-B5F5-66967E6644DE}" type="presParOf" srcId="{895A6E09-3046-4E63-8887-A4CD6129B5F1}" destId="{746DE5BF-159B-40D5-A904-873830F9FC3D}" srcOrd="1" destOrd="0" presId="urn:microsoft.com/office/officeart/2005/8/layout/vList5"/>
    <dgm:cxn modelId="{D227B6F1-0FBA-9140-869E-A5BF0F6087BF}" type="presParOf" srcId="{94BF3884-CDB5-4DB6-96F0-77FF5D791E8C}" destId="{9CE2B77D-22D5-46A6-AA50-C3A78A1993D8}" srcOrd="3" destOrd="0" presId="urn:microsoft.com/office/officeart/2005/8/layout/vList5"/>
    <dgm:cxn modelId="{6A67CA7A-C5D0-3F47-9322-004B01C83A99}" type="presParOf" srcId="{94BF3884-CDB5-4DB6-96F0-77FF5D791E8C}" destId="{F469D120-C159-4118-9858-A2D7E5D6B152}" srcOrd="4" destOrd="0" presId="urn:microsoft.com/office/officeart/2005/8/layout/vList5"/>
    <dgm:cxn modelId="{A7F2AA4B-8AE9-1344-8504-6A4E5F7077B6}" type="presParOf" srcId="{F469D120-C159-4118-9858-A2D7E5D6B152}" destId="{FBC23588-8D3E-4267-B421-CE81747AF58B}" srcOrd="0" destOrd="0" presId="urn:microsoft.com/office/officeart/2005/8/layout/vList5"/>
    <dgm:cxn modelId="{70EF4838-770A-B44D-BD13-A505A3C983B6}" type="presParOf" srcId="{F469D120-C159-4118-9858-A2D7E5D6B152}" destId="{FCE40857-5C7F-462D-B4AE-DD5D7A44DC0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2370925-55BA-4DC5-BBCC-55E9862C769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fr-FR"/>
        </a:p>
      </dgm:t>
    </dgm:pt>
    <dgm:pt modelId="{A86D81EA-1C1E-45EE-B284-5DC7D73B069C}">
      <dgm:prSet phldrT="[Texte]"/>
      <dgm:spPr/>
      <dgm:t>
        <a:bodyPr/>
        <a:lstStyle/>
        <a:p>
          <a:r>
            <a:rPr lang="ar-MA" dirty="0" err="1" smtClean="0"/>
            <a:t>وقتاش</a:t>
          </a:r>
          <a:r>
            <a:rPr lang="ar-MA" dirty="0" smtClean="0"/>
            <a:t> </a:t>
          </a:r>
          <a:r>
            <a:rPr lang="ar-MA" dirty="0" err="1" smtClean="0"/>
            <a:t>كيشري</a:t>
          </a:r>
          <a:r>
            <a:rPr lang="ar-MA" dirty="0" smtClean="0"/>
            <a:t>؟</a:t>
          </a:r>
          <a:endParaRPr lang="fr-FR" dirty="0"/>
        </a:p>
      </dgm:t>
    </dgm:pt>
    <dgm:pt modelId="{D875341F-1777-4503-93B0-E1EA51632305}" type="parTrans" cxnId="{499F2D0A-B599-444E-A220-A15FCE91B710}">
      <dgm:prSet/>
      <dgm:spPr/>
      <dgm:t>
        <a:bodyPr/>
        <a:lstStyle/>
        <a:p>
          <a:endParaRPr lang="fr-FR"/>
        </a:p>
      </dgm:t>
    </dgm:pt>
    <dgm:pt modelId="{35CD89D0-B342-4C71-BF9E-8F56FB916719}" type="sibTrans" cxnId="{499F2D0A-B599-444E-A220-A15FCE91B710}">
      <dgm:prSet/>
      <dgm:spPr/>
      <dgm:t>
        <a:bodyPr/>
        <a:lstStyle/>
        <a:p>
          <a:endParaRPr lang="fr-FR"/>
        </a:p>
      </dgm:t>
    </dgm:pt>
    <dgm:pt modelId="{E43D22B1-8EDF-48FE-9AA6-60F39230C572}">
      <dgm:prSet phldrT="[Texte]"/>
      <dgm:spPr/>
      <dgm:t>
        <a:bodyPr/>
        <a:lstStyle/>
        <a:p>
          <a:pPr algn="ctr" rtl="1"/>
          <a:r>
            <a:rPr lang="ar-MA" dirty="0" smtClean="0"/>
            <a:t>منين </a:t>
          </a:r>
          <a:r>
            <a:rPr lang="ar-MA" dirty="0" err="1" smtClean="0"/>
            <a:t>كيشري</a:t>
          </a:r>
          <a:r>
            <a:rPr lang="ar-MA" dirty="0" smtClean="0"/>
            <a:t>؟</a:t>
          </a:r>
          <a:endParaRPr lang="fr-FR" dirty="0"/>
        </a:p>
      </dgm:t>
    </dgm:pt>
    <dgm:pt modelId="{D4209ACA-6191-43B4-95E0-F9C4701D3AFB}" type="parTrans" cxnId="{22319188-5E6C-4544-95BC-ABF19C56DD64}">
      <dgm:prSet/>
      <dgm:spPr/>
      <dgm:t>
        <a:bodyPr/>
        <a:lstStyle/>
        <a:p>
          <a:endParaRPr lang="fr-FR"/>
        </a:p>
      </dgm:t>
    </dgm:pt>
    <dgm:pt modelId="{011D9572-A747-44B5-A7C3-16512AEE4703}" type="sibTrans" cxnId="{22319188-5E6C-4544-95BC-ABF19C56DD64}">
      <dgm:prSet/>
      <dgm:spPr/>
      <dgm:t>
        <a:bodyPr/>
        <a:lstStyle/>
        <a:p>
          <a:endParaRPr lang="fr-FR"/>
        </a:p>
      </dgm:t>
    </dgm:pt>
    <dgm:pt modelId="{93AFAB35-9E40-4D54-8E32-F851A64038C1}">
      <dgm:prSet phldrT="[Texte]"/>
      <dgm:spPr/>
      <dgm:t>
        <a:bodyPr/>
        <a:lstStyle/>
        <a:p>
          <a:r>
            <a:rPr lang="ar-MA" dirty="0" smtClean="0"/>
            <a:t>فين </a:t>
          </a:r>
          <a:r>
            <a:rPr lang="ar-MA" dirty="0" err="1" smtClean="0"/>
            <a:t>كيكون</a:t>
          </a:r>
          <a:r>
            <a:rPr lang="ar-MA" dirty="0" smtClean="0"/>
            <a:t>؟</a:t>
          </a:r>
          <a:endParaRPr lang="fr-FR" dirty="0"/>
        </a:p>
      </dgm:t>
    </dgm:pt>
    <dgm:pt modelId="{FD8F7A3D-D847-41EB-8AE1-6B12C2219B4D}" type="parTrans" cxnId="{284822E3-E986-4BB1-8C31-4685A0D87AD6}">
      <dgm:prSet/>
      <dgm:spPr/>
      <dgm:t>
        <a:bodyPr/>
        <a:lstStyle/>
        <a:p>
          <a:endParaRPr lang="fr-FR"/>
        </a:p>
      </dgm:t>
    </dgm:pt>
    <dgm:pt modelId="{F640F7F7-2E3B-426B-B09C-2036280A62B0}" type="sibTrans" cxnId="{284822E3-E986-4BB1-8C31-4685A0D87AD6}">
      <dgm:prSet/>
      <dgm:spPr/>
      <dgm:t>
        <a:bodyPr/>
        <a:lstStyle/>
        <a:p>
          <a:endParaRPr lang="fr-FR"/>
        </a:p>
      </dgm:t>
    </dgm:pt>
    <dgm:pt modelId="{E5F0D91E-F112-408F-AE09-3C0A0D592B5C}">
      <dgm:prSet phldrT="[Texte]" custT="1"/>
      <dgm:spPr/>
      <dgm:t>
        <a:bodyPr/>
        <a:lstStyle/>
        <a:p>
          <a:pPr algn="r" rtl="1"/>
          <a:r>
            <a:rPr lang="ar-MA" sz="1200" dirty="0" smtClean="0"/>
            <a:t> </a:t>
          </a:r>
          <a:r>
            <a:rPr lang="ar-MA" sz="2000" b="1" dirty="0" smtClean="0"/>
            <a:t>داخل المدينة</a:t>
          </a:r>
          <a:endParaRPr lang="fr-FR" sz="2000" b="1" dirty="0"/>
        </a:p>
      </dgm:t>
    </dgm:pt>
    <dgm:pt modelId="{CAF0A3B9-E79A-4CC3-98E7-8D5F2275FA4F}" type="parTrans" cxnId="{529A9142-2358-4D2F-9970-E8F68FEA363D}">
      <dgm:prSet/>
      <dgm:spPr/>
      <dgm:t>
        <a:bodyPr/>
        <a:lstStyle/>
        <a:p>
          <a:endParaRPr lang="fr-FR"/>
        </a:p>
      </dgm:t>
    </dgm:pt>
    <dgm:pt modelId="{5629433D-2E6D-409A-B6BD-77085E6C20BB}" type="sibTrans" cxnId="{529A9142-2358-4D2F-9970-E8F68FEA363D}">
      <dgm:prSet/>
      <dgm:spPr/>
      <dgm:t>
        <a:bodyPr/>
        <a:lstStyle/>
        <a:p>
          <a:endParaRPr lang="fr-FR"/>
        </a:p>
      </dgm:t>
    </dgm:pt>
    <dgm:pt modelId="{70539C8B-4B76-45B1-97DA-C8487D065F82}">
      <dgm:prSet phldrT="[Texte]"/>
      <dgm:spPr/>
      <dgm:t>
        <a:bodyPr/>
        <a:lstStyle/>
        <a:p>
          <a:pPr algn="r" rtl="1"/>
          <a:r>
            <a:rPr lang="ar-MA" dirty="0" smtClean="0"/>
            <a:t>نهاية الأسبوع </a:t>
          </a:r>
          <a:endParaRPr lang="fr-FR" dirty="0"/>
        </a:p>
      </dgm:t>
    </dgm:pt>
    <dgm:pt modelId="{C32752AF-539D-4BC8-8DBC-E443C91F8230}" type="parTrans" cxnId="{354F7199-BAB4-4237-B82E-54C8905B7D04}">
      <dgm:prSet/>
      <dgm:spPr/>
      <dgm:t>
        <a:bodyPr/>
        <a:lstStyle/>
        <a:p>
          <a:endParaRPr lang="fr-FR"/>
        </a:p>
      </dgm:t>
    </dgm:pt>
    <dgm:pt modelId="{309C7A23-AB45-45C4-80B2-D7F6E6F49024}" type="sibTrans" cxnId="{354F7199-BAB4-4237-B82E-54C8905B7D04}">
      <dgm:prSet/>
      <dgm:spPr/>
      <dgm:t>
        <a:bodyPr/>
        <a:lstStyle/>
        <a:p>
          <a:endParaRPr lang="fr-FR"/>
        </a:p>
      </dgm:t>
    </dgm:pt>
    <dgm:pt modelId="{89312455-8F4A-48C0-A53A-1A1AD93BB742}">
      <dgm:prSet phldrT="[Texte]"/>
      <dgm:spPr/>
      <dgm:t>
        <a:bodyPr/>
        <a:lstStyle/>
        <a:p>
          <a:pPr algn="r" rtl="1"/>
          <a:r>
            <a:rPr lang="ar-MA" dirty="0" smtClean="0"/>
            <a:t>راس الشهر</a:t>
          </a:r>
          <a:endParaRPr lang="fr-FR" dirty="0"/>
        </a:p>
      </dgm:t>
    </dgm:pt>
    <dgm:pt modelId="{39517C59-8E3E-488D-AA41-A8D60AFA104E}" type="parTrans" cxnId="{804AAB09-85DB-41FA-83A2-31F51D4C30EB}">
      <dgm:prSet/>
      <dgm:spPr/>
      <dgm:t>
        <a:bodyPr/>
        <a:lstStyle/>
        <a:p>
          <a:endParaRPr lang="fr-FR"/>
        </a:p>
      </dgm:t>
    </dgm:pt>
    <dgm:pt modelId="{DCAACB7F-85FF-4E72-9420-721B82B70A2A}" type="sibTrans" cxnId="{804AAB09-85DB-41FA-83A2-31F51D4C30EB}">
      <dgm:prSet/>
      <dgm:spPr/>
      <dgm:t>
        <a:bodyPr/>
        <a:lstStyle/>
        <a:p>
          <a:endParaRPr lang="fr-FR"/>
        </a:p>
      </dgm:t>
    </dgm:pt>
    <dgm:pt modelId="{47B0DA52-AF50-4660-80E5-F106A8868C74}">
      <dgm:prSet phldrT="[Texte]"/>
      <dgm:spPr/>
      <dgm:t>
        <a:bodyPr/>
        <a:lstStyle/>
        <a:p>
          <a:pPr algn="r" rtl="1"/>
          <a:r>
            <a:rPr lang="ar-MA" dirty="0" smtClean="0"/>
            <a:t>في </a:t>
          </a:r>
          <a:r>
            <a:rPr lang="ar-MA" dirty="0" err="1" smtClean="0"/>
            <a:t>المناسبلت</a:t>
          </a:r>
          <a:r>
            <a:rPr lang="ar-MA" dirty="0" smtClean="0"/>
            <a:t>........</a:t>
          </a:r>
          <a:endParaRPr lang="fr-FR" dirty="0"/>
        </a:p>
      </dgm:t>
    </dgm:pt>
    <dgm:pt modelId="{B616CD73-E35E-4049-BBEF-C08626162069}" type="parTrans" cxnId="{618753A4-B488-45B7-9780-CBDF9C3B7DBD}">
      <dgm:prSet/>
      <dgm:spPr/>
      <dgm:t>
        <a:bodyPr/>
        <a:lstStyle/>
        <a:p>
          <a:endParaRPr lang="fr-FR"/>
        </a:p>
      </dgm:t>
    </dgm:pt>
    <dgm:pt modelId="{B85B3DE2-7099-4B5B-9C99-01DE82DDA301}" type="sibTrans" cxnId="{618753A4-B488-45B7-9780-CBDF9C3B7DBD}">
      <dgm:prSet/>
      <dgm:spPr/>
      <dgm:t>
        <a:bodyPr/>
        <a:lstStyle/>
        <a:p>
          <a:endParaRPr lang="fr-FR"/>
        </a:p>
      </dgm:t>
    </dgm:pt>
    <dgm:pt modelId="{D3ABD5CA-9EA2-44E9-AF3A-DE5EAEA9441C}">
      <dgm:prSet phldrT="[Texte]" custT="1"/>
      <dgm:spPr/>
      <dgm:t>
        <a:bodyPr/>
        <a:lstStyle/>
        <a:p>
          <a:pPr algn="r" rtl="1"/>
          <a:r>
            <a:rPr lang="ar-MA" sz="2000" b="1" smtClean="0"/>
            <a:t>من محل تجاري</a:t>
          </a:r>
          <a:endParaRPr lang="fr-FR" sz="2000" b="1" dirty="0"/>
        </a:p>
      </dgm:t>
    </dgm:pt>
    <dgm:pt modelId="{1666A82C-BB69-4696-B3BD-50B1FE57AB45}" type="parTrans" cxnId="{B7508DCD-C049-472F-95A1-0521E0BAB902}">
      <dgm:prSet/>
      <dgm:spPr/>
      <dgm:t>
        <a:bodyPr/>
        <a:lstStyle/>
        <a:p>
          <a:endParaRPr lang="fr-FR"/>
        </a:p>
      </dgm:t>
    </dgm:pt>
    <dgm:pt modelId="{AAA96AEA-AB41-4AC8-92D3-2C279266D2BC}" type="sibTrans" cxnId="{B7508DCD-C049-472F-95A1-0521E0BAB902}">
      <dgm:prSet/>
      <dgm:spPr/>
      <dgm:t>
        <a:bodyPr/>
        <a:lstStyle/>
        <a:p>
          <a:endParaRPr lang="fr-FR"/>
        </a:p>
      </dgm:t>
    </dgm:pt>
    <dgm:pt modelId="{ED1BF531-36FB-4768-9740-B7458BAE1425}">
      <dgm:prSet phldrT="[Texte]" custT="1"/>
      <dgm:spPr/>
      <dgm:t>
        <a:bodyPr/>
        <a:lstStyle/>
        <a:p>
          <a:pPr algn="r" rtl="1"/>
          <a:r>
            <a:rPr lang="ar-MA" sz="2000" b="1" smtClean="0"/>
            <a:t>من معرض</a:t>
          </a:r>
          <a:endParaRPr lang="fr-FR" sz="2000" b="1" dirty="0"/>
        </a:p>
      </dgm:t>
    </dgm:pt>
    <dgm:pt modelId="{C8F98A92-05FA-4FE5-AD8E-A0D95E3BA91D}" type="parTrans" cxnId="{8C7327FE-C9B5-470D-8FE3-A0AF1E48CD7E}">
      <dgm:prSet/>
      <dgm:spPr/>
      <dgm:t>
        <a:bodyPr/>
        <a:lstStyle/>
        <a:p>
          <a:endParaRPr lang="fr-FR"/>
        </a:p>
      </dgm:t>
    </dgm:pt>
    <dgm:pt modelId="{CE8FD30E-CE7B-4D76-B857-04B7844A3C54}" type="sibTrans" cxnId="{8C7327FE-C9B5-470D-8FE3-A0AF1E48CD7E}">
      <dgm:prSet/>
      <dgm:spPr/>
      <dgm:t>
        <a:bodyPr/>
        <a:lstStyle/>
        <a:p>
          <a:endParaRPr lang="fr-FR"/>
        </a:p>
      </dgm:t>
    </dgm:pt>
    <dgm:pt modelId="{19D171EC-A129-412C-875C-A9C43C06B234}">
      <dgm:prSet phldrT="[Texte]" custT="1"/>
      <dgm:spPr/>
      <dgm:t>
        <a:bodyPr/>
        <a:lstStyle/>
        <a:p>
          <a:pPr algn="r" rtl="1"/>
          <a:r>
            <a:rPr lang="ar-MA" sz="2000" b="1" dirty="0" smtClean="0"/>
            <a:t>من وسائل رقمية....... </a:t>
          </a:r>
          <a:endParaRPr lang="fr-FR" sz="2000" b="1" dirty="0"/>
        </a:p>
      </dgm:t>
    </dgm:pt>
    <dgm:pt modelId="{A6AAFCC1-2640-44D8-9D8F-EF8EEE3960E3}" type="parTrans" cxnId="{048E1ACB-00F3-4BC9-A60E-9D0DB3935200}">
      <dgm:prSet/>
      <dgm:spPr/>
      <dgm:t>
        <a:bodyPr/>
        <a:lstStyle/>
        <a:p>
          <a:endParaRPr lang="fr-FR"/>
        </a:p>
      </dgm:t>
    </dgm:pt>
    <dgm:pt modelId="{DE3DDACB-659D-4E4B-AA63-60E56896EAEE}" type="sibTrans" cxnId="{048E1ACB-00F3-4BC9-A60E-9D0DB3935200}">
      <dgm:prSet/>
      <dgm:spPr/>
      <dgm:t>
        <a:bodyPr/>
        <a:lstStyle/>
        <a:p>
          <a:endParaRPr lang="fr-FR"/>
        </a:p>
      </dgm:t>
    </dgm:pt>
    <dgm:pt modelId="{0D0FFABC-5788-4C6C-B809-3A302016243C}">
      <dgm:prSet phldrT="[Texte]" custT="1"/>
      <dgm:spPr/>
      <dgm:t>
        <a:bodyPr/>
        <a:lstStyle/>
        <a:p>
          <a:pPr algn="r" rtl="1"/>
          <a:r>
            <a:rPr lang="ar-MA" sz="2000" b="1" dirty="0" smtClean="0"/>
            <a:t>خارج المدينة</a:t>
          </a:r>
          <a:endParaRPr lang="fr-FR" sz="2000" b="1" dirty="0"/>
        </a:p>
      </dgm:t>
    </dgm:pt>
    <dgm:pt modelId="{71CBCA73-4485-4D5B-BA32-E66FA37D1572}" type="parTrans" cxnId="{85649168-71F7-4AD1-9E68-39F02362FBA9}">
      <dgm:prSet/>
      <dgm:spPr/>
      <dgm:t>
        <a:bodyPr/>
        <a:lstStyle/>
        <a:p>
          <a:endParaRPr lang="fr-FR"/>
        </a:p>
      </dgm:t>
    </dgm:pt>
    <dgm:pt modelId="{CBCBBFD0-4A1A-4E51-8106-5512CC2FCA9F}" type="sibTrans" cxnId="{85649168-71F7-4AD1-9E68-39F02362FBA9}">
      <dgm:prSet/>
      <dgm:spPr/>
      <dgm:t>
        <a:bodyPr/>
        <a:lstStyle/>
        <a:p>
          <a:endParaRPr lang="fr-FR"/>
        </a:p>
      </dgm:t>
    </dgm:pt>
    <dgm:pt modelId="{398136F0-1732-4AEF-8EF3-1ABFF3660A3F}">
      <dgm:prSet phldrT="[Texte]" custT="1"/>
      <dgm:spPr/>
      <dgm:t>
        <a:bodyPr/>
        <a:lstStyle/>
        <a:p>
          <a:pPr algn="r" rtl="1"/>
          <a:r>
            <a:rPr lang="ar-MA" sz="2000" b="1" dirty="0" smtClean="0"/>
            <a:t>في الأنترنيت </a:t>
          </a:r>
          <a:endParaRPr lang="fr-FR" sz="2000" b="1" dirty="0"/>
        </a:p>
      </dgm:t>
    </dgm:pt>
    <dgm:pt modelId="{03EFD53C-01AD-4BCB-9431-0617D4DDE3EC}" type="parTrans" cxnId="{C399E1D4-3B7C-467F-A3EA-03FF6AD70D32}">
      <dgm:prSet/>
      <dgm:spPr/>
      <dgm:t>
        <a:bodyPr/>
        <a:lstStyle/>
        <a:p>
          <a:endParaRPr lang="fr-FR"/>
        </a:p>
      </dgm:t>
    </dgm:pt>
    <dgm:pt modelId="{46452DEB-8F1E-4464-8A8A-E8886C2D3D79}" type="sibTrans" cxnId="{C399E1D4-3B7C-467F-A3EA-03FF6AD70D32}">
      <dgm:prSet/>
      <dgm:spPr/>
      <dgm:t>
        <a:bodyPr/>
        <a:lstStyle/>
        <a:p>
          <a:endParaRPr lang="fr-FR"/>
        </a:p>
      </dgm:t>
    </dgm:pt>
    <dgm:pt modelId="{94BF3884-CDB5-4DB6-96F0-77FF5D791E8C}" type="pres">
      <dgm:prSet presAssocID="{02370925-55BA-4DC5-BBCC-55E9862C7692}" presName="Name0" presStyleCnt="0">
        <dgm:presLayoutVars>
          <dgm:dir val="rev"/>
          <dgm:animLvl val="lvl"/>
          <dgm:resizeHandles val="exact"/>
        </dgm:presLayoutVars>
      </dgm:prSet>
      <dgm:spPr/>
      <dgm:t>
        <a:bodyPr/>
        <a:lstStyle/>
        <a:p>
          <a:endParaRPr lang="fr-FR"/>
        </a:p>
      </dgm:t>
    </dgm:pt>
    <dgm:pt modelId="{2F10FB91-3208-498B-B9CB-B35D24EB9620}" type="pres">
      <dgm:prSet presAssocID="{A86D81EA-1C1E-45EE-B284-5DC7D73B069C}" presName="linNode" presStyleCnt="0"/>
      <dgm:spPr/>
      <dgm:t>
        <a:bodyPr/>
        <a:lstStyle/>
        <a:p>
          <a:endParaRPr lang="fr-FR"/>
        </a:p>
      </dgm:t>
    </dgm:pt>
    <dgm:pt modelId="{E099B0F7-4B5C-4B8E-B089-BCEAF9C39FC6}" type="pres">
      <dgm:prSet presAssocID="{A86D81EA-1C1E-45EE-B284-5DC7D73B069C}" presName="parentText" presStyleLbl="node1" presStyleIdx="0" presStyleCnt="3">
        <dgm:presLayoutVars>
          <dgm:chMax val="1"/>
          <dgm:bulletEnabled val="1"/>
        </dgm:presLayoutVars>
      </dgm:prSet>
      <dgm:spPr/>
      <dgm:t>
        <a:bodyPr/>
        <a:lstStyle/>
        <a:p>
          <a:endParaRPr lang="fr-FR"/>
        </a:p>
      </dgm:t>
    </dgm:pt>
    <dgm:pt modelId="{8B350CDC-5BDE-4B5E-800D-A312D628E2C5}" type="pres">
      <dgm:prSet presAssocID="{A86D81EA-1C1E-45EE-B284-5DC7D73B069C}" presName="descendantText" presStyleLbl="alignAccFollowNode1" presStyleIdx="0" presStyleCnt="3">
        <dgm:presLayoutVars>
          <dgm:bulletEnabled val="1"/>
        </dgm:presLayoutVars>
      </dgm:prSet>
      <dgm:spPr/>
      <dgm:t>
        <a:bodyPr/>
        <a:lstStyle/>
        <a:p>
          <a:endParaRPr lang="fr-FR"/>
        </a:p>
      </dgm:t>
    </dgm:pt>
    <dgm:pt modelId="{C65A5BA0-E02B-4BB6-9E69-053609237190}" type="pres">
      <dgm:prSet presAssocID="{35CD89D0-B342-4C71-BF9E-8F56FB916719}" presName="sp" presStyleCnt="0"/>
      <dgm:spPr/>
      <dgm:t>
        <a:bodyPr/>
        <a:lstStyle/>
        <a:p>
          <a:endParaRPr lang="fr-FR"/>
        </a:p>
      </dgm:t>
    </dgm:pt>
    <dgm:pt modelId="{2606AE14-7CB8-4C16-B357-44F92CD1A7F8}" type="pres">
      <dgm:prSet presAssocID="{E43D22B1-8EDF-48FE-9AA6-60F39230C572}" presName="linNode" presStyleCnt="0"/>
      <dgm:spPr/>
      <dgm:t>
        <a:bodyPr/>
        <a:lstStyle/>
        <a:p>
          <a:endParaRPr lang="fr-FR"/>
        </a:p>
      </dgm:t>
    </dgm:pt>
    <dgm:pt modelId="{96B6840F-87BE-451F-AE22-5F69A25FABA0}" type="pres">
      <dgm:prSet presAssocID="{E43D22B1-8EDF-48FE-9AA6-60F39230C572}" presName="parentText" presStyleLbl="node1" presStyleIdx="1" presStyleCnt="3">
        <dgm:presLayoutVars>
          <dgm:chMax val="1"/>
          <dgm:bulletEnabled val="1"/>
        </dgm:presLayoutVars>
      </dgm:prSet>
      <dgm:spPr/>
      <dgm:t>
        <a:bodyPr/>
        <a:lstStyle/>
        <a:p>
          <a:endParaRPr lang="fr-FR"/>
        </a:p>
      </dgm:t>
    </dgm:pt>
    <dgm:pt modelId="{B6502E09-4F53-4D80-9AC9-9E6CBF7EBD22}" type="pres">
      <dgm:prSet presAssocID="{E43D22B1-8EDF-48FE-9AA6-60F39230C572}" presName="descendantText" presStyleLbl="alignAccFollowNode1" presStyleIdx="1" presStyleCnt="3">
        <dgm:presLayoutVars>
          <dgm:bulletEnabled val="1"/>
        </dgm:presLayoutVars>
      </dgm:prSet>
      <dgm:spPr/>
      <dgm:t>
        <a:bodyPr/>
        <a:lstStyle/>
        <a:p>
          <a:endParaRPr lang="fr-FR"/>
        </a:p>
      </dgm:t>
    </dgm:pt>
    <dgm:pt modelId="{55790731-A870-4436-B85E-2E8F082EC836}" type="pres">
      <dgm:prSet presAssocID="{011D9572-A747-44B5-A7C3-16512AEE4703}" presName="sp" presStyleCnt="0"/>
      <dgm:spPr/>
      <dgm:t>
        <a:bodyPr/>
        <a:lstStyle/>
        <a:p>
          <a:endParaRPr lang="fr-FR"/>
        </a:p>
      </dgm:t>
    </dgm:pt>
    <dgm:pt modelId="{21D2DD05-5EF0-4BD2-9DE1-4C2BE37F6917}" type="pres">
      <dgm:prSet presAssocID="{93AFAB35-9E40-4D54-8E32-F851A64038C1}" presName="linNode" presStyleCnt="0"/>
      <dgm:spPr/>
      <dgm:t>
        <a:bodyPr/>
        <a:lstStyle/>
        <a:p>
          <a:endParaRPr lang="fr-FR"/>
        </a:p>
      </dgm:t>
    </dgm:pt>
    <dgm:pt modelId="{E7019895-A90D-4308-91F6-5E5488542B7F}" type="pres">
      <dgm:prSet presAssocID="{93AFAB35-9E40-4D54-8E32-F851A64038C1}" presName="parentText" presStyleLbl="node1" presStyleIdx="2" presStyleCnt="3">
        <dgm:presLayoutVars>
          <dgm:chMax val="1"/>
          <dgm:bulletEnabled val="1"/>
        </dgm:presLayoutVars>
      </dgm:prSet>
      <dgm:spPr/>
      <dgm:t>
        <a:bodyPr/>
        <a:lstStyle/>
        <a:p>
          <a:endParaRPr lang="fr-FR"/>
        </a:p>
      </dgm:t>
    </dgm:pt>
    <dgm:pt modelId="{D628B9AF-3872-4462-82BF-6E3DAF2A92D0}" type="pres">
      <dgm:prSet presAssocID="{93AFAB35-9E40-4D54-8E32-F851A64038C1}" presName="descendantText" presStyleLbl="alignAccFollowNode1" presStyleIdx="2" presStyleCnt="3">
        <dgm:presLayoutVars>
          <dgm:bulletEnabled val="1"/>
        </dgm:presLayoutVars>
      </dgm:prSet>
      <dgm:spPr/>
      <dgm:t>
        <a:bodyPr/>
        <a:lstStyle/>
        <a:p>
          <a:endParaRPr lang="fr-FR"/>
        </a:p>
      </dgm:t>
    </dgm:pt>
  </dgm:ptLst>
  <dgm:cxnLst>
    <dgm:cxn modelId="{7350A39C-8902-9D40-ABD0-3A0E98964A19}" type="presOf" srcId="{0D0FFABC-5788-4C6C-B809-3A302016243C}" destId="{D628B9AF-3872-4462-82BF-6E3DAF2A92D0}" srcOrd="0" destOrd="1" presId="urn:microsoft.com/office/officeart/2005/8/layout/vList5"/>
    <dgm:cxn modelId="{BD6FFD76-A5F0-BA4C-9116-29D986B3E85E}" type="presOf" srcId="{93AFAB35-9E40-4D54-8E32-F851A64038C1}" destId="{E7019895-A90D-4308-91F6-5E5488542B7F}" srcOrd="0" destOrd="0" presId="urn:microsoft.com/office/officeart/2005/8/layout/vList5"/>
    <dgm:cxn modelId="{85649168-71F7-4AD1-9E68-39F02362FBA9}" srcId="{93AFAB35-9E40-4D54-8E32-F851A64038C1}" destId="{0D0FFABC-5788-4C6C-B809-3A302016243C}" srcOrd="1" destOrd="0" parTransId="{71CBCA73-4485-4D5B-BA32-E66FA37D1572}" sibTransId="{CBCBBFD0-4A1A-4E51-8106-5512CC2FCA9F}"/>
    <dgm:cxn modelId="{804AAB09-85DB-41FA-83A2-31F51D4C30EB}" srcId="{A86D81EA-1C1E-45EE-B284-5DC7D73B069C}" destId="{89312455-8F4A-48C0-A53A-1A1AD93BB742}" srcOrd="1" destOrd="0" parTransId="{39517C59-8E3E-488D-AA41-A8D60AFA104E}" sibTransId="{DCAACB7F-85FF-4E72-9420-721B82B70A2A}"/>
    <dgm:cxn modelId="{499F2D0A-B599-444E-A220-A15FCE91B710}" srcId="{02370925-55BA-4DC5-BBCC-55E9862C7692}" destId="{A86D81EA-1C1E-45EE-B284-5DC7D73B069C}" srcOrd="0" destOrd="0" parTransId="{D875341F-1777-4503-93B0-E1EA51632305}" sibTransId="{35CD89D0-B342-4C71-BF9E-8F56FB916719}"/>
    <dgm:cxn modelId="{E444B958-0DA7-4D40-8D2E-34B631013B0A}" type="presOf" srcId="{19D171EC-A129-412C-875C-A9C43C06B234}" destId="{B6502E09-4F53-4D80-9AC9-9E6CBF7EBD22}" srcOrd="0" destOrd="2" presId="urn:microsoft.com/office/officeart/2005/8/layout/vList5"/>
    <dgm:cxn modelId="{C399E1D4-3B7C-467F-A3EA-03FF6AD70D32}" srcId="{93AFAB35-9E40-4D54-8E32-F851A64038C1}" destId="{398136F0-1732-4AEF-8EF3-1ABFF3660A3F}" srcOrd="2" destOrd="0" parTransId="{03EFD53C-01AD-4BCB-9431-0617D4DDE3EC}" sibTransId="{46452DEB-8F1E-4464-8A8A-E8886C2D3D79}"/>
    <dgm:cxn modelId="{618753A4-B488-45B7-9780-CBDF9C3B7DBD}" srcId="{A86D81EA-1C1E-45EE-B284-5DC7D73B069C}" destId="{47B0DA52-AF50-4660-80E5-F106A8868C74}" srcOrd="2" destOrd="0" parTransId="{B616CD73-E35E-4049-BBEF-C08626162069}" sibTransId="{B85B3DE2-7099-4B5B-9C99-01DE82DDA301}"/>
    <dgm:cxn modelId="{51387D5E-4AD3-5D46-97B1-40E17BD2F2E1}" type="presOf" srcId="{02370925-55BA-4DC5-BBCC-55E9862C7692}" destId="{94BF3884-CDB5-4DB6-96F0-77FF5D791E8C}" srcOrd="0" destOrd="0" presId="urn:microsoft.com/office/officeart/2005/8/layout/vList5"/>
    <dgm:cxn modelId="{04673D6D-2F02-E04C-B41B-7D49934BE695}" type="presOf" srcId="{398136F0-1732-4AEF-8EF3-1ABFF3660A3F}" destId="{D628B9AF-3872-4462-82BF-6E3DAF2A92D0}" srcOrd="0" destOrd="2" presId="urn:microsoft.com/office/officeart/2005/8/layout/vList5"/>
    <dgm:cxn modelId="{A17326C7-4FBB-CA46-82B3-E7547715182B}" type="presOf" srcId="{ED1BF531-36FB-4768-9740-B7458BAE1425}" destId="{B6502E09-4F53-4D80-9AC9-9E6CBF7EBD22}" srcOrd="0" destOrd="1" presId="urn:microsoft.com/office/officeart/2005/8/layout/vList5"/>
    <dgm:cxn modelId="{B7508DCD-C049-472F-95A1-0521E0BAB902}" srcId="{E43D22B1-8EDF-48FE-9AA6-60F39230C572}" destId="{D3ABD5CA-9EA2-44E9-AF3A-DE5EAEA9441C}" srcOrd="0" destOrd="0" parTransId="{1666A82C-BB69-4696-B3BD-50B1FE57AB45}" sibTransId="{AAA96AEA-AB41-4AC8-92D3-2C279266D2BC}"/>
    <dgm:cxn modelId="{52FE1C43-A06E-9B42-8AC2-7D126AAC3400}" type="presOf" srcId="{D3ABD5CA-9EA2-44E9-AF3A-DE5EAEA9441C}" destId="{B6502E09-4F53-4D80-9AC9-9E6CBF7EBD22}" srcOrd="0" destOrd="0" presId="urn:microsoft.com/office/officeart/2005/8/layout/vList5"/>
    <dgm:cxn modelId="{22319188-5E6C-4544-95BC-ABF19C56DD64}" srcId="{02370925-55BA-4DC5-BBCC-55E9862C7692}" destId="{E43D22B1-8EDF-48FE-9AA6-60F39230C572}" srcOrd="1" destOrd="0" parTransId="{D4209ACA-6191-43B4-95E0-F9C4701D3AFB}" sibTransId="{011D9572-A747-44B5-A7C3-16512AEE4703}"/>
    <dgm:cxn modelId="{3885847C-7BEB-CA40-B1A5-216AA01EA0F9}" type="presOf" srcId="{47B0DA52-AF50-4660-80E5-F106A8868C74}" destId="{8B350CDC-5BDE-4B5E-800D-A312D628E2C5}" srcOrd="0" destOrd="2" presId="urn:microsoft.com/office/officeart/2005/8/layout/vList5"/>
    <dgm:cxn modelId="{A4AA1E78-50D0-3F4A-BFC0-3042E8F7EC6E}" type="presOf" srcId="{E43D22B1-8EDF-48FE-9AA6-60F39230C572}" destId="{96B6840F-87BE-451F-AE22-5F69A25FABA0}" srcOrd="0" destOrd="0" presId="urn:microsoft.com/office/officeart/2005/8/layout/vList5"/>
    <dgm:cxn modelId="{67FA8625-CCC3-0E46-B390-D0107F32A571}" type="presOf" srcId="{70539C8B-4B76-45B1-97DA-C8487D065F82}" destId="{8B350CDC-5BDE-4B5E-800D-A312D628E2C5}" srcOrd="0" destOrd="0" presId="urn:microsoft.com/office/officeart/2005/8/layout/vList5"/>
    <dgm:cxn modelId="{8C7327FE-C9B5-470D-8FE3-A0AF1E48CD7E}" srcId="{E43D22B1-8EDF-48FE-9AA6-60F39230C572}" destId="{ED1BF531-36FB-4768-9740-B7458BAE1425}" srcOrd="1" destOrd="0" parTransId="{C8F98A92-05FA-4FE5-AD8E-A0D95E3BA91D}" sibTransId="{CE8FD30E-CE7B-4D76-B857-04B7844A3C54}"/>
    <dgm:cxn modelId="{354F7199-BAB4-4237-B82E-54C8905B7D04}" srcId="{A86D81EA-1C1E-45EE-B284-5DC7D73B069C}" destId="{70539C8B-4B76-45B1-97DA-C8487D065F82}" srcOrd="0" destOrd="0" parTransId="{C32752AF-539D-4BC8-8DBC-E443C91F8230}" sibTransId="{309C7A23-AB45-45C4-80B2-D7F6E6F49024}"/>
    <dgm:cxn modelId="{6C151075-FB5B-704C-86D3-1E1B41935538}" type="presOf" srcId="{E5F0D91E-F112-408F-AE09-3C0A0D592B5C}" destId="{D628B9AF-3872-4462-82BF-6E3DAF2A92D0}" srcOrd="0" destOrd="0" presId="urn:microsoft.com/office/officeart/2005/8/layout/vList5"/>
    <dgm:cxn modelId="{529A9142-2358-4D2F-9970-E8F68FEA363D}" srcId="{93AFAB35-9E40-4D54-8E32-F851A64038C1}" destId="{E5F0D91E-F112-408F-AE09-3C0A0D592B5C}" srcOrd="0" destOrd="0" parTransId="{CAF0A3B9-E79A-4CC3-98E7-8D5F2275FA4F}" sibTransId="{5629433D-2E6D-409A-B6BD-77085E6C20BB}"/>
    <dgm:cxn modelId="{52155A67-D14A-DB4B-90E5-3D04D546779D}" type="presOf" srcId="{A86D81EA-1C1E-45EE-B284-5DC7D73B069C}" destId="{E099B0F7-4B5C-4B8E-B089-BCEAF9C39FC6}" srcOrd="0" destOrd="0" presId="urn:microsoft.com/office/officeart/2005/8/layout/vList5"/>
    <dgm:cxn modelId="{284822E3-E986-4BB1-8C31-4685A0D87AD6}" srcId="{02370925-55BA-4DC5-BBCC-55E9862C7692}" destId="{93AFAB35-9E40-4D54-8E32-F851A64038C1}" srcOrd="2" destOrd="0" parTransId="{FD8F7A3D-D847-41EB-8AE1-6B12C2219B4D}" sibTransId="{F640F7F7-2E3B-426B-B09C-2036280A62B0}"/>
    <dgm:cxn modelId="{87B63AD0-5BFC-074F-8783-09829C51CC94}" type="presOf" srcId="{89312455-8F4A-48C0-A53A-1A1AD93BB742}" destId="{8B350CDC-5BDE-4B5E-800D-A312D628E2C5}" srcOrd="0" destOrd="1" presId="urn:microsoft.com/office/officeart/2005/8/layout/vList5"/>
    <dgm:cxn modelId="{048E1ACB-00F3-4BC9-A60E-9D0DB3935200}" srcId="{E43D22B1-8EDF-48FE-9AA6-60F39230C572}" destId="{19D171EC-A129-412C-875C-A9C43C06B234}" srcOrd="2" destOrd="0" parTransId="{A6AAFCC1-2640-44D8-9D8F-EF8EEE3960E3}" sibTransId="{DE3DDACB-659D-4E4B-AA63-60E56896EAEE}"/>
    <dgm:cxn modelId="{B9084944-7EF4-1546-8074-B90382413B30}" type="presParOf" srcId="{94BF3884-CDB5-4DB6-96F0-77FF5D791E8C}" destId="{2F10FB91-3208-498B-B9CB-B35D24EB9620}" srcOrd="0" destOrd="0" presId="urn:microsoft.com/office/officeart/2005/8/layout/vList5"/>
    <dgm:cxn modelId="{EC2B0194-74DC-DF4C-B9DF-A691789D2785}" type="presParOf" srcId="{2F10FB91-3208-498B-B9CB-B35D24EB9620}" destId="{E099B0F7-4B5C-4B8E-B089-BCEAF9C39FC6}" srcOrd="0" destOrd="0" presId="urn:microsoft.com/office/officeart/2005/8/layout/vList5"/>
    <dgm:cxn modelId="{A69A586F-0250-D548-BA0F-6A17849BE38A}" type="presParOf" srcId="{2F10FB91-3208-498B-B9CB-B35D24EB9620}" destId="{8B350CDC-5BDE-4B5E-800D-A312D628E2C5}" srcOrd="1" destOrd="0" presId="urn:microsoft.com/office/officeart/2005/8/layout/vList5"/>
    <dgm:cxn modelId="{13E78188-5B84-E940-BA64-090A1A8A3415}" type="presParOf" srcId="{94BF3884-CDB5-4DB6-96F0-77FF5D791E8C}" destId="{C65A5BA0-E02B-4BB6-9E69-053609237190}" srcOrd="1" destOrd="0" presId="urn:microsoft.com/office/officeart/2005/8/layout/vList5"/>
    <dgm:cxn modelId="{9C9C4A24-E8DA-6B47-9A19-AADEA85B2D0F}" type="presParOf" srcId="{94BF3884-CDB5-4DB6-96F0-77FF5D791E8C}" destId="{2606AE14-7CB8-4C16-B357-44F92CD1A7F8}" srcOrd="2" destOrd="0" presId="urn:microsoft.com/office/officeart/2005/8/layout/vList5"/>
    <dgm:cxn modelId="{5077D728-31D5-F94E-92CC-A4933390ECAA}" type="presParOf" srcId="{2606AE14-7CB8-4C16-B357-44F92CD1A7F8}" destId="{96B6840F-87BE-451F-AE22-5F69A25FABA0}" srcOrd="0" destOrd="0" presId="urn:microsoft.com/office/officeart/2005/8/layout/vList5"/>
    <dgm:cxn modelId="{A0AB263A-B21A-B744-BFF3-201503079553}" type="presParOf" srcId="{2606AE14-7CB8-4C16-B357-44F92CD1A7F8}" destId="{B6502E09-4F53-4D80-9AC9-9E6CBF7EBD22}" srcOrd="1" destOrd="0" presId="urn:microsoft.com/office/officeart/2005/8/layout/vList5"/>
    <dgm:cxn modelId="{691C4738-C47D-9746-98F5-CD0E780CEFA6}" type="presParOf" srcId="{94BF3884-CDB5-4DB6-96F0-77FF5D791E8C}" destId="{55790731-A870-4436-B85E-2E8F082EC836}" srcOrd="3" destOrd="0" presId="urn:microsoft.com/office/officeart/2005/8/layout/vList5"/>
    <dgm:cxn modelId="{DA867043-C381-8441-B614-0214057B90DB}" type="presParOf" srcId="{94BF3884-CDB5-4DB6-96F0-77FF5D791E8C}" destId="{21D2DD05-5EF0-4BD2-9DE1-4C2BE37F6917}" srcOrd="4" destOrd="0" presId="urn:microsoft.com/office/officeart/2005/8/layout/vList5"/>
    <dgm:cxn modelId="{E9C8E627-FB79-C345-BFF0-EA5B252D1364}" type="presParOf" srcId="{21D2DD05-5EF0-4BD2-9DE1-4C2BE37F6917}" destId="{E7019895-A90D-4308-91F6-5E5488542B7F}" srcOrd="0" destOrd="0" presId="urn:microsoft.com/office/officeart/2005/8/layout/vList5"/>
    <dgm:cxn modelId="{4BEEF72D-EEFD-EF4C-8F1E-747A4C092EDE}" type="presParOf" srcId="{21D2DD05-5EF0-4BD2-9DE1-4C2BE37F6917}" destId="{D628B9AF-3872-4462-82BF-6E3DAF2A92D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D65B28-B85D-4123-AC45-F4F899B48C71}" type="doc">
      <dgm:prSet loTypeId="urn:microsoft.com/office/officeart/2005/8/layout/default#28" loCatId="list" qsTypeId="urn:microsoft.com/office/officeart/2005/8/quickstyle/simple1" qsCatId="simple" csTypeId="urn:microsoft.com/office/officeart/2005/8/colors/accent0_3" csCatId="mainScheme" phldr="1"/>
      <dgm:spPr/>
      <dgm:t>
        <a:bodyPr/>
        <a:lstStyle/>
        <a:p>
          <a:endParaRPr lang="fr-FR"/>
        </a:p>
      </dgm:t>
    </dgm:pt>
    <dgm:pt modelId="{D07CC273-4313-4B9D-9581-6824AF5019B3}">
      <dgm:prSet phldrT="[Texte]"/>
      <dgm:spPr/>
      <dgm:t>
        <a:bodyPr/>
        <a:lstStyle/>
        <a:p>
          <a:r>
            <a:rPr lang="ar-MA" dirty="0" smtClean="0"/>
            <a:t>عند البياعة في السوق </a:t>
          </a:r>
          <a:endParaRPr lang="fr-FR" dirty="0"/>
        </a:p>
      </dgm:t>
    </dgm:pt>
    <dgm:pt modelId="{FDDA2E07-9B80-4496-B0B0-91011F724E47}" type="parTrans" cxnId="{CF42DB19-DDAA-4698-A09D-3482231B2012}">
      <dgm:prSet/>
      <dgm:spPr/>
      <dgm:t>
        <a:bodyPr/>
        <a:lstStyle/>
        <a:p>
          <a:endParaRPr lang="fr-FR"/>
        </a:p>
      </dgm:t>
    </dgm:pt>
    <dgm:pt modelId="{FCB51F7C-B4E8-48E5-B1E3-3CF8EAD7E202}" type="sibTrans" cxnId="{CF42DB19-DDAA-4698-A09D-3482231B2012}">
      <dgm:prSet/>
      <dgm:spPr/>
      <dgm:t>
        <a:bodyPr/>
        <a:lstStyle/>
        <a:p>
          <a:endParaRPr lang="fr-FR"/>
        </a:p>
      </dgm:t>
    </dgm:pt>
    <dgm:pt modelId="{6D774E58-9AC9-4501-A2BB-D6644CA62C6A}">
      <dgm:prSet phldrT="[Texte]"/>
      <dgm:spPr/>
      <dgm:t>
        <a:bodyPr/>
        <a:lstStyle/>
        <a:p>
          <a:r>
            <a:rPr lang="ar-MA" b="1" smtClean="0"/>
            <a:t>في المعارض التجارية</a:t>
          </a:r>
          <a:endParaRPr lang="fr-FR" b="1" dirty="0"/>
        </a:p>
      </dgm:t>
    </dgm:pt>
    <dgm:pt modelId="{F766BA82-B7E4-48D1-A436-D50B99B59EC7}" type="parTrans" cxnId="{FD7A1D2A-77D7-46D3-9688-EF3776488512}">
      <dgm:prSet/>
      <dgm:spPr/>
      <dgm:t>
        <a:bodyPr/>
        <a:lstStyle/>
        <a:p>
          <a:endParaRPr lang="fr-FR"/>
        </a:p>
      </dgm:t>
    </dgm:pt>
    <dgm:pt modelId="{370C4050-7334-470D-A72A-24B4C96CA1CF}" type="sibTrans" cxnId="{FD7A1D2A-77D7-46D3-9688-EF3776488512}">
      <dgm:prSet/>
      <dgm:spPr/>
      <dgm:t>
        <a:bodyPr/>
        <a:lstStyle/>
        <a:p>
          <a:endParaRPr lang="fr-FR"/>
        </a:p>
      </dgm:t>
    </dgm:pt>
    <dgm:pt modelId="{E86AC12C-EA04-4C05-9CA5-8A40323BCAC8}">
      <dgm:prSet phldrT="[Texte]"/>
      <dgm:spPr/>
      <dgm:t>
        <a:bodyPr/>
        <a:lstStyle/>
        <a:p>
          <a:r>
            <a:rPr lang="ar-MA" dirty="0" smtClean="0"/>
            <a:t>في المحل</a:t>
          </a:r>
          <a:r>
            <a:rPr lang="ar-MA" b="1" dirty="0" smtClean="0"/>
            <a:t> إلى </a:t>
          </a:r>
          <a:r>
            <a:rPr lang="ar-MA" dirty="0" smtClean="0"/>
            <a:t>عندي الإمكانيات  </a:t>
          </a:r>
          <a:endParaRPr lang="fr-FR" dirty="0"/>
        </a:p>
      </dgm:t>
    </dgm:pt>
    <dgm:pt modelId="{0D71509B-EC70-4333-A403-AFBC934F2FB4}" type="parTrans" cxnId="{88D0B1DD-166D-4234-A1BC-F829615C12F3}">
      <dgm:prSet/>
      <dgm:spPr/>
      <dgm:t>
        <a:bodyPr/>
        <a:lstStyle/>
        <a:p>
          <a:endParaRPr lang="fr-FR"/>
        </a:p>
      </dgm:t>
    </dgm:pt>
    <dgm:pt modelId="{72846B65-C3FD-4975-9118-40351C72F68D}" type="sibTrans" cxnId="{88D0B1DD-166D-4234-A1BC-F829615C12F3}">
      <dgm:prSet/>
      <dgm:spPr/>
      <dgm:t>
        <a:bodyPr/>
        <a:lstStyle/>
        <a:p>
          <a:endParaRPr lang="fr-FR"/>
        </a:p>
      </dgm:t>
    </dgm:pt>
    <dgm:pt modelId="{47787CA4-22F2-4F9E-8F47-DF5C973A60EE}">
      <dgm:prSet phldrT="[Texte]"/>
      <dgm:spPr/>
      <dgm:t>
        <a:bodyPr/>
        <a:lstStyle/>
        <a:p>
          <a:r>
            <a:rPr lang="ar-MA" b="1" smtClean="0"/>
            <a:t>نفرق الكاتالوج على البياعة </a:t>
          </a:r>
          <a:endParaRPr lang="fr-FR" b="1" dirty="0"/>
        </a:p>
      </dgm:t>
    </dgm:pt>
    <dgm:pt modelId="{2329C948-99FE-4D04-960C-FD15846D950B}" type="parTrans" cxnId="{E29564E3-BD8A-42BB-AC64-1BC1AF30F3E7}">
      <dgm:prSet/>
      <dgm:spPr/>
      <dgm:t>
        <a:bodyPr/>
        <a:lstStyle/>
        <a:p>
          <a:endParaRPr lang="fr-FR"/>
        </a:p>
      </dgm:t>
    </dgm:pt>
    <dgm:pt modelId="{5795C66D-992C-41B7-BC56-7217832CDD19}" type="sibTrans" cxnId="{E29564E3-BD8A-42BB-AC64-1BC1AF30F3E7}">
      <dgm:prSet/>
      <dgm:spPr/>
      <dgm:t>
        <a:bodyPr/>
        <a:lstStyle/>
        <a:p>
          <a:endParaRPr lang="fr-FR"/>
        </a:p>
      </dgm:t>
    </dgm:pt>
    <dgm:pt modelId="{65E4F5E5-8C7D-4EDC-B0B2-DF9D298ABA7B}">
      <dgm:prSet phldrT="[Texte]"/>
      <dgm:spPr/>
      <dgm:t>
        <a:bodyPr/>
        <a:lstStyle/>
        <a:p>
          <a:r>
            <a:rPr lang="ar-MA" dirty="0" smtClean="0"/>
            <a:t>في الأنترنيت {واتساب/ </a:t>
          </a:r>
          <a:r>
            <a:rPr lang="ar-MA" dirty="0" err="1" smtClean="0"/>
            <a:t>فايسبوك</a:t>
          </a:r>
          <a:r>
            <a:rPr lang="ar-MA" dirty="0" smtClean="0"/>
            <a:t>/ </a:t>
          </a:r>
          <a:r>
            <a:rPr lang="ar-MA" dirty="0" err="1" smtClean="0"/>
            <a:t>أفيتو</a:t>
          </a:r>
          <a:r>
            <a:rPr lang="ar-MA" dirty="0" smtClean="0"/>
            <a:t>....}</a:t>
          </a:r>
          <a:endParaRPr lang="fr-FR" dirty="0"/>
        </a:p>
      </dgm:t>
    </dgm:pt>
    <dgm:pt modelId="{4A99716E-CFD4-4690-A0C0-E3F93181EDBC}" type="parTrans" cxnId="{E5A37F79-1FC7-490B-AEA2-9985328FA2A3}">
      <dgm:prSet/>
      <dgm:spPr/>
      <dgm:t>
        <a:bodyPr/>
        <a:lstStyle/>
        <a:p>
          <a:endParaRPr lang="fr-FR"/>
        </a:p>
      </dgm:t>
    </dgm:pt>
    <dgm:pt modelId="{9A7CC363-5C40-4D01-AC1B-5CA9946B5363}" type="sibTrans" cxnId="{E5A37F79-1FC7-490B-AEA2-9985328FA2A3}">
      <dgm:prSet/>
      <dgm:spPr/>
      <dgm:t>
        <a:bodyPr/>
        <a:lstStyle/>
        <a:p>
          <a:endParaRPr lang="fr-FR"/>
        </a:p>
      </dgm:t>
    </dgm:pt>
    <dgm:pt modelId="{7F89F5D5-72DA-49C1-B5DC-8C8202FBDAA0}" type="pres">
      <dgm:prSet presAssocID="{F8D65B28-B85D-4123-AC45-F4F899B48C71}" presName="diagram" presStyleCnt="0">
        <dgm:presLayoutVars>
          <dgm:dir/>
          <dgm:resizeHandles val="exact"/>
        </dgm:presLayoutVars>
      </dgm:prSet>
      <dgm:spPr/>
      <dgm:t>
        <a:bodyPr/>
        <a:lstStyle/>
        <a:p>
          <a:endParaRPr lang="fr-FR"/>
        </a:p>
      </dgm:t>
    </dgm:pt>
    <dgm:pt modelId="{9B2F8C2E-3CD0-4D97-85AE-56DE67279C5F}" type="pres">
      <dgm:prSet presAssocID="{D07CC273-4313-4B9D-9581-6824AF5019B3}" presName="node" presStyleLbl="node1" presStyleIdx="0" presStyleCnt="5">
        <dgm:presLayoutVars>
          <dgm:bulletEnabled val="1"/>
        </dgm:presLayoutVars>
      </dgm:prSet>
      <dgm:spPr/>
      <dgm:t>
        <a:bodyPr/>
        <a:lstStyle/>
        <a:p>
          <a:endParaRPr lang="fr-FR"/>
        </a:p>
      </dgm:t>
    </dgm:pt>
    <dgm:pt modelId="{DAC037A0-2252-488D-83C3-543E3BFE7C8C}" type="pres">
      <dgm:prSet presAssocID="{FCB51F7C-B4E8-48E5-B1E3-3CF8EAD7E202}" presName="sibTrans" presStyleCnt="0"/>
      <dgm:spPr/>
      <dgm:t>
        <a:bodyPr/>
        <a:lstStyle/>
        <a:p>
          <a:endParaRPr lang="fr-FR"/>
        </a:p>
      </dgm:t>
    </dgm:pt>
    <dgm:pt modelId="{95EFF663-FE91-44F6-A63B-7BEC590ACAF2}" type="pres">
      <dgm:prSet presAssocID="{6D774E58-9AC9-4501-A2BB-D6644CA62C6A}" presName="node" presStyleLbl="node1" presStyleIdx="1" presStyleCnt="5">
        <dgm:presLayoutVars>
          <dgm:bulletEnabled val="1"/>
        </dgm:presLayoutVars>
      </dgm:prSet>
      <dgm:spPr/>
      <dgm:t>
        <a:bodyPr/>
        <a:lstStyle/>
        <a:p>
          <a:endParaRPr lang="fr-FR"/>
        </a:p>
      </dgm:t>
    </dgm:pt>
    <dgm:pt modelId="{831D7403-2806-4BF6-85A4-EC79A4D371A0}" type="pres">
      <dgm:prSet presAssocID="{370C4050-7334-470D-A72A-24B4C96CA1CF}" presName="sibTrans" presStyleCnt="0"/>
      <dgm:spPr/>
      <dgm:t>
        <a:bodyPr/>
        <a:lstStyle/>
        <a:p>
          <a:endParaRPr lang="fr-FR"/>
        </a:p>
      </dgm:t>
    </dgm:pt>
    <dgm:pt modelId="{0F679064-CFB0-43B1-A786-BD357BD279F4}" type="pres">
      <dgm:prSet presAssocID="{E86AC12C-EA04-4C05-9CA5-8A40323BCAC8}" presName="node" presStyleLbl="node1" presStyleIdx="2" presStyleCnt="5">
        <dgm:presLayoutVars>
          <dgm:bulletEnabled val="1"/>
        </dgm:presLayoutVars>
      </dgm:prSet>
      <dgm:spPr/>
      <dgm:t>
        <a:bodyPr/>
        <a:lstStyle/>
        <a:p>
          <a:endParaRPr lang="fr-FR"/>
        </a:p>
      </dgm:t>
    </dgm:pt>
    <dgm:pt modelId="{8625308A-374E-4F78-8A77-D9A028A6A2B7}" type="pres">
      <dgm:prSet presAssocID="{72846B65-C3FD-4975-9118-40351C72F68D}" presName="sibTrans" presStyleCnt="0"/>
      <dgm:spPr/>
      <dgm:t>
        <a:bodyPr/>
        <a:lstStyle/>
        <a:p>
          <a:endParaRPr lang="fr-FR"/>
        </a:p>
      </dgm:t>
    </dgm:pt>
    <dgm:pt modelId="{AD80D791-9EC1-4422-B13E-820773EE5F00}" type="pres">
      <dgm:prSet presAssocID="{47787CA4-22F2-4F9E-8F47-DF5C973A60EE}" presName="node" presStyleLbl="node1" presStyleIdx="3" presStyleCnt="5">
        <dgm:presLayoutVars>
          <dgm:bulletEnabled val="1"/>
        </dgm:presLayoutVars>
      </dgm:prSet>
      <dgm:spPr/>
      <dgm:t>
        <a:bodyPr/>
        <a:lstStyle/>
        <a:p>
          <a:endParaRPr lang="fr-FR"/>
        </a:p>
      </dgm:t>
    </dgm:pt>
    <dgm:pt modelId="{C40A9032-1B32-4F5C-962C-FD71FCE0188F}" type="pres">
      <dgm:prSet presAssocID="{5795C66D-992C-41B7-BC56-7217832CDD19}" presName="sibTrans" presStyleCnt="0"/>
      <dgm:spPr/>
      <dgm:t>
        <a:bodyPr/>
        <a:lstStyle/>
        <a:p>
          <a:endParaRPr lang="fr-FR"/>
        </a:p>
      </dgm:t>
    </dgm:pt>
    <dgm:pt modelId="{C0BEDD3F-7376-4DBF-8020-E65D72EA4FEC}" type="pres">
      <dgm:prSet presAssocID="{65E4F5E5-8C7D-4EDC-B0B2-DF9D298ABA7B}" presName="node" presStyleLbl="node1" presStyleIdx="4" presStyleCnt="5">
        <dgm:presLayoutVars>
          <dgm:bulletEnabled val="1"/>
        </dgm:presLayoutVars>
      </dgm:prSet>
      <dgm:spPr/>
      <dgm:t>
        <a:bodyPr/>
        <a:lstStyle/>
        <a:p>
          <a:endParaRPr lang="fr-FR"/>
        </a:p>
      </dgm:t>
    </dgm:pt>
  </dgm:ptLst>
  <dgm:cxnLst>
    <dgm:cxn modelId="{CF42DB19-DDAA-4698-A09D-3482231B2012}" srcId="{F8D65B28-B85D-4123-AC45-F4F899B48C71}" destId="{D07CC273-4313-4B9D-9581-6824AF5019B3}" srcOrd="0" destOrd="0" parTransId="{FDDA2E07-9B80-4496-B0B0-91011F724E47}" sibTransId="{FCB51F7C-B4E8-48E5-B1E3-3CF8EAD7E202}"/>
    <dgm:cxn modelId="{BFAAC6DC-AE31-FE46-AA91-691067DB957A}" type="presOf" srcId="{6D774E58-9AC9-4501-A2BB-D6644CA62C6A}" destId="{95EFF663-FE91-44F6-A63B-7BEC590ACAF2}" srcOrd="0" destOrd="0" presId="urn:microsoft.com/office/officeart/2005/8/layout/default#28"/>
    <dgm:cxn modelId="{89327FD7-91D0-C04A-8B66-5D8D03D3196B}" type="presOf" srcId="{F8D65B28-B85D-4123-AC45-F4F899B48C71}" destId="{7F89F5D5-72DA-49C1-B5DC-8C8202FBDAA0}" srcOrd="0" destOrd="0" presId="urn:microsoft.com/office/officeart/2005/8/layout/default#28"/>
    <dgm:cxn modelId="{E29564E3-BD8A-42BB-AC64-1BC1AF30F3E7}" srcId="{F8D65B28-B85D-4123-AC45-F4F899B48C71}" destId="{47787CA4-22F2-4F9E-8F47-DF5C973A60EE}" srcOrd="3" destOrd="0" parTransId="{2329C948-99FE-4D04-960C-FD15846D950B}" sibTransId="{5795C66D-992C-41B7-BC56-7217832CDD19}"/>
    <dgm:cxn modelId="{E5A37F79-1FC7-490B-AEA2-9985328FA2A3}" srcId="{F8D65B28-B85D-4123-AC45-F4F899B48C71}" destId="{65E4F5E5-8C7D-4EDC-B0B2-DF9D298ABA7B}" srcOrd="4" destOrd="0" parTransId="{4A99716E-CFD4-4690-A0C0-E3F93181EDBC}" sibTransId="{9A7CC363-5C40-4D01-AC1B-5CA9946B5363}"/>
    <dgm:cxn modelId="{2AC7CD16-9B3C-7A47-8C5A-0ECB3ACB4B88}" type="presOf" srcId="{E86AC12C-EA04-4C05-9CA5-8A40323BCAC8}" destId="{0F679064-CFB0-43B1-A786-BD357BD279F4}" srcOrd="0" destOrd="0" presId="urn:microsoft.com/office/officeart/2005/8/layout/default#28"/>
    <dgm:cxn modelId="{D4678E63-3DC7-AC4B-A65D-9991738A82F8}" type="presOf" srcId="{D07CC273-4313-4B9D-9581-6824AF5019B3}" destId="{9B2F8C2E-3CD0-4D97-85AE-56DE67279C5F}" srcOrd="0" destOrd="0" presId="urn:microsoft.com/office/officeart/2005/8/layout/default#28"/>
    <dgm:cxn modelId="{FD7A1D2A-77D7-46D3-9688-EF3776488512}" srcId="{F8D65B28-B85D-4123-AC45-F4F899B48C71}" destId="{6D774E58-9AC9-4501-A2BB-D6644CA62C6A}" srcOrd="1" destOrd="0" parTransId="{F766BA82-B7E4-48D1-A436-D50B99B59EC7}" sibTransId="{370C4050-7334-470D-A72A-24B4C96CA1CF}"/>
    <dgm:cxn modelId="{E05CDCE3-37E4-5E4E-A11F-D20D729E6706}" type="presOf" srcId="{47787CA4-22F2-4F9E-8F47-DF5C973A60EE}" destId="{AD80D791-9EC1-4422-B13E-820773EE5F00}" srcOrd="0" destOrd="0" presId="urn:microsoft.com/office/officeart/2005/8/layout/default#28"/>
    <dgm:cxn modelId="{88D0B1DD-166D-4234-A1BC-F829615C12F3}" srcId="{F8D65B28-B85D-4123-AC45-F4F899B48C71}" destId="{E86AC12C-EA04-4C05-9CA5-8A40323BCAC8}" srcOrd="2" destOrd="0" parTransId="{0D71509B-EC70-4333-A403-AFBC934F2FB4}" sibTransId="{72846B65-C3FD-4975-9118-40351C72F68D}"/>
    <dgm:cxn modelId="{A21193E7-591C-DC4C-A83F-9F76BF5BB677}" type="presOf" srcId="{65E4F5E5-8C7D-4EDC-B0B2-DF9D298ABA7B}" destId="{C0BEDD3F-7376-4DBF-8020-E65D72EA4FEC}" srcOrd="0" destOrd="0" presId="urn:microsoft.com/office/officeart/2005/8/layout/default#28"/>
    <dgm:cxn modelId="{1BC5F37F-0CD8-5C40-A305-38FEA4EF030D}" type="presParOf" srcId="{7F89F5D5-72DA-49C1-B5DC-8C8202FBDAA0}" destId="{9B2F8C2E-3CD0-4D97-85AE-56DE67279C5F}" srcOrd="0" destOrd="0" presId="urn:microsoft.com/office/officeart/2005/8/layout/default#28"/>
    <dgm:cxn modelId="{7549DF96-9DA0-6E4E-A815-F466271499DC}" type="presParOf" srcId="{7F89F5D5-72DA-49C1-B5DC-8C8202FBDAA0}" destId="{DAC037A0-2252-488D-83C3-543E3BFE7C8C}" srcOrd="1" destOrd="0" presId="urn:microsoft.com/office/officeart/2005/8/layout/default#28"/>
    <dgm:cxn modelId="{34DE9E07-EEA6-0A4E-9B2B-81B39467F333}" type="presParOf" srcId="{7F89F5D5-72DA-49C1-B5DC-8C8202FBDAA0}" destId="{95EFF663-FE91-44F6-A63B-7BEC590ACAF2}" srcOrd="2" destOrd="0" presId="urn:microsoft.com/office/officeart/2005/8/layout/default#28"/>
    <dgm:cxn modelId="{B4125240-BA46-2A4A-91EE-7FB7E7E83C5B}" type="presParOf" srcId="{7F89F5D5-72DA-49C1-B5DC-8C8202FBDAA0}" destId="{831D7403-2806-4BF6-85A4-EC79A4D371A0}" srcOrd="3" destOrd="0" presId="urn:microsoft.com/office/officeart/2005/8/layout/default#28"/>
    <dgm:cxn modelId="{B8E5AC03-EC5F-FF43-A6AF-E3C90A18027B}" type="presParOf" srcId="{7F89F5D5-72DA-49C1-B5DC-8C8202FBDAA0}" destId="{0F679064-CFB0-43B1-A786-BD357BD279F4}" srcOrd="4" destOrd="0" presId="urn:microsoft.com/office/officeart/2005/8/layout/default#28"/>
    <dgm:cxn modelId="{9711F007-E759-9248-A02C-97BA8D3C65BD}" type="presParOf" srcId="{7F89F5D5-72DA-49C1-B5DC-8C8202FBDAA0}" destId="{8625308A-374E-4F78-8A77-D9A028A6A2B7}" srcOrd="5" destOrd="0" presId="urn:microsoft.com/office/officeart/2005/8/layout/default#28"/>
    <dgm:cxn modelId="{92108A51-F2A8-2F4C-8664-D1892E56E7CF}" type="presParOf" srcId="{7F89F5D5-72DA-49C1-B5DC-8C8202FBDAA0}" destId="{AD80D791-9EC1-4422-B13E-820773EE5F00}" srcOrd="6" destOrd="0" presId="urn:microsoft.com/office/officeart/2005/8/layout/default#28"/>
    <dgm:cxn modelId="{21EF425B-C88D-5441-A50F-9AC29A842203}" type="presParOf" srcId="{7F89F5D5-72DA-49C1-B5DC-8C8202FBDAA0}" destId="{C40A9032-1B32-4F5C-962C-FD71FCE0188F}" srcOrd="7" destOrd="0" presId="urn:microsoft.com/office/officeart/2005/8/layout/default#28"/>
    <dgm:cxn modelId="{17652846-25CF-A949-B14E-1DCFD041E92B}" type="presParOf" srcId="{7F89F5D5-72DA-49C1-B5DC-8C8202FBDAA0}" destId="{C0BEDD3F-7376-4DBF-8020-E65D72EA4FEC}" srcOrd="8" destOrd="0" presId="urn:microsoft.com/office/officeart/2005/8/layout/default#2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44516BC-4943-43A3-BCC8-2139FAB40237}" type="doc">
      <dgm:prSet loTypeId="urn:microsoft.com/office/officeart/2005/8/layout/bProcess4" loCatId="process" qsTypeId="urn:microsoft.com/office/officeart/2005/8/quickstyle/simple1" qsCatId="simple" csTypeId="urn:microsoft.com/office/officeart/2005/8/colors/colorful2" csCatId="colorful" phldr="1"/>
      <dgm:spPr/>
      <dgm:t>
        <a:bodyPr/>
        <a:lstStyle/>
        <a:p>
          <a:endParaRPr lang="fr-FR"/>
        </a:p>
      </dgm:t>
    </dgm:pt>
    <dgm:pt modelId="{50100C0A-BF18-4272-9FF1-CA9D90F1D336}">
      <dgm:prSet phldrT="[Texte]"/>
      <dgm:spPr/>
      <dgm:t>
        <a:bodyPr/>
        <a:lstStyle/>
        <a:p>
          <a:r>
            <a:rPr lang="ar-MA" dirty="0" smtClean="0"/>
            <a:t>نركز على منتوج واحد </a:t>
          </a:r>
          <a:endParaRPr lang="fr-FR" dirty="0"/>
        </a:p>
      </dgm:t>
    </dgm:pt>
    <dgm:pt modelId="{4C0FDC98-1BF5-48C0-8431-BF8C8D52E5DE}" type="parTrans" cxnId="{6A5E415A-A9B4-43DD-A3C7-2530488A4887}">
      <dgm:prSet/>
      <dgm:spPr/>
      <dgm:t>
        <a:bodyPr/>
        <a:lstStyle/>
        <a:p>
          <a:endParaRPr lang="fr-FR"/>
        </a:p>
      </dgm:t>
    </dgm:pt>
    <dgm:pt modelId="{C2F07000-68C0-4E3E-AEDA-D6E0618CE2A6}" type="sibTrans" cxnId="{6A5E415A-A9B4-43DD-A3C7-2530488A4887}">
      <dgm:prSet/>
      <dgm:spPr/>
      <dgm:t>
        <a:bodyPr/>
        <a:lstStyle/>
        <a:p>
          <a:endParaRPr lang="fr-FR"/>
        </a:p>
      </dgm:t>
    </dgm:pt>
    <dgm:pt modelId="{DE981F93-97AF-4A95-A8E8-C7876D975474}">
      <dgm:prSet phldrT="[Texte]"/>
      <dgm:spPr/>
      <dgm:t>
        <a:bodyPr/>
        <a:lstStyle/>
        <a:p>
          <a:r>
            <a:rPr lang="ar-MA" dirty="0" smtClean="0"/>
            <a:t>نحدد </a:t>
          </a:r>
          <a:r>
            <a:rPr lang="ar-MA" dirty="0" err="1" smtClean="0"/>
            <a:t>شحال</a:t>
          </a:r>
          <a:r>
            <a:rPr lang="ar-MA" dirty="0" smtClean="0"/>
            <a:t> باغي نبيع في اليوم</a:t>
          </a:r>
          <a:endParaRPr lang="fr-FR" dirty="0"/>
        </a:p>
      </dgm:t>
    </dgm:pt>
    <dgm:pt modelId="{F350ED12-A5C6-4A43-9AF3-A1AC7BB88445}" type="parTrans" cxnId="{4C303EF3-1D79-4437-9CDC-1E74FB61641F}">
      <dgm:prSet/>
      <dgm:spPr/>
      <dgm:t>
        <a:bodyPr/>
        <a:lstStyle/>
        <a:p>
          <a:endParaRPr lang="fr-FR"/>
        </a:p>
      </dgm:t>
    </dgm:pt>
    <dgm:pt modelId="{CEF1ACDC-AF14-4D44-951B-7AD6F2B505F8}" type="sibTrans" cxnId="{4C303EF3-1D79-4437-9CDC-1E74FB61641F}">
      <dgm:prSet/>
      <dgm:spPr/>
      <dgm:t>
        <a:bodyPr/>
        <a:lstStyle/>
        <a:p>
          <a:endParaRPr lang="fr-FR"/>
        </a:p>
      </dgm:t>
    </dgm:pt>
    <dgm:pt modelId="{BC43317E-5EA2-40C5-A4D5-AC1A2247688B}">
      <dgm:prSet phldrT="[Texte]"/>
      <dgm:spPr/>
      <dgm:t>
        <a:bodyPr/>
        <a:lstStyle/>
        <a:p>
          <a:r>
            <a:rPr lang="ar-MA" dirty="0" smtClean="0"/>
            <a:t>نعمل برنامج </a:t>
          </a:r>
          <a:r>
            <a:rPr lang="ar-MA" dirty="0" err="1" smtClean="0"/>
            <a:t>ديال</a:t>
          </a:r>
          <a:r>
            <a:rPr lang="ar-MA" dirty="0" smtClean="0"/>
            <a:t> البحت </a:t>
          </a:r>
          <a:endParaRPr lang="fr-FR" dirty="0"/>
        </a:p>
      </dgm:t>
    </dgm:pt>
    <dgm:pt modelId="{529FCA0B-CF6C-4806-A2E6-0001BCEA07D7}" type="parTrans" cxnId="{9DE5F70A-4764-430F-9677-C9833DDBE95D}">
      <dgm:prSet/>
      <dgm:spPr/>
      <dgm:t>
        <a:bodyPr/>
        <a:lstStyle/>
        <a:p>
          <a:endParaRPr lang="fr-FR"/>
        </a:p>
      </dgm:t>
    </dgm:pt>
    <dgm:pt modelId="{240B89AD-7F47-44FE-A9A3-58F7EEAD2DF5}" type="sibTrans" cxnId="{9DE5F70A-4764-430F-9677-C9833DDBE95D}">
      <dgm:prSet/>
      <dgm:spPr/>
      <dgm:t>
        <a:bodyPr/>
        <a:lstStyle/>
        <a:p>
          <a:endParaRPr lang="fr-FR"/>
        </a:p>
      </dgm:t>
    </dgm:pt>
    <dgm:pt modelId="{F08FA07A-A527-4640-8DF2-642744E1A9E2}">
      <dgm:prSet phldrT="[Texte]"/>
      <dgm:spPr/>
      <dgm:t>
        <a:bodyPr/>
        <a:lstStyle/>
        <a:p>
          <a:r>
            <a:rPr lang="ar-MA" dirty="0" err="1" smtClean="0"/>
            <a:t>نبدا</a:t>
          </a:r>
          <a:r>
            <a:rPr lang="ar-MA" dirty="0" smtClean="0"/>
            <a:t> بأسهل الطرق </a:t>
          </a:r>
          <a:endParaRPr lang="fr-FR" dirty="0"/>
        </a:p>
      </dgm:t>
    </dgm:pt>
    <dgm:pt modelId="{6C387CF7-325B-40F0-A5DB-543F2235A5C6}" type="parTrans" cxnId="{2011A551-C6E4-484E-9A98-72B46AC2D989}">
      <dgm:prSet/>
      <dgm:spPr/>
      <dgm:t>
        <a:bodyPr/>
        <a:lstStyle/>
        <a:p>
          <a:endParaRPr lang="fr-FR"/>
        </a:p>
      </dgm:t>
    </dgm:pt>
    <dgm:pt modelId="{C3C614BF-2D4C-4759-A7A2-70F6A794CB9A}" type="sibTrans" cxnId="{2011A551-C6E4-484E-9A98-72B46AC2D989}">
      <dgm:prSet/>
      <dgm:spPr/>
      <dgm:t>
        <a:bodyPr/>
        <a:lstStyle/>
        <a:p>
          <a:endParaRPr lang="fr-FR"/>
        </a:p>
      </dgm:t>
    </dgm:pt>
    <dgm:pt modelId="{3D8EA3F7-D837-4598-8970-45CC21D9A297}">
      <dgm:prSet phldrT="[Texte]"/>
      <dgm:spPr/>
      <dgm:t>
        <a:bodyPr/>
        <a:lstStyle/>
        <a:p>
          <a:r>
            <a:rPr lang="ar-MA" dirty="0" smtClean="0"/>
            <a:t>نكتب كل التحركات </a:t>
          </a:r>
          <a:endParaRPr lang="fr-FR" dirty="0"/>
        </a:p>
      </dgm:t>
    </dgm:pt>
    <dgm:pt modelId="{F82A1E94-21D1-4473-8138-AEA01AEB136B}" type="parTrans" cxnId="{68B7F25E-2E90-4572-8453-A6DE38943838}">
      <dgm:prSet/>
      <dgm:spPr/>
      <dgm:t>
        <a:bodyPr/>
        <a:lstStyle/>
        <a:p>
          <a:endParaRPr lang="fr-FR"/>
        </a:p>
      </dgm:t>
    </dgm:pt>
    <dgm:pt modelId="{94BE674A-D9C2-428E-A52B-D42940BF328D}" type="sibTrans" cxnId="{68B7F25E-2E90-4572-8453-A6DE38943838}">
      <dgm:prSet/>
      <dgm:spPr/>
      <dgm:t>
        <a:bodyPr/>
        <a:lstStyle/>
        <a:p>
          <a:endParaRPr lang="fr-FR"/>
        </a:p>
      </dgm:t>
    </dgm:pt>
    <dgm:pt modelId="{3C6EBDC9-E68B-4FC5-974C-E69ED445FCC1}">
      <dgm:prSet phldrT="[Texte]"/>
      <dgm:spPr/>
      <dgm:t>
        <a:bodyPr/>
        <a:lstStyle/>
        <a:p>
          <a:r>
            <a:rPr lang="ar-MA" dirty="0" smtClean="0"/>
            <a:t>ندير الإشهار مع أقرب الناس</a:t>
          </a:r>
          <a:endParaRPr lang="fr-FR" dirty="0"/>
        </a:p>
      </dgm:t>
    </dgm:pt>
    <dgm:pt modelId="{79BB38F5-9379-4F65-859F-C0397CC4439B}" type="parTrans" cxnId="{94381510-5EAF-4C99-AF3E-AC9D04C21B13}">
      <dgm:prSet/>
      <dgm:spPr/>
      <dgm:t>
        <a:bodyPr/>
        <a:lstStyle/>
        <a:p>
          <a:endParaRPr lang="fr-FR"/>
        </a:p>
      </dgm:t>
    </dgm:pt>
    <dgm:pt modelId="{BA5C9BCF-F2B6-4603-A124-456EE7A71508}" type="sibTrans" cxnId="{94381510-5EAF-4C99-AF3E-AC9D04C21B13}">
      <dgm:prSet/>
      <dgm:spPr/>
      <dgm:t>
        <a:bodyPr/>
        <a:lstStyle/>
        <a:p>
          <a:endParaRPr lang="fr-FR"/>
        </a:p>
      </dgm:t>
    </dgm:pt>
    <dgm:pt modelId="{3CCD27D6-DD65-4929-86E5-46567A6945D8}">
      <dgm:prSet phldrT="[Texte]"/>
      <dgm:spPr/>
      <dgm:t>
        <a:bodyPr/>
        <a:lstStyle/>
        <a:p>
          <a:r>
            <a:rPr lang="ar-MA" dirty="0" smtClean="0"/>
            <a:t>نأخذ دئما </a:t>
          </a:r>
          <a:r>
            <a:rPr lang="ar-MA" dirty="0" err="1" smtClean="0"/>
            <a:t>الأراء</a:t>
          </a:r>
          <a:r>
            <a:rPr lang="ar-MA" dirty="0" smtClean="0"/>
            <a:t> </a:t>
          </a:r>
          <a:r>
            <a:rPr lang="ar-MA" dirty="0" err="1" smtClean="0"/>
            <a:t>ديال</a:t>
          </a:r>
          <a:r>
            <a:rPr lang="ar-MA" dirty="0" smtClean="0"/>
            <a:t> الناس </a:t>
          </a:r>
          <a:endParaRPr lang="fr-FR" dirty="0"/>
        </a:p>
      </dgm:t>
    </dgm:pt>
    <dgm:pt modelId="{F32E2A93-E7C0-4438-A719-9C85B9C2B105}" type="parTrans" cxnId="{DE1B6378-8C98-4AD5-9137-DCB2664475DA}">
      <dgm:prSet/>
      <dgm:spPr/>
      <dgm:t>
        <a:bodyPr/>
        <a:lstStyle/>
        <a:p>
          <a:endParaRPr lang="fr-FR"/>
        </a:p>
      </dgm:t>
    </dgm:pt>
    <dgm:pt modelId="{10855E26-5481-4494-A31A-B1AAFCE2E3C9}" type="sibTrans" cxnId="{DE1B6378-8C98-4AD5-9137-DCB2664475DA}">
      <dgm:prSet/>
      <dgm:spPr/>
      <dgm:t>
        <a:bodyPr/>
        <a:lstStyle/>
        <a:p>
          <a:endParaRPr lang="fr-FR"/>
        </a:p>
      </dgm:t>
    </dgm:pt>
    <dgm:pt modelId="{5A42FCED-6BBD-4335-86BA-873379D9A8F6}">
      <dgm:prSet phldrT="[Texte]"/>
      <dgm:spPr/>
      <dgm:t>
        <a:bodyPr/>
        <a:lstStyle/>
        <a:p>
          <a:r>
            <a:rPr lang="ar-MA" dirty="0" smtClean="0"/>
            <a:t>نتمرن في طلبات صغيرة </a:t>
          </a:r>
          <a:endParaRPr lang="fr-FR" dirty="0"/>
        </a:p>
      </dgm:t>
    </dgm:pt>
    <dgm:pt modelId="{96241F1A-66E6-448D-B034-8B82972A2C25}" type="parTrans" cxnId="{00010E2A-7279-489F-8AD2-177D64D9F912}">
      <dgm:prSet/>
      <dgm:spPr/>
      <dgm:t>
        <a:bodyPr/>
        <a:lstStyle/>
        <a:p>
          <a:endParaRPr lang="fr-FR"/>
        </a:p>
      </dgm:t>
    </dgm:pt>
    <dgm:pt modelId="{3344E666-BD72-4B30-91B0-8C10B1A8C2E7}" type="sibTrans" cxnId="{00010E2A-7279-489F-8AD2-177D64D9F912}">
      <dgm:prSet/>
      <dgm:spPr/>
      <dgm:t>
        <a:bodyPr/>
        <a:lstStyle/>
        <a:p>
          <a:endParaRPr lang="fr-FR"/>
        </a:p>
      </dgm:t>
    </dgm:pt>
    <dgm:pt modelId="{4CFB3E41-55BD-46ED-9772-D7C641E02FCE}" type="pres">
      <dgm:prSet presAssocID="{F44516BC-4943-43A3-BCC8-2139FAB40237}" presName="Name0" presStyleCnt="0">
        <dgm:presLayoutVars>
          <dgm:dir val="rev"/>
          <dgm:resizeHandles/>
        </dgm:presLayoutVars>
      </dgm:prSet>
      <dgm:spPr/>
      <dgm:t>
        <a:bodyPr/>
        <a:lstStyle/>
        <a:p>
          <a:endParaRPr lang="fr-FR"/>
        </a:p>
      </dgm:t>
    </dgm:pt>
    <dgm:pt modelId="{28D6511B-3428-4266-BF9D-8628FCF57917}" type="pres">
      <dgm:prSet presAssocID="{50100C0A-BF18-4272-9FF1-CA9D90F1D336}" presName="compNode" presStyleCnt="0"/>
      <dgm:spPr/>
    </dgm:pt>
    <dgm:pt modelId="{76DBB50B-F0E6-4B2F-8E90-E958AA9579A3}" type="pres">
      <dgm:prSet presAssocID="{50100C0A-BF18-4272-9FF1-CA9D90F1D336}" presName="dummyConnPt" presStyleCnt="0"/>
      <dgm:spPr/>
    </dgm:pt>
    <dgm:pt modelId="{25A1846D-C798-4379-9B3D-5DE48099936D}" type="pres">
      <dgm:prSet presAssocID="{50100C0A-BF18-4272-9FF1-CA9D90F1D336}" presName="node" presStyleLbl="node1" presStyleIdx="0" presStyleCnt="8">
        <dgm:presLayoutVars>
          <dgm:bulletEnabled val="1"/>
        </dgm:presLayoutVars>
      </dgm:prSet>
      <dgm:spPr/>
      <dgm:t>
        <a:bodyPr/>
        <a:lstStyle/>
        <a:p>
          <a:endParaRPr lang="fr-FR"/>
        </a:p>
      </dgm:t>
    </dgm:pt>
    <dgm:pt modelId="{866DA340-D7EB-46A0-BBF4-157614AD4F08}" type="pres">
      <dgm:prSet presAssocID="{C2F07000-68C0-4E3E-AEDA-D6E0618CE2A6}" presName="sibTrans" presStyleLbl="bgSibTrans2D1" presStyleIdx="0" presStyleCnt="7"/>
      <dgm:spPr/>
      <dgm:t>
        <a:bodyPr/>
        <a:lstStyle/>
        <a:p>
          <a:endParaRPr lang="fr-FR"/>
        </a:p>
      </dgm:t>
    </dgm:pt>
    <dgm:pt modelId="{D4A0494E-3315-4A35-BCE9-611949B6096A}" type="pres">
      <dgm:prSet presAssocID="{DE981F93-97AF-4A95-A8E8-C7876D975474}" presName="compNode" presStyleCnt="0"/>
      <dgm:spPr/>
    </dgm:pt>
    <dgm:pt modelId="{E23FABEC-F99E-48AE-A7F2-22305845C154}" type="pres">
      <dgm:prSet presAssocID="{DE981F93-97AF-4A95-A8E8-C7876D975474}" presName="dummyConnPt" presStyleCnt="0"/>
      <dgm:spPr/>
    </dgm:pt>
    <dgm:pt modelId="{48E0E1B5-0380-4D4D-A295-A3F5B65420BF}" type="pres">
      <dgm:prSet presAssocID="{DE981F93-97AF-4A95-A8E8-C7876D975474}" presName="node" presStyleLbl="node1" presStyleIdx="1" presStyleCnt="8">
        <dgm:presLayoutVars>
          <dgm:bulletEnabled val="1"/>
        </dgm:presLayoutVars>
      </dgm:prSet>
      <dgm:spPr/>
      <dgm:t>
        <a:bodyPr/>
        <a:lstStyle/>
        <a:p>
          <a:endParaRPr lang="fr-FR"/>
        </a:p>
      </dgm:t>
    </dgm:pt>
    <dgm:pt modelId="{73C0553F-DB27-4EAD-9E64-61F4C2DECEA2}" type="pres">
      <dgm:prSet presAssocID="{CEF1ACDC-AF14-4D44-951B-7AD6F2B505F8}" presName="sibTrans" presStyleLbl="bgSibTrans2D1" presStyleIdx="1" presStyleCnt="7"/>
      <dgm:spPr/>
      <dgm:t>
        <a:bodyPr/>
        <a:lstStyle/>
        <a:p>
          <a:endParaRPr lang="fr-FR"/>
        </a:p>
      </dgm:t>
    </dgm:pt>
    <dgm:pt modelId="{5EA446D4-B39F-4486-99D4-2510846E16DA}" type="pres">
      <dgm:prSet presAssocID="{BC43317E-5EA2-40C5-A4D5-AC1A2247688B}" presName="compNode" presStyleCnt="0"/>
      <dgm:spPr/>
    </dgm:pt>
    <dgm:pt modelId="{F6CC470D-C4CD-4B29-8257-9926D6F221DC}" type="pres">
      <dgm:prSet presAssocID="{BC43317E-5EA2-40C5-A4D5-AC1A2247688B}" presName="dummyConnPt" presStyleCnt="0"/>
      <dgm:spPr/>
    </dgm:pt>
    <dgm:pt modelId="{2B860ED3-F445-4B1D-990C-484647AF7B1A}" type="pres">
      <dgm:prSet presAssocID="{BC43317E-5EA2-40C5-A4D5-AC1A2247688B}" presName="node" presStyleLbl="node1" presStyleIdx="2" presStyleCnt="8">
        <dgm:presLayoutVars>
          <dgm:bulletEnabled val="1"/>
        </dgm:presLayoutVars>
      </dgm:prSet>
      <dgm:spPr/>
      <dgm:t>
        <a:bodyPr/>
        <a:lstStyle/>
        <a:p>
          <a:endParaRPr lang="fr-FR"/>
        </a:p>
      </dgm:t>
    </dgm:pt>
    <dgm:pt modelId="{AE8F154B-A8C5-44EC-9CC5-09DEE99A1846}" type="pres">
      <dgm:prSet presAssocID="{240B89AD-7F47-44FE-A9A3-58F7EEAD2DF5}" presName="sibTrans" presStyleLbl="bgSibTrans2D1" presStyleIdx="2" presStyleCnt="7"/>
      <dgm:spPr/>
      <dgm:t>
        <a:bodyPr/>
        <a:lstStyle/>
        <a:p>
          <a:endParaRPr lang="fr-FR"/>
        </a:p>
      </dgm:t>
    </dgm:pt>
    <dgm:pt modelId="{04EDE969-8AB0-4380-A995-A6118E1D2308}" type="pres">
      <dgm:prSet presAssocID="{F08FA07A-A527-4640-8DF2-642744E1A9E2}" presName="compNode" presStyleCnt="0"/>
      <dgm:spPr/>
    </dgm:pt>
    <dgm:pt modelId="{D308C503-4C21-442A-9AED-2B2C2974F2F3}" type="pres">
      <dgm:prSet presAssocID="{F08FA07A-A527-4640-8DF2-642744E1A9E2}" presName="dummyConnPt" presStyleCnt="0"/>
      <dgm:spPr/>
    </dgm:pt>
    <dgm:pt modelId="{8673EDA1-7994-4901-898A-00790F3367D1}" type="pres">
      <dgm:prSet presAssocID="{F08FA07A-A527-4640-8DF2-642744E1A9E2}" presName="node" presStyleLbl="node1" presStyleIdx="3" presStyleCnt="8">
        <dgm:presLayoutVars>
          <dgm:bulletEnabled val="1"/>
        </dgm:presLayoutVars>
      </dgm:prSet>
      <dgm:spPr/>
      <dgm:t>
        <a:bodyPr/>
        <a:lstStyle/>
        <a:p>
          <a:endParaRPr lang="fr-FR"/>
        </a:p>
      </dgm:t>
    </dgm:pt>
    <dgm:pt modelId="{D55B5169-321B-495E-9477-BEE0645304E6}" type="pres">
      <dgm:prSet presAssocID="{C3C614BF-2D4C-4759-A7A2-70F6A794CB9A}" presName="sibTrans" presStyleLbl="bgSibTrans2D1" presStyleIdx="3" presStyleCnt="7"/>
      <dgm:spPr/>
      <dgm:t>
        <a:bodyPr/>
        <a:lstStyle/>
        <a:p>
          <a:endParaRPr lang="fr-FR"/>
        </a:p>
      </dgm:t>
    </dgm:pt>
    <dgm:pt modelId="{576862CE-300A-4786-9071-D184946EB76C}" type="pres">
      <dgm:prSet presAssocID="{3D8EA3F7-D837-4598-8970-45CC21D9A297}" presName="compNode" presStyleCnt="0"/>
      <dgm:spPr/>
    </dgm:pt>
    <dgm:pt modelId="{240F4C42-1FFB-4127-B7D4-373BCA6C8DCD}" type="pres">
      <dgm:prSet presAssocID="{3D8EA3F7-D837-4598-8970-45CC21D9A297}" presName="dummyConnPt" presStyleCnt="0"/>
      <dgm:spPr/>
    </dgm:pt>
    <dgm:pt modelId="{93E4DE28-BE97-41C2-9163-125E0B1AE718}" type="pres">
      <dgm:prSet presAssocID="{3D8EA3F7-D837-4598-8970-45CC21D9A297}" presName="node" presStyleLbl="node1" presStyleIdx="4" presStyleCnt="8">
        <dgm:presLayoutVars>
          <dgm:bulletEnabled val="1"/>
        </dgm:presLayoutVars>
      </dgm:prSet>
      <dgm:spPr/>
      <dgm:t>
        <a:bodyPr/>
        <a:lstStyle/>
        <a:p>
          <a:endParaRPr lang="fr-FR"/>
        </a:p>
      </dgm:t>
    </dgm:pt>
    <dgm:pt modelId="{A382C513-09E9-49C3-81C1-9EB17D36E29D}" type="pres">
      <dgm:prSet presAssocID="{94BE674A-D9C2-428E-A52B-D42940BF328D}" presName="sibTrans" presStyleLbl="bgSibTrans2D1" presStyleIdx="4" presStyleCnt="7"/>
      <dgm:spPr/>
      <dgm:t>
        <a:bodyPr/>
        <a:lstStyle/>
        <a:p>
          <a:endParaRPr lang="fr-FR"/>
        </a:p>
      </dgm:t>
    </dgm:pt>
    <dgm:pt modelId="{3791525D-CD13-4932-9A67-46424ED9DAB9}" type="pres">
      <dgm:prSet presAssocID="{3C6EBDC9-E68B-4FC5-974C-E69ED445FCC1}" presName="compNode" presStyleCnt="0"/>
      <dgm:spPr/>
    </dgm:pt>
    <dgm:pt modelId="{8B2373BB-D132-436C-AAA5-1D65A868BB1A}" type="pres">
      <dgm:prSet presAssocID="{3C6EBDC9-E68B-4FC5-974C-E69ED445FCC1}" presName="dummyConnPt" presStyleCnt="0"/>
      <dgm:spPr/>
    </dgm:pt>
    <dgm:pt modelId="{F5B1242D-2FBA-44A4-8B91-13245262FA53}" type="pres">
      <dgm:prSet presAssocID="{3C6EBDC9-E68B-4FC5-974C-E69ED445FCC1}" presName="node" presStyleLbl="node1" presStyleIdx="5" presStyleCnt="8">
        <dgm:presLayoutVars>
          <dgm:bulletEnabled val="1"/>
        </dgm:presLayoutVars>
      </dgm:prSet>
      <dgm:spPr/>
      <dgm:t>
        <a:bodyPr/>
        <a:lstStyle/>
        <a:p>
          <a:endParaRPr lang="fr-FR"/>
        </a:p>
      </dgm:t>
    </dgm:pt>
    <dgm:pt modelId="{374F121C-E924-47EA-A642-AD8B42EE1334}" type="pres">
      <dgm:prSet presAssocID="{BA5C9BCF-F2B6-4603-A124-456EE7A71508}" presName="sibTrans" presStyleLbl="bgSibTrans2D1" presStyleIdx="5" presStyleCnt="7"/>
      <dgm:spPr/>
      <dgm:t>
        <a:bodyPr/>
        <a:lstStyle/>
        <a:p>
          <a:endParaRPr lang="fr-FR"/>
        </a:p>
      </dgm:t>
    </dgm:pt>
    <dgm:pt modelId="{F1A3C389-D52E-47B4-BF1B-4DEB0D90BEFD}" type="pres">
      <dgm:prSet presAssocID="{3CCD27D6-DD65-4929-86E5-46567A6945D8}" presName="compNode" presStyleCnt="0"/>
      <dgm:spPr/>
    </dgm:pt>
    <dgm:pt modelId="{59A5DA7D-AE3E-4539-963E-3AC4A1E4F933}" type="pres">
      <dgm:prSet presAssocID="{3CCD27D6-DD65-4929-86E5-46567A6945D8}" presName="dummyConnPt" presStyleCnt="0"/>
      <dgm:spPr/>
    </dgm:pt>
    <dgm:pt modelId="{F0276273-04CF-4DFC-9658-F21336B192A7}" type="pres">
      <dgm:prSet presAssocID="{3CCD27D6-DD65-4929-86E5-46567A6945D8}" presName="node" presStyleLbl="node1" presStyleIdx="6" presStyleCnt="8">
        <dgm:presLayoutVars>
          <dgm:bulletEnabled val="1"/>
        </dgm:presLayoutVars>
      </dgm:prSet>
      <dgm:spPr/>
      <dgm:t>
        <a:bodyPr/>
        <a:lstStyle/>
        <a:p>
          <a:endParaRPr lang="fr-FR"/>
        </a:p>
      </dgm:t>
    </dgm:pt>
    <dgm:pt modelId="{2F905A32-9062-412C-91B5-22BB161C623D}" type="pres">
      <dgm:prSet presAssocID="{10855E26-5481-4494-A31A-B1AAFCE2E3C9}" presName="sibTrans" presStyleLbl="bgSibTrans2D1" presStyleIdx="6" presStyleCnt="7"/>
      <dgm:spPr/>
      <dgm:t>
        <a:bodyPr/>
        <a:lstStyle/>
        <a:p>
          <a:endParaRPr lang="fr-FR"/>
        </a:p>
      </dgm:t>
    </dgm:pt>
    <dgm:pt modelId="{E574328E-CF9C-4377-BC5B-BF43A006A8FE}" type="pres">
      <dgm:prSet presAssocID="{5A42FCED-6BBD-4335-86BA-873379D9A8F6}" presName="compNode" presStyleCnt="0"/>
      <dgm:spPr/>
    </dgm:pt>
    <dgm:pt modelId="{8FDD98C0-5AA9-4AC2-87B9-510A9F675DF7}" type="pres">
      <dgm:prSet presAssocID="{5A42FCED-6BBD-4335-86BA-873379D9A8F6}" presName="dummyConnPt" presStyleCnt="0"/>
      <dgm:spPr/>
    </dgm:pt>
    <dgm:pt modelId="{55616F78-ACFE-4B22-AE0D-4A9593D18420}" type="pres">
      <dgm:prSet presAssocID="{5A42FCED-6BBD-4335-86BA-873379D9A8F6}" presName="node" presStyleLbl="node1" presStyleIdx="7" presStyleCnt="8">
        <dgm:presLayoutVars>
          <dgm:bulletEnabled val="1"/>
        </dgm:presLayoutVars>
      </dgm:prSet>
      <dgm:spPr/>
      <dgm:t>
        <a:bodyPr/>
        <a:lstStyle/>
        <a:p>
          <a:endParaRPr lang="fr-FR"/>
        </a:p>
      </dgm:t>
    </dgm:pt>
  </dgm:ptLst>
  <dgm:cxnLst>
    <dgm:cxn modelId="{792A84F8-9D0E-BE4D-9143-2F643FDA0579}" type="presOf" srcId="{CEF1ACDC-AF14-4D44-951B-7AD6F2B505F8}" destId="{73C0553F-DB27-4EAD-9E64-61F4C2DECEA2}" srcOrd="0" destOrd="0" presId="urn:microsoft.com/office/officeart/2005/8/layout/bProcess4"/>
    <dgm:cxn modelId="{4C303EF3-1D79-4437-9CDC-1E74FB61641F}" srcId="{F44516BC-4943-43A3-BCC8-2139FAB40237}" destId="{DE981F93-97AF-4A95-A8E8-C7876D975474}" srcOrd="1" destOrd="0" parTransId="{F350ED12-A5C6-4A43-9AF3-A1AC7BB88445}" sibTransId="{CEF1ACDC-AF14-4D44-951B-7AD6F2B505F8}"/>
    <dgm:cxn modelId="{00010E2A-7279-489F-8AD2-177D64D9F912}" srcId="{F44516BC-4943-43A3-BCC8-2139FAB40237}" destId="{5A42FCED-6BBD-4335-86BA-873379D9A8F6}" srcOrd="7" destOrd="0" parTransId="{96241F1A-66E6-448D-B034-8B82972A2C25}" sibTransId="{3344E666-BD72-4B30-91B0-8C10B1A8C2E7}"/>
    <dgm:cxn modelId="{C208B769-AD9A-2244-8C98-A2D50CEEDA9F}" type="presOf" srcId="{3C6EBDC9-E68B-4FC5-974C-E69ED445FCC1}" destId="{F5B1242D-2FBA-44A4-8B91-13245262FA53}" srcOrd="0" destOrd="0" presId="urn:microsoft.com/office/officeart/2005/8/layout/bProcess4"/>
    <dgm:cxn modelId="{9A4DC1E2-2467-604D-9252-747322AB0614}" type="presOf" srcId="{94BE674A-D9C2-428E-A52B-D42940BF328D}" destId="{A382C513-09E9-49C3-81C1-9EB17D36E29D}" srcOrd="0" destOrd="0" presId="urn:microsoft.com/office/officeart/2005/8/layout/bProcess4"/>
    <dgm:cxn modelId="{DE1B6378-8C98-4AD5-9137-DCB2664475DA}" srcId="{F44516BC-4943-43A3-BCC8-2139FAB40237}" destId="{3CCD27D6-DD65-4929-86E5-46567A6945D8}" srcOrd="6" destOrd="0" parTransId="{F32E2A93-E7C0-4438-A719-9C85B9C2B105}" sibTransId="{10855E26-5481-4494-A31A-B1AAFCE2E3C9}"/>
    <dgm:cxn modelId="{6A5E415A-A9B4-43DD-A3C7-2530488A4887}" srcId="{F44516BC-4943-43A3-BCC8-2139FAB40237}" destId="{50100C0A-BF18-4272-9FF1-CA9D90F1D336}" srcOrd="0" destOrd="0" parTransId="{4C0FDC98-1BF5-48C0-8431-BF8C8D52E5DE}" sibTransId="{C2F07000-68C0-4E3E-AEDA-D6E0618CE2A6}"/>
    <dgm:cxn modelId="{E805F008-1C44-6748-8422-9E1D8161AB95}" type="presOf" srcId="{3CCD27D6-DD65-4929-86E5-46567A6945D8}" destId="{F0276273-04CF-4DFC-9658-F21336B192A7}" srcOrd="0" destOrd="0" presId="urn:microsoft.com/office/officeart/2005/8/layout/bProcess4"/>
    <dgm:cxn modelId="{94381510-5EAF-4C99-AF3E-AC9D04C21B13}" srcId="{F44516BC-4943-43A3-BCC8-2139FAB40237}" destId="{3C6EBDC9-E68B-4FC5-974C-E69ED445FCC1}" srcOrd="5" destOrd="0" parTransId="{79BB38F5-9379-4F65-859F-C0397CC4439B}" sibTransId="{BA5C9BCF-F2B6-4603-A124-456EE7A71508}"/>
    <dgm:cxn modelId="{C349BAE6-BBDD-A14E-BF62-8114742F3019}" type="presOf" srcId="{240B89AD-7F47-44FE-A9A3-58F7EEAD2DF5}" destId="{AE8F154B-A8C5-44EC-9CC5-09DEE99A1846}" srcOrd="0" destOrd="0" presId="urn:microsoft.com/office/officeart/2005/8/layout/bProcess4"/>
    <dgm:cxn modelId="{89184FFA-A9C2-7D48-996C-81E871C53996}" type="presOf" srcId="{C3C614BF-2D4C-4759-A7A2-70F6A794CB9A}" destId="{D55B5169-321B-495E-9477-BEE0645304E6}" srcOrd="0" destOrd="0" presId="urn:microsoft.com/office/officeart/2005/8/layout/bProcess4"/>
    <dgm:cxn modelId="{B6753999-43A6-A84D-91A7-43B513ECDD6B}" type="presOf" srcId="{50100C0A-BF18-4272-9FF1-CA9D90F1D336}" destId="{25A1846D-C798-4379-9B3D-5DE48099936D}" srcOrd="0" destOrd="0" presId="urn:microsoft.com/office/officeart/2005/8/layout/bProcess4"/>
    <dgm:cxn modelId="{B13C8D39-2C4C-2F4B-ACA5-105B31CEE990}" type="presOf" srcId="{F08FA07A-A527-4640-8DF2-642744E1A9E2}" destId="{8673EDA1-7994-4901-898A-00790F3367D1}" srcOrd="0" destOrd="0" presId="urn:microsoft.com/office/officeart/2005/8/layout/bProcess4"/>
    <dgm:cxn modelId="{548B112B-C703-5149-A717-4DA543F29C92}" type="presOf" srcId="{BC43317E-5EA2-40C5-A4D5-AC1A2247688B}" destId="{2B860ED3-F445-4B1D-990C-484647AF7B1A}" srcOrd="0" destOrd="0" presId="urn:microsoft.com/office/officeart/2005/8/layout/bProcess4"/>
    <dgm:cxn modelId="{778D13C3-5CB0-FF4D-97AD-26CCE6A5DF4F}" type="presOf" srcId="{5A42FCED-6BBD-4335-86BA-873379D9A8F6}" destId="{55616F78-ACFE-4B22-AE0D-4A9593D18420}" srcOrd="0" destOrd="0" presId="urn:microsoft.com/office/officeart/2005/8/layout/bProcess4"/>
    <dgm:cxn modelId="{686AF83F-3537-D14B-A503-3982BA759969}" type="presOf" srcId="{DE981F93-97AF-4A95-A8E8-C7876D975474}" destId="{48E0E1B5-0380-4D4D-A295-A3F5B65420BF}" srcOrd="0" destOrd="0" presId="urn:microsoft.com/office/officeart/2005/8/layout/bProcess4"/>
    <dgm:cxn modelId="{48324A7E-4B27-7E46-A4B3-77F0C669555A}" type="presOf" srcId="{BA5C9BCF-F2B6-4603-A124-456EE7A71508}" destId="{374F121C-E924-47EA-A642-AD8B42EE1334}" srcOrd="0" destOrd="0" presId="urn:microsoft.com/office/officeart/2005/8/layout/bProcess4"/>
    <dgm:cxn modelId="{68B7F25E-2E90-4572-8453-A6DE38943838}" srcId="{F44516BC-4943-43A3-BCC8-2139FAB40237}" destId="{3D8EA3F7-D837-4598-8970-45CC21D9A297}" srcOrd="4" destOrd="0" parTransId="{F82A1E94-21D1-4473-8138-AEA01AEB136B}" sibTransId="{94BE674A-D9C2-428E-A52B-D42940BF328D}"/>
    <dgm:cxn modelId="{9DE5F70A-4764-430F-9677-C9833DDBE95D}" srcId="{F44516BC-4943-43A3-BCC8-2139FAB40237}" destId="{BC43317E-5EA2-40C5-A4D5-AC1A2247688B}" srcOrd="2" destOrd="0" parTransId="{529FCA0B-CF6C-4806-A2E6-0001BCEA07D7}" sibTransId="{240B89AD-7F47-44FE-A9A3-58F7EEAD2DF5}"/>
    <dgm:cxn modelId="{80DBA505-3D26-2540-B536-EA2957285037}" type="presOf" srcId="{3D8EA3F7-D837-4598-8970-45CC21D9A297}" destId="{93E4DE28-BE97-41C2-9163-125E0B1AE718}" srcOrd="0" destOrd="0" presId="urn:microsoft.com/office/officeart/2005/8/layout/bProcess4"/>
    <dgm:cxn modelId="{277138A6-3F79-B842-8BCB-6A31EA21B7B4}" type="presOf" srcId="{10855E26-5481-4494-A31A-B1AAFCE2E3C9}" destId="{2F905A32-9062-412C-91B5-22BB161C623D}" srcOrd="0" destOrd="0" presId="urn:microsoft.com/office/officeart/2005/8/layout/bProcess4"/>
    <dgm:cxn modelId="{2011A551-C6E4-484E-9A98-72B46AC2D989}" srcId="{F44516BC-4943-43A3-BCC8-2139FAB40237}" destId="{F08FA07A-A527-4640-8DF2-642744E1A9E2}" srcOrd="3" destOrd="0" parTransId="{6C387CF7-325B-40F0-A5DB-543F2235A5C6}" sibTransId="{C3C614BF-2D4C-4759-A7A2-70F6A794CB9A}"/>
    <dgm:cxn modelId="{970652BE-ED1D-1E4E-8E70-EACB99363C54}" type="presOf" srcId="{C2F07000-68C0-4E3E-AEDA-D6E0618CE2A6}" destId="{866DA340-D7EB-46A0-BBF4-157614AD4F08}" srcOrd="0" destOrd="0" presId="urn:microsoft.com/office/officeart/2005/8/layout/bProcess4"/>
    <dgm:cxn modelId="{24D9D372-82AB-3A49-8ADA-03D282099B0C}" type="presOf" srcId="{F44516BC-4943-43A3-BCC8-2139FAB40237}" destId="{4CFB3E41-55BD-46ED-9772-D7C641E02FCE}" srcOrd="0" destOrd="0" presId="urn:microsoft.com/office/officeart/2005/8/layout/bProcess4"/>
    <dgm:cxn modelId="{DC42B019-D0B3-EB4F-978B-250ACD15C769}" type="presParOf" srcId="{4CFB3E41-55BD-46ED-9772-D7C641E02FCE}" destId="{28D6511B-3428-4266-BF9D-8628FCF57917}" srcOrd="0" destOrd="0" presId="urn:microsoft.com/office/officeart/2005/8/layout/bProcess4"/>
    <dgm:cxn modelId="{EBBA3F35-5BC3-EA42-85D2-6A8565D45C48}" type="presParOf" srcId="{28D6511B-3428-4266-BF9D-8628FCF57917}" destId="{76DBB50B-F0E6-4B2F-8E90-E958AA9579A3}" srcOrd="0" destOrd="0" presId="urn:microsoft.com/office/officeart/2005/8/layout/bProcess4"/>
    <dgm:cxn modelId="{BE919ADD-F015-8545-B245-5E0AAF2899FB}" type="presParOf" srcId="{28D6511B-3428-4266-BF9D-8628FCF57917}" destId="{25A1846D-C798-4379-9B3D-5DE48099936D}" srcOrd="1" destOrd="0" presId="urn:microsoft.com/office/officeart/2005/8/layout/bProcess4"/>
    <dgm:cxn modelId="{0983C180-E542-734A-AF2A-FFBC3A79F48D}" type="presParOf" srcId="{4CFB3E41-55BD-46ED-9772-D7C641E02FCE}" destId="{866DA340-D7EB-46A0-BBF4-157614AD4F08}" srcOrd="1" destOrd="0" presId="urn:microsoft.com/office/officeart/2005/8/layout/bProcess4"/>
    <dgm:cxn modelId="{CE430D0D-9592-D44B-A65F-05972671C76A}" type="presParOf" srcId="{4CFB3E41-55BD-46ED-9772-D7C641E02FCE}" destId="{D4A0494E-3315-4A35-BCE9-611949B6096A}" srcOrd="2" destOrd="0" presId="urn:microsoft.com/office/officeart/2005/8/layout/bProcess4"/>
    <dgm:cxn modelId="{BEF68BFB-6D14-DD4B-A4A4-35427E15C8D9}" type="presParOf" srcId="{D4A0494E-3315-4A35-BCE9-611949B6096A}" destId="{E23FABEC-F99E-48AE-A7F2-22305845C154}" srcOrd="0" destOrd="0" presId="urn:microsoft.com/office/officeart/2005/8/layout/bProcess4"/>
    <dgm:cxn modelId="{0CB3A1D7-3410-D041-BDF0-74FFF92C0356}" type="presParOf" srcId="{D4A0494E-3315-4A35-BCE9-611949B6096A}" destId="{48E0E1B5-0380-4D4D-A295-A3F5B65420BF}" srcOrd="1" destOrd="0" presId="urn:microsoft.com/office/officeart/2005/8/layout/bProcess4"/>
    <dgm:cxn modelId="{53993A0A-E4DC-654B-88AA-FB61A137BD2C}" type="presParOf" srcId="{4CFB3E41-55BD-46ED-9772-D7C641E02FCE}" destId="{73C0553F-DB27-4EAD-9E64-61F4C2DECEA2}" srcOrd="3" destOrd="0" presId="urn:microsoft.com/office/officeart/2005/8/layout/bProcess4"/>
    <dgm:cxn modelId="{DFBAAF12-6AF8-1A45-81BC-1F9583701035}" type="presParOf" srcId="{4CFB3E41-55BD-46ED-9772-D7C641E02FCE}" destId="{5EA446D4-B39F-4486-99D4-2510846E16DA}" srcOrd="4" destOrd="0" presId="urn:microsoft.com/office/officeart/2005/8/layout/bProcess4"/>
    <dgm:cxn modelId="{C6649ED4-A1DA-BA40-AA9D-A7FC9446021D}" type="presParOf" srcId="{5EA446D4-B39F-4486-99D4-2510846E16DA}" destId="{F6CC470D-C4CD-4B29-8257-9926D6F221DC}" srcOrd="0" destOrd="0" presId="urn:microsoft.com/office/officeart/2005/8/layout/bProcess4"/>
    <dgm:cxn modelId="{41025B18-8561-DE4E-899A-6C46DA8679EF}" type="presParOf" srcId="{5EA446D4-B39F-4486-99D4-2510846E16DA}" destId="{2B860ED3-F445-4B1D-990C-484647AF7B1A}" srcOrd="1" destOrd="0" presId="urn:microsoft.com/office/officeart/2005/8/layout/bProcess4"/>
    <dgm:cxn modelId="{1BF1B952-39F6-FA45-8000-CB1BA6E7AF8C}" type="presParOf" srcId="{4CFB3E41-55BD-46ED-9772-D7C641E02FCE}" destId="{AE8F154B-A8C5-44EC-9CC5-09DEE99A1846}" srcOrd="5" destOrd="0" presId="urn:microsoft.com/office/officeart/2005/8/layout/bProcess4"/>
    <dgm:cxn modelId="{B277C94F-F171-D940-8B1C-291C8939B378}" type="presParOf" srcId="{4CFB3E41-55BD-46ED-9772-D7C641E02FCE}" destId="{04EDE969-8AB0-4380-A995-A6118E1D2308}" srcOrd="6" destOrd="0" presId="urn:microsoft.com/office/officeart/2005/8/layout/bProcess4"/>
    <dgm:cxn modelId="{3DABEA2B-9525-5343-9C02-51C8ED744637}" type="presParOf" srcId="{04EDE969-8AB0-4380-A995-A6118E1D2308}" destId="{D308C503-4C21-442A-9AED-2B2C2974F2F3}" srcOrd="0" destOrd="0" presId="urn:microsoft.com/office/officeart/2005/8/layout/bProcess4"/>
    <dgm:cxn modelId="{1BD220B7-DEF2-4C43-AEEB-9A03C7ACA777}" type="presParOf" srcId="{04EDE969-8AB0-4380-A995-A6118E1D2308}" destId="{8673EDA1-7994-4901-898A-00790F3367D1}" srcOrd="1" destOrd="0" presId="urn:microsoft.com/office/officeart/2005/8/layout/bProcess4"/>
    <dgm:cxn modelId="{2EDA58ED-893E-9A45-BC02-4210268534B3}" type="presParOf" srcId="{4CFB3E41-55BD-46ED-9772-D7C641E02FCE}" destId="{D55B5169-321B-495E-9477-BEE0645304E6}" srcOrd="7" destOrd="0" presId="urn:microsoft.com/office/officeart/2005/8/layout/bProcess4"/>
    <dgm:cxn modelId="{A95C52AC-6A0D-884B-B63C-316483313061}" type="presParOf" srcId="{4CFB3E41-55BD-46ED-9772-D7C641E02FCE}" destId="{576862CE-300A-4786-9071-D184946EB76C}" srcOrd="8" destOrd="0" presId="urn:microsoft.com/office/officeart/2005/8/layout/bProcess4"/>
    <dgm:cxn modelId="{0F7786BC-25F1-8641-BC17-410F1AB65541}" type="presParOf" srcId="{576862CE-300A-4786-9071-D184946EB76C}" destId="{240F4C42-1FFB-4127-B7D4-373BCA6C8DCD}" srcOrd="0" destOrd="0" presId="urn:microsoft.com/office/officeart/2005/8/layout/bProcess4"/>
    <dgm:cxn modelId="{4E22D11E-2E44-3545-AC84-8877DAD486E5}" type="presParOf" srcId="{576862CE-300A-4786-9071-D184946EB76C}" destId="{93E4DE28-BE97-41C2-9163-125E0B1AE718}" srcOrd="1" destOrd="0" presId="urn:microsoft.com/office/officeart/2005/8/layout/bProcess4"/>
    <dgm:cxn modelId="{BA64EE99-8A05-3544-9821-A797F43568EE}" type="presParOf" srcId="{4CFB3E41-55BD-46ED-9772-D7C641E02FCE}" destId="{A382C513-09E9-49C3-81C1-9EB17D36E29D}" srcOrd="9" destOrd="0" presId="urn:microsoft.com/office/officeart/2005/8/layout/bProcess4"/>
    <dgm:cxn modelId="{E0D1DCE4-ECFA-E942-9AC3-368C1765D5E8}" type="presParOf" srcId="{4CFB3E41-55BD-46ED-9772-D7C641E02FCE}" destId="{3791525D-CD13-4932-9A67-46424ED9DAB9}" srcOrd="10" destOrd="0" presId="urn:microsoft.com/office/officeart/2005/8/layout/bProcess4"/>
    <dgm:cxn modelId="{960DE1D7-17B7-4547-8031-E7BD0A85B057}" type="presParOf" srcId="{3791525D-CD13-4932-9A67-46424ED9DAB9}" destId="{8B2373BB-D132-436C-AAA5-1D65A868BB1A}" srcOrd="0" destOrd="0" presId="urn:microsoft.com/office/officeart/2005/8/layout/bProcess4"/>
    <dgm:cxn modelId="{BFACC2A0-F839-A541-AF7C-CCF50B0F7DBB}" type="presParOf" srcId="{3791525D-CD13-4932-9A67-46424ED9DAB9}" destId="{F5B1242D-2FBA-44A4-8B91-13245262FA53}" srcOrd="1" destOrd="0" presId="urn:microsoft.com/office/officeart/2005/8/layout/bProcess4"/>
    <dgm:cxn modelId="{B059BCDE-CAC7-1D46-A7F0-F864E78AD764}" type="presParOf" srcId="{4CFB3E41-55BD-46ED-9772-D7C641E02FCE}" destId="{374F121C-E924-47EA-A642-AD8B42EE1334}" srcOrd="11" destOrd="0" presId="urn:microsoft.com/office/officeart/2005/8/layout/bProcess4"/>
    <dgm:cxn modelId="{D8ADA1B2-6981-3940-B5BB-CA956AC4BBEE}" type="presParOf" srcId="{4CFB3E41-55BD-46ED-9772-D7C641E02FCE}" destId="{F1A3C389-D52E-47B4-BF1B-4DEB0D90BEFD}" srcOrd="12" destOrd="0" presId="urn:microsoft.com/office/officeart/2005/8/layout/bProcess4"/>
    <dgm:cxn modelId="{1F8BE55F-8E90-664D-A5D3-8C2E3DD6C4BC}" type="presParOf" srcId="{F1A3C389-D52E-47B4-BF1B-4DEB0D90BEFD}" destId="{59A5DA7D-AE3E-4539-963E-3AC4A1E4F933}" srcOrd="0" destOrd="0" presId="urn:microsoft.com/office/officeart/2005/8/layout/bProcess4"/>
    <dgm:cxn modelId="{87734A4B-D61E-7A4D-8C0B-C52D74B87F94}" type="presParOf" srcId="{F1A3C389-D52E-47B4-BF1B-4DEB0D90BEFD}" destId="{F0276273-04CF-4DFC-9658-F21336B192A7}" srcOrd="1" destOrd="0" presId="urn:microsoft.com/office/officeart/2005/8/layout/bProcess4"/>
    <dgm:cxn modelId="{4471E989-7742-7741-9591-029054868852}" type="presParOf" srcId="{4CFB3E41-55BD-46ED-9772-D7C641E02FCE}" destId="{2F905A32-9062-412C-91B5-22BB161C623D}" srcOrd="13" destOrd="0" presId="urn:microsoft.com/office/officeart/2005/8/layout/bProcess4"/>
    <dgm:cxn modelId="{B346D528-1E6D-EB48-BB4D-34048671D885}" type="presParOf" srcId="{4CFB3E41-55BD-46ED-9772-D7C641E02FCE}" destId="{E574328E-CF9C-4377-BC5B-BF43A006A8FE}" srcOrd="14" destOrd="0" presId="urn:microsoft.com/office/officeart/2005/8/layout/bProcess4"/>
    <dgm:cxn modelId="{D68BAA42-83ED-A444-9BC0-83D6BDC56F3F}" type="presParOf" srcId="{E574328E-CF9C-4377-BC5B-BF43A006A8FE}" destId="{8FDD98C0-5AA9-4AC2-87B9-510A9F675DF7}" srcOrd="0" destOrd="0" presId="urn:microsoft.com/office/officeart/2005/8/layout/bProcess4"/>
    <dgm:cxn modelId="{BED981D6-5118-F34B-81D6-FFECF7BFFBDE}" type="presParOf" srcId="{E574328E-CF9C-4377-BC5B-BF43A006A8FE}" destId="{55616F78-ACFE-4B22-AE0D-4A9593D1842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6D41052-6B47-4596-8FA0-AE09AEA6BA9C}" type="doc">
      <dgm:prSet loTypeId="urn:microsoft.com/office/officeart/2005/8/layout/default#29" loCatId="list" qsTypeId="urn:microsoft.com/office/officeart/2005/8/quickstyle/simple1" qsCatId="simple" csTypeId="urn:microsoft.com/office/officeart/2005/8/colors/colorful1#14" csCatId="colorful" phldr="1"/>
      <dgm:spPr/>
      <dgm:t>
        <a:bodyPr/>
        <a:lstStyle/>
        <a:p>
          <a:endParaRPr lang="fr-FR"/>
        </a:p>
      </dgm:t>
    </dgm:pt>
    <dgm:pt modelId="{CF5AB86C-B668-4F67-A59A-86A4845915D4}">
      <dgm:prSet phldrT="[Texte]"/>
      <dgm:spPr/>
      <dgm:t>
        <a:bodyPr/>
        <a:lstStyle/>
        <a:p>
          <a:r>
            <a:rPr lang="ar-MA" dirty="0" err="1" smtClean="0"/>
            <a:t>تيقلب</a:t>
          </a:r>
          <a:r>
            <a:rPr lang="ar-MA" dirty="0" smtClean="0"/>
            <a:t> على الأمان</a:t>
          </a:r>
          <a:endParaRPr lang="fr-FR" dirty="0"/>
        </a:p>
      </dgm:t>
    </dgm:pt>
    <dgm:pt modelId="{16310EC7-CD04-45FA-BCE6-EFE2CA7D4999}" type="parTrans" cxnId="{1C54D2F8-494C-4304-972A-713C8B673CAB}">
      <dgm:prSet/>
      <dgm:spPr/>
      <dgm:t>
        <a:bodyPr/>
        <a:lstStyle/>
        <a:p>
          <a:endParaRPr lang="fr-FR"/>
        </a:p>
      </dgm:t>
    </dgm:pt>
    <dgm:pt modelId="{3A975577-BBC9-4ED4-9DE5-EDE956D214FE}" type="sibTrans" cxnId="{1C54D2F8-494C-4304-972A-713C8B673CAB}">
      <dgm:prSet/>
      <dgm:spPr/>
      <dgm:t>
        <a:bodyPr/>
        <a:lstStyle/>
        <a:p>
          <a:endParaRPr lang="fr-FR"/>
        </a:p>
      </dgm:t>
    </dgm:pt>
    <dgm:pt modelId="{6F1249EC-CB78-4922-8F76-A63BCFF39803}">
      <dgm:prSet phldrT="[Texte]"/>
      <dgm:spPr/>
      <dgm:t>
        <a:bodyPr/>
        <a:lstStyle/>
        <a:p>
          <a:r>
            <a:rPr lang="ar-MA" dirty="0" err="1" smtClean="0"/>
            <a:t>تيقلب</a:t>
          </a:r>
          <a:r>
            <a:rPr lang="ar-MA" dirty="0" smtClean="0"/>
            <a:t> على الجديد</a:t>
          </a:r>
          <a:endParaRPr lang="fr-FR" dirty="0"/>
        </a:p>
      </dgm:t>
    </dgm:pt>
    <dgm:pt modelId="{B21D8EF0-F031-419F-B9A5-36868B74EBF4}" type="parTrans" cxnId="{BE584A15-99C5-401B-843A-64C563695220}">
      <dgm:prSet/>
      <dgm:spPr/>
      <dgm:t>
        <a:bodyPr/>
        <a:lstStyle/>
        <a:p>
          <a:endParaRPr lang="fr-FR"/>
        </a:p>
      </dgm:t>
    </dgm:pt>
    <dgm:pt modelId="{FDE27A78-7BD7-40A0-A02F-62549CB5896B}" type="sibTrans" cxnId="{BE584A15-99C5-401B-843A-64C563695220}">
      <dgm:prSet/>
      <dgm:spPr/>
      <dgm:t>
        <a:bodyPr/>
        <a:lstStyle/>
        <a:p>
          <a:endParaRPr lang="fr-FR"/>
        </a:p>
      </dgm:t>
    </dgm:pt>
    <dgm:pt modelId="{F14857C5-194A-4534-A949-95194CC21381}">
      <dgm:prSet phldrT="[Texte]"/>
      <dgm:spPr/>
      <dgm:t>
        <a:bodyPr/>
        <a:lstStyle/>
        <a:p>
          <a:r>
            <a:rPr lang="ar-MA" dirty="0" err="1" smtClean="0"/>
            <a:t>تيقلب</a:t>
          </a:r>
          <a:r>
            <a:rPr lang="ar-MA" dirty="0" smtClean="0"/>
            <a:t> على </a:t>
          </a:r>
          <a:r>
            <a:rPr lang="ar-MA" b="1" dirty="0" smtClean="0"/>
            <a:t>الراحة </a:t>
          </a:r>
          <a:endParaRPr lang="fr-FR" b="1" dirty="0"/>
        </a:p>
      </dgm:t>
    </dgm:pt>
    <dgm:pt modelId="{FB0781CB-5570-495E-9A41-8F62289DC7DD}" type="parTrans" cxnId="{15409C6A-9B71-4ACC-AE9C-56757EEFA9A3}">
      <dgm:prSet/>
      <dgm:spPr/>
      <dgm:t>
        <a:bodyPr/>
        <a:lstStyle/>
        <a:p>
          <a:endParaRPr lang="fr-FR"/>
        </a:p>
      </dgm:t>
    </dgm:pt>
    <dgm:pt modelId="{1E91CCF7-F163-451F-9475-77633B7BB037}" type="sibTrans" cxnId="{15409C6A-9B71-4ACC-AE9C-56757EEFA9A3}">
      <dgm:prSet/>
      <dgm:spPr/>
      <dgm:t>
        <a:bodyPr/>
        <a:lstStyle/>
        <a:p>
          <a:endParaRPr lang="fr-FR"/>
        </a:p>
      </dgm:t>
    </dgm:pt>
    <dgm:pt modelId="{5FC5B5D8-E75E-4914-85E8-8091A016C57C}">
      <dgm:prSet phldrT="[Texte]"/>
      <dgm:spPr/>
      <dgm:t>
        <a:bodyPr/>
        <a:lstStyle/>
        <a:p>
          <a:r>
            <a:rPr lang="ar-MA" dirty="0" err="1" smtClean="0"/>
            <a:t>تيقلب</a:t>
          </a:r>
          <a:r>
            <a:rPr lang="ar-MA" dirty="0" smtClean="0"/>
            <a:t> على </a:t>
          </a:r>
          <a:r>
            <a:rPr lang="ar-MA" dirty="0" err="1" smtClean="0"/>
            <a:t>الرخا</a:t>
          </a:r>
          <a:r>
            <a:rPr lang="ar-MA" dirty="0" smtClean="0"/>
            <a:t> </a:t>
          </a:r>
          <a:endParaRPr lang="fr-FR" dirty="0"/>
        </a:p>
      </dgm:t>
    </dgm:pt>
    <dgm:pt modelId="{79DA8FCB-94A3-454A-B6F9-D81133E66E7D}" type="parTrans" cxnId="{D08E0780-350A-4CE7-AF0F-057636A98030}">
      <dgm:prSet/>
      <dgm:spPr/>
      <dgm:t>
        <a:bodyPr/>
        <a:lstStyle/>
        <a:p>
          <a:endParaRPr lang="fr-FR"/>
        </a:p>
      </dgm:t>
    </dgm:pt>
    <dgm:pt modelId="{1A39B501-861A-49C1-B1FB-67F105421F08}" type="sibTrans" cxnId="{D08E0780-350A-4CE7-AF0F-057636A98030}">
      <dgm:prSet/>
      <dgm:spPr/>
      <dgm:t>
        <a:bodyPr/>
        <a:lstStyle/>
        <a:p>
          <a:endParaRPr lang="fr-FR"/>
        </a:p>
      </dgm:t>
    </dgm:pt>
    <dgm:pt modelId="{CD42F401-E674-451D-B564-0A8F31FA67CA}">
      <dgm:prSet phldrT="[Texte]"/>
      <dgm:spPr/>
      <dgm:t>
        <a:bodyPr/>
        <a:lstStyle/>
        <a:p>
          <a:r>
            <a:rPr lang="ar-MA" dirty="0" err="1" smtClean="0"/>
            <a:t>تيقلب</a:t>
          </a:r>
          <a:r>
            <a:rPr lang="ar-MA" dirty="0" smtClean="0"/>
            <a:t> على المعاملة </a:t>
          </a:r>
          <a:endParaRPr lang="fr-FR" dirty="0"/>
        </a:p>
      </dgm:t>
    </dgm:pt>
    <dgm:pt modelId="{FD6440E1-31DA-40CC-BF97-A699D9057636}" type="parTrans" cxnId="{D8A12811-A772-4193-8280-91BF7FFEEEC0}">
      <dgm:prSet/>
      <dgm:spPr/>
      <dgm:t>
        <a:bodyPr/>
        <a:lstStyle/>
        <a:p>
          <a:endParaRPr lang="fr-FR"/>
        </a:p>
      </dgm:t>
    </dgm:pt>
    <dgm:pt modelId="{C8D4D235-F3B9-496B-A605-3540747960FC}" type="sibTrans" cxnId="{D8A12811-A772-4193-8280-91BF7FFEEEC0}">
      <dgm:prSet/>
      <dgm:spPr/>
      <dgm:t>
        <a:bodyPr/>
        <a:lstStyle/>
        <a:p>
          <a:endParaRPr lang="fr-FR"/>
        </a:p>
      </dgm:t>
    </dgm:pt>
    <dgm:pt modelId="{4F21C34F-0C3D-47E2-9C47-5A6AA1189C8C}">
      <dgm:prSet phldrT="[Texte]"/>
      <dgm:spPr/>
      <dgm:t>
        <a:bodyPr/>
        <a:lstStyle/>
        <a:p>
          <a:pPr rtl="1"/>
          <a:r>
            <a:rPr lang="ar-MA" smtClean="0"/>
            <a:t>تيقلب على </a:t>
          </a:r>
          <a:r>
            <a:rPr lang="ar-MA" b="1" smtClean="0"/>
            <a:t>الجودة</a:t>
          </a:r>
          <a:r>
            <a:rPr lang="ar-MA" smtClean="0"/>
            <a:t> </a:t>
          </a:r>
          <a:endParaRPr lang="fr-FR" dirty="0"/>
        </a:p>
      </dgm:t>
    </dgm:pt>
    <dgm:pt modelId="{603DD6A1-91A8-40F2-A069-6C75FA9CCF9B}" type="parTrans" cxnId="{64526199-21EB-4A33-83BD-0503171125F1}">
      <dgm:prSet/>
      <dgm:spPr/>
      <dgm:t>
        <a:bodyPr/>
        <a:lstStyle/>
        <a:p>
          <a:endParaRPr lang="fr-FR"/>
        </a:p>
      </dgm:t>
    </dgm:pt>
    <dgm:pt modelId="{D49DCCA1-134F-4D4A-8DA1-E96B2EB1BAB8}" type="sibTrans" cxnId="{64526199-21EB-4A33-83BD-0503171125F1}">
      <dgm:prSet/>
      <dgm:spPr/>
      <dgm:t>
        <a:bodyPr/>
        <a:lstStyle/>
        <a:p>
          <a:endParaRPr lang="fr-FR"/>
        </a:p>
      </dgm:t>
    </dgm:pt>
    <dgm:pt modelId="{78BF8B3E-C924-44E0-9DD7-578A96ED23AE}" type="pres">
      <dgm:prSet presAssocID="{96D41052-6B47-4596-8FA0-AE09AEA6BA9C}" presName="diagram" presStyleCnt="0">
        <dgm:presLayoutVars>
          <dgm:dir val="rev"/>
          <dgm:resizeHandles val="exact"/>
        </dgm:presLayoutVars>
      </dgm:prSet>
      <dgm:spPr/>
      <dgm:t>
        <a:bodyPr/>
        <a:lstStyle/>
        <a:p>
          <a:endParaRPr lang="fr-FR"/>
        </a:p>
      </dgm:t>
    </dgm:pt>
    <dgm:pt modelId="{4CADA98E-AF1E-4F89-9754-431F0C929745}" type="pres">
      <dgm:prSet presAssocID="{CF5AB86C-B668-4F67-A59A-86A4845915D4}" presName="node" presStyleLbl="node1" presStyleIdx="0" presStyleCnt="6">
        <dgm:presLayoutVars>
          <dgm:bulletEnabled val="1"/>
        </dgm:presLayoutVars>
      </dgm:prSet>
      <dgm:spPr/>
      <dgm:t>
        <a:bodyPr/>
        <a:lstStyle/>
        <a:p>
          <a:endParaRPr lang="fr-FR"/>
        </a:p>
      </dgm:t>
    </dgm:pt>
    <dgm:pt modelId="{9C7CECDC-7EDF-47F4-B252-8C8D34111346}" type="pres">
      <dgm:prSet presAssocID="{3A975577-BBC9-4ED4-9DE5-EDE956D214FE}" presName="sibTrans" presStyleCnt="0"/>
      <dgm:spPr/>
      <dgm:t>
        <a:bodyPr/>
        <a:lstStyle/>
        <a:p>
          <a:endParaRPr lang="fr-FR"/>
        </a:p>
      </dgm:t>
    </dgm:pt>
    <dgm:pt modelId="{B3B27DDA-F740-439C-A5B3-685767CF0C18}" type="pres">
      <dgm:prSet presAssocID="{6F1249EC-CB78-4922-8F76-A63BCFF39803}" presName="node" presStyleLbl="node1" presStyleIdx="1" presStyleCnt="6">
        <dgm:presLayoutVars>
          <dgm:bulletEnabled val="1"/>
        </dgm:presLayoutVars>
      </dgm:prSet>
      <dgm:spPr/>
      <dgm:t>
        <a:bodyPr/>
        <a:lstStyle/>
        <a:p>
          <a:endParaRPr lang="fr-FR"/>
        </a:p>
      </dgm:t>
    </dgm:pt>
    <dgm:pt modelId="{3D98E79B-3709-4FE0-91EA-86DDCC30326E}" type="pres">
      <dgm:prSet presAssocID="{FDE27A78-7BD7-40A0-A02F-62549CB5896B}" presName="sibTrans" presStyleCnt="0"/>
      <dgm:spPr/>
      <dgm:t>
        <a:bodyPr/>
        <a:lstStyle/>
        <a:p>
          <a:endParaRPr lang="fr-FR"/>
        </a:p>
      </dgm:t>
    </dgm:pt>
    <dgm:pt modelId="{BA0514BF-1431-41B6-9BAB-9F160FF52096}" type="pres">
      <dgm:prSet presAssocID="{F14857C5-194A-4534-A949-95194CC21381}" presName="node" presStyleLbl="node1" presStyleIdx="2" presStyleCnt="6">
        <dgm:presLayoutVars>
          <dgm:bulletEnabled val="1"/>
        </dgm:presLayoutVars>
      </dgm:prSet>
      <dgm:spPr/>
      <dgm:t>
        <a:bodyPr/>
        <a:lstStyle/>
        <a:p>
          <a:endParaRPr lang="fr-FR"/>
        </a:p>
      </dgm:t>
    </dgm:pt>
    <dgm:pt modelId="{0A957830-5D54-4E3C-B500-2C506BDCC34A}" type="pres">
      <dgm:prSet presAssocID="{1E91CCF7-F163-451F-9475-77633B7BB037}" presName="sibTrans" presStyleCnt="0"/>
      <dgm:spPr/>
      <dgm:t>
        <a:bodyPr/>
        <a:lstStyle/>
        <a:p>
          <a:endParaRPr lang="fr-FR"/>
        </a:p>
      </dgm:t>
    </dgm:pt>
    <dgm:pt modelId="{15BD4ABE-1D24-428C-9EF0-3B20BE8018CE}" type="pres">
      <dgm:prSet presAssocID="{5FC5B5D8-E75E-4914-85E8-8091A016C57C}" presName="node" presStyleLbl="node1" presStyleIdx="3" presStyleCnt="6">
        <dgm:presLayoutVars>
          <dgm:bulletEnabled val="1"/>
        </dgm:presLayoutVars>
      </dgm:prSet>
      <dgm:spPr/>
      <dgm:t>
        <a:bodyPr/>
        <a:lstStyle/>
        <a:p>
          <a:endParaRPr lang="fr-FR"/>
        </a:p>
      </dgm:t>
    </dgm:pt>
    <dgm:pt modelId="{3965AF4C-9497-40EC-98E0-E05FAA5C7FD2}" type="pres">
      <dgm:prSet presAssocID="{1A39B501-861A-49C1-B1FB-67F105421F08}" presName="sibTrans" presStyleCnt="0"/>
      <dgm:spPr/>
      <dgm:t>
        <a:bodyPr/>
        <a:lstStyle/>
        <a:p>
          <a:endParaRPr lang="fr-FR"/>
        </a:p>
      </dgm:t>
    </dgm:pt>
    <dgm:pt modelId="{4529DAAF-EE45-4A32-B655-EFFB486321F5}" type="pres">
      <dgm:prSet presAssocID="{CD42F401-E674-451D-B564-0A8F31FA67CA}" presName="node" presStyleLbl="node1" presStyleIdx="4" presStyleCnt="6">
        <dgm:presLayoutVars>
          <dgm:bulletEnabled val="1"/>
        </dgm:presLayoutVars>
      </dgm:prSet>
      <dgm:spPr/>
      <dgm:t>
        <a:bodyPr/>
        <a:lstStyle/>
        <a:p>
          <a:endParaRPr lang="fr-FR"/>
        </a:p>
      </dgm:t>
    </dgm:pt>
    <dgm:pt modelId="{D207A024-9F22-4B98-9789-30D8F845A9AE}" type="pres">
      <dgm:prSet presAssocID="{C8D4D235-F3B9-496B-A605-3540747960FC}" presName="sibTrans" presStyleCnt="0"/>
      <dgm:spPr/>
      <dgm:t>
        <a:bodyPr/>
        <a:lstStyle/>
        <a:p>
          <a:endParaRPr lang="fr-FR"/>
        </a:p>
      </dgm:t>
    </dgm:pt>
    <dgm:pt modelId="{DC34341B-5011-44C1-B536-393DFA71E891}" type="pres">
      <dgm:prSet presAssocID="{4F21C34F-0C3D-47E2-9C47-5A6AA1189C8C}" presName="node" presStyleLbl="node1" presStyleIdx="5" presStyleCnt="6">
        <dgm:presLayoutVars>
          <dgm:bulletEnabled val="1"/>
        </dgm:presLayoutVars>
      </dgm:prSet>
      <dgm:spPr/>
      <dgm:t>
        <a:bodyPr/>
        <a:lstStyle/>
        <a:p>
          <a:endParaRPr lang="fr-FR"/>
        </a:p>
      </dgm:t>
    </dgm:pt>
  </dgm:ptLst>
  <dgm:cxnLst>
    <dgm:cxn modelId="{CD65FFF7-1984-CE49-A492-A03D2D89BF24}" type="presOf" srcId="{F14857C5-194A-4534-A949-95194CC21381}" destId="{BA0514BF-1431-41B6-9BAB-9F160FF52096}" srcOrd="0" destOrd="0" presId="urn:microsoft.com/office/officeart/2005/8/layout/default#29"/>
    <dgm:cxn modelId="{C6B97310-47E7-914A-9E1E-E720D223C4E8}" type="presOf" srcId="{6F1249EC-CB78-4922-8F76-A63BCFF39803}" destId="{B3B27DDA-F740-439C-A5B3-685767CF0C18}" srcOrd="0" destOrd="0" presId="urn:microsoft.com/office/officeart/2005/8/layout/default#29"/>
    <dgm:cxn modelId="{2EC0902F-114B-DA4A-9E9B-F37BF80C3A38}" type="presOf" srcId="{96D41052-6B47-4596-8FA0-AE09AEA6BA9C}" destId="{78BF8B3E-C924-44E0-9DD7-578A96ED23AE}" srcOrd="0" destOrd="0" presId="urn:microsoft.com/office/officeart/2005/8/layout/default#29"/>
    <dgm:cxn modelId="{1C54D2F8-494C-4304-972A-713C8B673CAB}" srcId="{96D41052-6B47-4596-8FA0-AE09AEA6BA9C}" destId="{CF5AB86C-B668-4F67-A59A-86A4845915D4}" srcOrd="0" destOrd="0" parTransId="{16310EC7-CD04-45FA-BCE6-EFE2CA7D4999}" sibTransId="{3A975577-BBC9-4ED4-9DE5-EDE956D214FE}"/>
    <dgm:cxn modelId="{64526199-21EB-4A33-83BD-0503171125F1}" srcId="{96D41052-6B47-4596-8FA0-AE09AEA6BA9C}" destId="{4F21C34F-0C3D-47E2-9C47-5A6AA1189C8C}" srcOrd="5" destOrd="0" parTransId="{603DD6A1-91A8-40F2-A069-6C75FA9CCF9B}" sibTransId="{D49DCCA1-134F-4D4A-8DA1-E96B2EB1BAB8}"/>
    <dgm:cxn modelId="{D08E0780-350A-4CE7-AF0F-057636A98030}" srcId="{96D41052-6B47-4596-8FA0-AE09AEA6BA9C}" destId="{5FC5B5D8-E75E-4914-85E8-8091A016C57C}" srcOrd="3" destOrd="0" parTransId="{79DA8FCB-94A3-454A-B6F9-D81133E66E7D}" sibTransId="{1A39B501-861A-49C1-B1FB-67F105421F08}"/>
    <dgm:cxn modelId="{B180A36B-7C94-0A49-A3B9-0AF8EAC3932B}" type="presOf" srcId="{4F21C34F-0C3D-47E2-9C47-5A6AA1189C8C}" destId="{DC34341B-5011-44C1-B536-393DFA71E891}" srcOrd="0" destOrd="0" presId="urn:microsoft.com/office/officeart/2005/8/layout/default#29"/>
    <dgm:cxn modelId="{E666AA35-8DB5-6042-BCB3-1388A99B37B3}" type="presOf" srcId="{CF5AB86C-B668-4F67-A59A-86A4845915D4}" destId="{4CADA98E-AF1E-4F89-9754-431F0C929745}" srcOrd="0" destOrd="0" presId="urn:microsoft.com/office/officeart/2005/8/layout/default#29"/>
    <dgm:cxn modelId="{15409C6A-9B71-4ACC-AE9C-56757EEFA9A3}" srcId="{96D41052-6B47-4596-8FA0-AE09AEA6BA9C}" destId="{F14857C5-194A-4534-A949-95194CC21381}" srcOrd="2" destOrd="0" parTransId="{FB0781CB-5570-495E-9A41-8F62289DC7DD}" sibTransId="{1E91CCF7-F163-451F-9475-77633B7BB037}"/>
    <dgm:cxn modelId="{D8A12811-A772-4193-8280-91BF7FFEEEC0}" srcId="{96D41052-6B47-4596-8FA0-AE09AEA6BA9C}" destId="{CD42F401-E674-451D-B564-0A8F31FA67CA}" srcOrd="4" destOrd="0" parTransId="{FD6440E1-31DA-40CC-BF97-A699D9057636}" sibTransId="{C8D4D235-F3B9-496B-A605-3540747960FC}"/>
    <dgm:cxn modelId="{A533C563-35FE-5542-9F83-2C5A6A8B2CD0}" type="presOf" srcId="{CD42F401-E674-451D-B564-0A8F31FA67CA}" destId="{4529DAAF-EE45-4A32-B655-EFFB486321F5}" srcOrd="0" destOrd="0" presId="urn:microsoft.com/office/officeart/2005/8/layout/default#29"/>
    <dgm:cxn modelId="{3FAECC3B-6F42-D94D-A4CE-27A3737B5CB0}" type="presOf" srcId="{5FC5B5D8-E75E-4914-85E8-8091A016C57C}" destId="{15BD4ABE-1D24-428C-9EF0-3B20BE8018CE}" srcOrd="0" destOrd="0" presId="urn:microsoft.com/office/officeart/2005/8/layout/default#29"/>
    <dgm:cxn modelId="{BE584A15-99C5-401B-843A-64C563695220}" srcId="{96D41052-6B47-4596-8FA0-AE09AEA6BA9C}" destId="{6F1249EC-CB78-4922-8F76-A63BCFF39803}" srcOrd="1" destOrd="0" parTransId="{B21D8EF0-F031-419F-B9A5-36868B74EBF4}" sibTransId="{FDE27A78-7BD7-40A0-A02F-62549CB5896B}"/>
    <dgm:cxn modelId="{C0F85DB8-9BFF-BC4D-8041-48789B6028CB}" type="presParOf" srcId="{78BF8B3E-C924-44E0-9DD7-578A96ED23AE}" destId="{4CADA98E-AF1E-4F89-9754-431F0C929745}" srcOrd="0" destOrd="0" presId="urn:microsoft.com/office/officeart/2005/8/layout/default#29"/>
    <dgm:cxn modelId="{458B23A9-6243-B949-A962-C093E32FEDB2}" type="presParOf" srcId="{78BF8B3E-C924-44E0-9DD7-578A96ED23AE}" destId="{9C7CECDC-7EDF-47F4-B252-8C8D34111346}" srcOrd="1" destOrd="0" presId="urn:microsoft.com/office/officeart/2005/8/layout/default#29"/>
    <dgm:cxn modelId="{4046B7C2-960B-234A-9D0F-DF71D712A390}" type="presParOf" srcId="{78BF8B3E-C924-44E0-9DD7-578A96ED23AE}" destId="{B3B27DDA-F740-439C-A5B3-685767CF0C18}" srcOrd="2" destOrd="0" presId="urn:microsoft.com/office/officeart/2005/8/layout/default#29"/>
    <dgm:cxn modelId="{A634E2F0-D016-0043-AB05-E0E9C5FA11F2}" type="presParOf" srcId="{78BF8B3E-C924-44E0-9DD7-578A96ED23AE}" destId="{3D98E79B-3709-4FE0-91EA-86DDCC30326E}" srcOrd="3" destOrd="0" presId="urn:microsoft.com/office/officeart/2005/8/layout/default#29"/>
    <dgm:cxn modelId="{1F40C73E-2664-6746-B44B-BF8691AD2AC2}" type="presParOf" srcId="{78BF8B3E-C924-44E0-9DD7-578A96ED23AE}" destId="{BA0514BF-1431-41B6-9BAB-9F160FF52096}" srcOrd="4" destOrd="0" presId="urn:microsoft.com/office/officeart/2005/8/layout/default#29"/>
    <dgm:cxn modelId="{28392F95-657F-EA4F-98A2-C48E36AC7C31}" type="presParOf" srcId="{78BF8B3E-C924-44E0-9DD7-578A96ED23AE}" destId="{0A957830-5D54-4E3C-B500-2C506BDCC34A}" srcOrd="5" destOrd="0" presId="urn:microsoft.com/office/officeart/2005/8/layout/default#29"/>
    <dgm:cxn modelId="{1A5E2C91-139F-084E-88CA-60BA4C7BCA9E}" type="presParOf" srcId="{78BF8B3E-C924-44E0-9DD7-578A96ED23AE}" destId="{15BD4ABE-1D24-428C-9EF0-3B20BE8018CE}" srcOrd="6" destOrd="0" presId="urn:microsoft.com/office/officeart/2005/8/layout/default#29"/>
    <dgm:cxn modelId="{A98F9344-D602-3B44-9907-1EB7D8D14F83}" type="presParOf" srcId="{78BF8B3E-C924-44E0-9DD7-578A96ED23AE}" destId="{3965AF4C-9497-40EC-98E0-E05FAA5C7FD2}" srcOrd="7" destOrd="0" presId="urn:microsoft.com/office/officeart/2005/8/layout/default#29"/>
    <dgm:cxn modelId="{E79F8088-D6D4-7C4D-9965-85E9AB36601A}" type="presParOf" srcId="{78BF8B3E-C924-44E0-9DD7-578A96ED23AE}" destId="{4529DAAF-EE45-4A32-B655-EFFB486321F5}" srcOrd="8" destOrd="0" presId="urn:microsoft.com/office/officeart/2005/8/layout/default#29"/>
    <dgm:cxn modelId="{275236FE-E87C-4C46-BB7D-7EC6C5307279}" type="presParOf" srcId="{78BF8B3E-C924-44E0-9DD7-578A96ED23AE}" destId="{D207A024-9F22-4B98-9789-30D8F845A9AE}" srcOrd="9" destOrd="0" presId="urn:microsoft.com/office/officeart/2005/8/layout/default#29"/>
    <dgm:cxn modelId="{7BB0DADE-F238-A346-91DA-170221C3FE60}" type="presParOf" srcId="{78BF8B3E-C924-44E0-9DD7-578A96ED23AE}" destId="{DC34341B-5011-44C1-B536-393DFA71E891}" srcOrd="10" destOrd="0" presId="urn:microsoft.com/office/officeart/2005/8/layout/default#2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4DBC51-0297-4DDA-9BBD-A53F68FD7170}" type="doc">
      <dgm:prSet loTypeId="urn:microsoft.com/office/officeart/2005/8/layout/process1" loCatId="process" qsTypeId="urn:microsoft.com/office/officeart/2005/8/quickstyle/simple1" qsCatId="simple" csTypeId="urn:microsoft.com/office/officeart/2005/8/colors/colorful2" csCatId="colorful" phldr="1"/>
      <dgm:spPr/>
    </dgm:pt>
    <dgm:pt modelId="{A7D4ED4A-E075-4513-BFD3-F038DE928443}">
      <dgm:prSet phldrT="[Texte]"/>
      <dgm:spPr/>
      <dgm:t>
        <a:bodyPr/>
        <a:lstStyle/>
        <a:p>
          <a:r>
            <a:rPr lang="ar-MA" dirty="0" smtClean="0"/>
            <a:t>نفهم </a:t>
          </a:r>
          <a:r>
            <a:rPr lang="ar-MA" dirty="0" err="1" smtClean="0"/>
            <a:t>شنو</a:t>
          </a:r>
          <a:r>
            <a:rPr lang="ar-MA" dirty="0" smtClean="0"/>
            <a:t> غادي نبيع</a:t>
          </a:r>
          <a:endParaRPr lang="fr-FR" dirty="0"/>
        </a:p>
      </dgm:t>
    </dgm:pt>
    <dgm:pt modelId="{ADB87E7A-50CE-443A-A5A6-7943796C5B6C}" type="parTrans" cxnId="{81619FCB-488A-42BD-B7C0-7E070BF6DD42}">
      <dgm:prSet/>
      <dgm:spPr/>
      <dgm:t>
        <a:bodyPr/>
        <a:lstStyle/>
        <a:p>
          <a:endParaRPr lang="fr-FR"/>
        </a:p>
      </dgm:t>
    </dgm:pt>
    <dgm:pt modelId="{868ECC9E-1F09-4465-AC48-B5047079A026}" type="sibTrans" cxnId="{81619FCB-488A-42BD-B7C0-7E070BF6DD42}">
      <dgm:prSet/>
      <dgm:spPr/>
      <dgm:t>
        <a:bodyPr/>
        <a:lstStyle/>
        <a:p>
          <a:endParaRPr lang="fr-FR"/>
        </a:p>
      </dgm:t>
    </dgm:pt>
    <dgm:pt modelId="{A9A611A8-C0A3-4195-B66F-ED5CEB9B6817}">
      <dgm:prSet phldrT="[Texte]"/>
      <dgm:spPr/>
      <dgm:t>
        <a:bodyPr/>
        <a:lstStyle/>
        <a:p>
          <a:r>
            <a:rPr lang="ar-MA" dirty="0" smtClean="0"/>
            <a:t>نفهم لغة السوق</a:t>
          </a:r>
          <a:endParaRPr lang="fr-FR" dirty="0"/>
        </a:p>
      </dgm:t>
    </dgm:pt>
    <dgm:pt modelId="{556E97B4-E4CD-4995-9427-B480ECF020D9}" type="parTrans" cxnId="{724C9FEF-2DD8-4A81-9FDC-98BE127DC086}">
      <dgm:prSet/>
      <dgm:spPr/>
      <dgm:t>
        <a:bodyPr/>
        <a:lstStyle/>
        <a:p>
          <a:endParaRPr lang="fr-FR"/>
        </a:p>
      </dgm:t>
    </dgm:pt>
    <dgm:pt modelId="{92F17122-BEA2-4C38-98BB-619E58B31C3A}" type="sibTrans" cxnId="{724C9FEF-2DD8-4A81-9FDC-98BE127DC086}">
      <dgm:prSet/>
      <dgm:spPr/>
      <dgm:t>
        <a:bodyPr/>
        <a:lstStyle/>
        <a:p>
          <a:endParaRPr lang="fr-FR"/>
        </a:p>
      </dgm:t>
    </dgm:pt>
    <dgm:pt modelId="{A1E648BF-002D-4931-897F-5CCDD4D0F06E}">
      <dgm:prSet phldrT="[Texte]"/>
      <dgm:spPr/>
      <dgm:t>
        <a:bodyPr/>
        <a:lstStyle/>
        <a:p>
          <a:r>
            <a:rPr lang="ar-MA" dirty="0" smtClean="0"/>
            <a:t>نفهم الكليان </a:t>
          </a:r>
          <a:endParaRPr lang="fr-FR" dirty="0"/>
        </a:p>
      </dgm:t>
    </dgm:pt>
    <dgm:pt modelId="{F3C88619-CF39-4E29-9DD7-574BC80AE7B8}" type="parTrans" cxnId="{E22D1321-199B-4242-AE1A-E27DFED65846}">
      <dgm:prSet/>
      <dgm:spPr/>
      <dgm:t>
        <a:bodyPr/>
        <a:lstStyle/>
        <a:p>
          <a:endParaRPr lang="fr-FR"/>
        </a:p>
      </dgm:t>
    </dgm:pt>
    <dgm:pt modelId="{11B9D60D-923C-4044-BC17-A0E077D04D97}" type="sibTrans" cxnId="{E22D1321-199B-4242-AE1A-E27DFED65846}">
      <dgm:prSet/>
      <dgm:spPr/>
      <dgm:t>
        <a:bodyPr/>
        <a:lstStyle/>
        <a:p>
          <a:endParaRPr lang="fr-FR"/>
        </a:p>
      </dgm:t>
    </dgm:pt>
    <dgm:pt modelId="{4F821368-C06B-40F2-9F14-B9FD0B1188D6}">
      <dgm:prSet phldrT="[Texte]"/>
      <dgm:spPr/>
      <dgm:t>
        <a:bodyPr/>
        <a:lstStyle/>
        <a:p>
          <a:r>
            <a:rPr lang="ar-MA" dirty="0" smtClean="0"/>
            <a:t>نعرف </a:t>
          </a:r>
          <a:r>
            <a:rPr lang="ar-MA" dirty="0" err="1" smtClean="0"/>
            <a:t>كيفاش</a:t>
          </a:r>
          <a:r>
            <a:rPr lang="ar-MA" dirty="0" smtClean="0"/>
            <a:t> ندخل السوق </a:t>
          </a:r>
          <a:endParaRPr lang="fr-FR" dirty="0"/>
        </a:p>
      </dgm:t>
    </dgm:pt>
    <dgm:pt modelId="{821D93C0-0B5A-4E42-A9D7-FD32245CF824}" type="parTrans" cxnId="{139766B9-4F8C-4CE9-8A6D-5F540E180247}">
      <dgm:prSet/>
      <dgm:spPr/>
      <dgm:t>
        <a:bodyPr/>
        <a:lstStyle/>
        <a:p>
          <a:endParaRPr lang="fr-FR"/>
        </a:p>
      </dgm:t>
    </dgm:pt>
    <dgm:pt modelId="{2F0D48C1-F61F-4218-A5F1-9177FD27F312}" type="sibTrans" cxnId="{139766B9-4F8C-4CE9-8A6D-5F540E180247}">
      <dgm:prSet/>
      <dgm:spPr/>
      <dgm:t>
        <a:bodyPr/>
        <a:lstStyle/>
        <a:p>
          <a:endParaRPr lang="fr-FR"/>
        </a:p>
      </dgm:t>
    </dgm:pt>
    <dgm:pt modelId="{41FF2F08-9421-4D24-9298-3AFB4C9FF3C2}" type="pres">
      <dgm:prSet presAssocID="{6F4DBC51-0297-4DDA-9BBD-A53F68FD7170}" presName="Name0" presStyleCnt="0">
        <dgm:presLayoutVars>
          <dgm:dir val="rev"/>
          <dgm:resizeHandles val="exact"/>
        </dgm:presLayoutVars>
      </dgm:prSet>
      <dgm:spPr/>
    </dgm:pt>
    <dgm:pt modelId="{29776669-2140-4FFD-B3BE-C559ED4AB188}" type="pres">
      <dgm:prSet presAssocID="{A7D4ED4A-E075-4513-BFD3-F038DE928443}" presName="node" presStyleLbl="node1" presStyleIdx="0" presStyleCnt="4">
        <dgm:presLayoutVars>
          <dgm:bulletEnabled val="1"/>
        </dgm:presLayoutVars>
      </dgm:prSet>
      <dgm:spPr/>
      <dgm:t>
        <a:bodyPr/>
        <a:lstStyle/>
        <a:p>
          <a:endParaRPr lang="fr-FR"/>
        </a:p>
      </dgm:t>
    </dgm:pt>
    <dgm:pt modelId="{BA6397D2-7349-4825-A9AA-7A07D68B8345}" type="pres">
      <dgm:prSet presAssocID="{868ECC9E-1F09-4465-AC48-B5047079A026}" presName="sibTrans" presStyleLbl="sibTrans2D1" presStyleIdx="0" presStyleCnt="3"/>
      <dgm:spPr/>
      <dgm:t>
        <a:bodyPr/>
        <a:lstStyle/>
        <a:p>
          <a:endParaRPr lang="fr-FR"/>
        </a:p>
      </dgm:t>
    </dgm:pt>
    <dgm:pt modelId="{D96D67C7-1FFA-40B7-91D1-2E43973FB045}" type="pres">
      <dgm:prSet presAssocID="{868ECC9E-1F09-4465-AC48-B5047079A026}" presName="connectorText" presStyleLbl="sibTrans2D1" presStyleIdx="0" presStyleCnt="3"/>
      <dgm:spPr/>
      <dgm:t>
        <a:bodyPr/>
        <a:lstStyle/>
        <a:p>
          <a:endParaRPr lang="fr-FR"/>
        </a:p>
      </dgm:t>
    </dgm:pt>
    <dgm:pt modelId="{A9C3059E-2946-4FB5-A5E8-C1892333B6E8}" type="pres">
      <dgm:prSet presAssocID="{A9A611A8-C0A3-4195-B66F-ED5CEB9B6817}" presName="node" presStyleLbl="node1" presStyleIdx="1" presStyleCnt="4">
        <dgm:presLayoutVars>
          <dgm:bulletEnabled val="1"/>
        </dgm:presLayoutVars>
      </dgm:prSet>
      <dgm:spPr/>
      <dgm:t>
        <a:bodyPr/>
        <a:lstStyle/>
        <a:p>
          <a:endParaRPr lang="fr-FR"/>
        </a:p>
      </dgm:t>
    </dgm:pt>
    <dgm:pt modelId="{34B5E84C-A642-4CD6-A38D-77D52F4D3A48}" type="pres">
      <dgm:prSet presAssocID="{92F17122-BEA2-4C38-98BB-619E58B31C3A}" presName="sibTrans" presStyleLbl="sibTrans2D1" presStyleIdx="1" presStyleCnt="3"/>
      <dgm:spPr/>
      <dgm:t>
        <a:bodyPr/>
        <a:lstStyle/>
        <a:p>
          <a:endParaRPr lang="fr-FR"/>
        </a:p>
      </dgm:t>
    </dgm:pt>
    <dgm:pt modelId="{A0F5B319-1AC8-4F32-9583-888D9512614E}" type="pres">
      <dgm:prSet presAssocID="{92F17122-BEA2-4C38-98BB-619E58B31C3A}" presName="connectorText" presStyleLbl="sibTrans2D1" presStyleIdx="1" presStyleCnt="3"/>
      <dgm:spPr/>
      <dgm:t>
        <a:bodyPr/>
        <a:lstStyle/>
        <a:p>
          <a:endParaRPr lang="fr-FR"/>
        </a:p>
      </dgm:t>
    </dgm:pt>
    <dgm:pt modelId="{720D29FC-281B-400C-9335-90E8F59AE94D}" type="pres">
      <dgm:prSet presAssocID="{A1E648BF-002D-4931-897F-5CCDD4D0F06E}" presName="node" presStyleLbl="node1" presStyleIdx="2" presStyleCnt="4">
        <dgm:presLayoutVars>
          <dgm:bulletEnabled val="1"/>
        </dgm:presLayoutVars>
      </dgm:prSet>
      <dgm:spPr/>
      <dgm:t>
        <a:bodyPr/>
        <a:lstStyle/>
        <a:p>
          <a:endParaRPr lang="fr-FR"/>
        </a:p>
      </dgm:t>
    </dgm:pt>
    <dgm:pt modelId="{BA82D2D0-ECC2-4812-AF4C-A25BC97EAEE4}" type="pres">
      <dgm:prSet presAssocID="{11B9D60D-923C-4044-BC17-A0E077D04D97}" presName="sibTrans" presStyleLbl="sibTrans2D1" presStyleIdx="2" presStyleCnt="3"/>
      <dgm:spPr/>
      <dgm:t>
        <a:bodyPr/>
        <a:lstStyle/>
        <a:p>
          <a:endParaRPr lang="fr-FR"/>
        </a:p>
      </dgm:t>
    </dgm:pt>
    <dgm:pt modelId="{55FDA431-91CF-4B9F-AE4B-DE73A91C77CB}" type="pres">
      <dgm:prSet presAssocID="{11B9D60D-923C-4044-BC17-A0E077D04D97}" presName="connectorText" presStyleLbl="sibTrans2D1" presStyleIdx="2" presStyleCnt="3"/>
      <dgm:spPr/>
      <dgm:t>
        <a:bodyPr/>
        <a:lstStyle/>
        <a:p>
          <a:endParaRPr lang="fr-FR"/>
        </a:p>
      </dgm:t>
    </dgm:pt>
    <dgm:pt modelId="{0203E1FC-16FA-425C-A981-FC0063E370BF}" type="pres">
      <dgm:prSet presAssocID="{4F821368-C06B-40F2-9F14-B9FD0B1188D6}" presName="node" presStyleLbl="node1" presStyleIdx="3" presStyleCnt="4">
        <dgm:presLayoutVars>
          <dgm:bulletEnabled val="1"/>
        </dgm:presLayoutVars>
      </dgm:prSet>
      <dgm:spPr/>
      <dgm:t>
        <a:bodyPr/>
        <a:lstStyle/>
        <a:p>
          <a:endParaRPr lang="fr-FR"/>
        </a:p>
      </dgm:t>
    </dgm:pt>
  </dgm:ptLst>
  <dgm:cxnLst>
    <dgm:cxn modelId="{E22D1321-199B-4242-AE1A-E27DFED65846}" srcId="{6F4DBC51-0297-4DDA-9BBD-A53F68FD7170}" destId="{A1E648BF-002D-4931-897F-5CCDD4D0F06E}" srcOrd="2" destOrd="0" parTransId="{F3C88619-CF39-4E29-9DD7-574BC80AE7B8}" sibTransId="{11B9D60D-923C-4044-BC17-A0E077D04D97}"/>
    <dgm:cxn modelId="{724C9FEF-2DD8-4A81-9FDC-98BE127DC086}" srcId="{6F4DBC51-0297-4DDA-9BBD-A53F68FD7170}" destId="{A9A611A8-C0A3-4195-B66F-ED5CEB9B6817}" srcOrd="1" destOrd="0" parTransId="{556E97B4-E4CD-4995-9427-B480ECF020D9}" sibTransId="{92F17122-BEA2-4C38-98BB-619E58B31C3A}"/>
    <dgm:cxn modelId="{139766B9-4F8C-4CE9-8A6D-5F540E180247}" srcId="{6F4DBC51-0297-4DDA-9BBD-A53F68FD7170}" destId="{4F821368-C06B-40F2-9F14-B9FD0B1188D6}" srcOrd="3" destOrd="0" parTransId="{821D93C0-0B5A-4E42-A9D7-FD32245CF824}" sibTransId="{2F0D48C1-F61F-4218-A5F1-9177FD27F312}"/>
    <dgm:cxn modelId="{2A2BB894-B322-F041-A0B4-BA33B0A04575}" type="presOf" srcId="{11B9D60D-923C-4044-BC17-A0E077D04D97}" destId="{55FDA431-91CF-4B9F-AE4B-DE73A91C77CB}" srcOrd="1" destOrd="0" presId="urn:microsoft.com/office/officeart/2005/8/layout/process1"/>
    <dgm:cxn modelId="{C7CC8999-C185-6647-8564-5E0C4E30F0F2}" type="presOf" srcId="{92F17122-BEA2-4C38-98BB-619E58B31C3A}" destId="{34B5E84C-A642-4CD6-A38D-77D52F4D3A48}" srcOrd="0" destOrd="0" presId="urn:microsoft.com/office/officeart/2005/8/layout/process1"/>
    <dgm:cxn modelId="{11CB5AF5-8C15-6441-976E-292FC57632AB}" type="presOf" srcId="{11B9D60D-923C-4044-BC17-A0E077D04D97}" destId="{BA82D2D0-ECC2-4812-AF4C-A25BC97EAEE4}" srcOrd="0" destOrd="0" presId="urn:microsoft.com/office/officeart/2005/8/layout/process1"/>
    <dgm:cxn modelId="{5DBE490E-329C-E240-B074-20B0EC281A1A}" type="presOf" srcId="{868ECC9E-1F09-4465-AC48-B5047079A026}" destId="{BA6397D2-7349-4825-A9AA-7A07D68B8345}" srcOrd="0" destOrd="0" presId="urn:microsoft.com/office/officeart/2005/8/layout/process1"/>
    <dgm:cxn modelId="{C5102B14-7AF4-7542-9C29-E3BE3D5C6975}" type="presOf" srcId="{A9A611A8-C0A3-4195-B66F-ED5CEB9B6817}" destId="{A9C3059E-2946-4FB5-A5E8-C1892333B6E8}" srcOrd="0" destOrd="0" presId="urn:microsoft.com/office/officeart/2005/8/layout/process1"/>
    <dgm:cxn modelId="{81619FCB-488A-42BD-B7C0-7E070BF6DD42}" srcId="{6F4DBC51-0297-4DDA-9BBD-A53F68FD7170}" destId="{A7D4ED4A-E075-4513-BFD3-F038DE928443}" srcOrd="0" destOrd="0" parTransId="{ADB87E7A-50CE-443A-A5A6-7943796C5B6C}" sibTransId="{868ECC9E-1F09-4465-AC48-B5047079A026}"/>
    <dgm:cxn modelId="{A0DC2F81-1EB9-1643-83C1-9B8E7B92F63C}" type="presOf" srcId="{A1E648BF-002D-4931-897F-5CCDD4D0F06E}" destId="{720D29FC-281B-400C-9335-90E8F59AE94D}" srcOrd="0" destOrd="0" presId="urn:microsoft.com/office/officeart/2005/8/layout/process1"/>
    <dgm:cxn modelId="{4EB2D43D-E9BF-8E41-B6E9-F3F40A6CE0D4}" type="presOf" srcId="{92F17122-BEA2-4C38-98BB-619E58B31C3A}" destId="{A0F5B319-1AC8-4F32-9583-888D9512614E}" srcOrd="1" destOrd="0" presId="urn:microsoft.com/office/officeart/2005/8/layout/process1"/>
    <dgm:cxn modelId="{A4F30550-F3DC-7541-96CE-A06225403A2C}" type="presOf" srcId="{868ECC9E-1F09-4465-AC48-B5047079A026}" destId="{D96D67C7-1FFA-40B7-91D1-2E43973FB045}" srcOrd="1" destOrd="0" presId="urn:microsoft.com/office/officeart/2005/8/layout/process1"/>
    <dgm:cxn modelId="{62C73A87-D4CB-934A-961A-11403032F026}" type="presOf" srcId="{6F4DBC51-0297-4DDA-9BBD-A53F68FD7170}" destId="{41FF2F08-9421-4D24-9298-3AFB4C9FF3C2}" srcOrd="0" destOrd="0" presId="urn:microsoft.com/office/officeart/2005/8/layout/process1"/>
    <dgm:cxn modelId="{EC9B5EA1-04CD-3742-A9A8-5AD7096415E0}" type="presOf" srcId="{A7D4ED4A-E075-4513-BFD3-F038DE928443}" destId="{29776669-2140-4FFD-B3BE-C559ED4AB188}" srcOrd="0" destOrd="0" presId="urn:microsoft.com/office/officeart/2005/8/layout/process1"/>
    <dgm:cxn modelId="{8BEFA562-89E5-C44A-826E-5854F455E2B2}" type="presOf" srcId="{4F821368-C06B-40F2-9F14-B9FD0B1188D6}" destId="{0203E1FC-16FA-425C-A981-FC0063E370BF}" srcOrd="0" destOrd="0" presId="urn:microsoft.com/office/officeart/2005/8/layout/process1"/>
    <dgm:cxn modelId="{8841C841-A824-CD43-934C-949A97F03DD9}" type="presParOf" srcId="{41FF2F08-9421-4D24-9298-3AFB4C9FF3C2}" destId="{29776669-2140-4FFD-B3BE-C559ED4AB188}" srcOrd="0" destOrd="0" presId="urn:microsoft.com/office/officeart/2005/8/layout/process1"/>
    <dgm:cxn modelId="{8DCB6D55-95B8-014A-8AFF-C63B69C4B7E2}" type="presParOf" srcId="{41FF2F08-9421-4D24-9298-3AFB4C9FF3C2}" destId="{BA6397D2-7349-4825-A9AA-7A07D68B8345}" srcOrd="1" destOrd="0" presId="urn:microsoft.com/office/officeart/2005/8/layout/process1"/>
    <dgm:cxn modelId="{53294323-E653-1947-A3DA-695BAA057625}" type="presParOf" srcId="{BA6397D2-7349-4825-A9AA-7A07D68B8345}" destId="{D96D67C7-1FFA-40B7-91D1-2E43973FB045}" srcOrd="0" destOrd="0" presId="urn:microsoft.com/office/officeart/2005/8/layout/process1"/>
    <dgm:cxn modelId="{79B8F47C-DB2B-4C46-865B-189C1BE3AD2F}" type="presParOf" srcId="{41FF2F08-9421-4D24-9298-3AFB4C9FF3C2}" destId="{A9C3059E-2946-4FB5-A5E8-C1892333B6E8}" srcOrd="2" destOrd="0" presId="urn:microsoft.com/office/officeart/2005/8/layout/process1"/>
    <dgm:cxn modelId="{360C5C97-005B-2D42-ADB4-5663CF04F161}" type="presParOf" srcId="{41FF2F08-9421-4D24-9298-3AFB4C9FF3C2}" destId="{34B5E84C-A642-4CD6-A38D-77D52F4D3A48}" srcOrd="3" destOrd="0" presId="urn:microsoft.com/office/officeart/2005/8/layout/process1"/>
    <dgm:cxn modelId="{C9A65E62-1D15-9748-A745-8F632307D1F7}" type="presParOf" srcId="{34B5E84C-A642-4CD6-A38D-77D52F4D3A48}" destId="{A0F5B319-1AC8-4F32-9583-888D9512614E}" srcOrd="0" destOrd="0" presId="urn:microsoft.com/office/officeart/2005/8/layout/process1"/>
    <dgm:cxn modelId="{B5BA46FD-CE95-2B4C-AA82-F03EF1957A02}" type="presParOf" srcId="{41FF2F08-9421-4D24-9298-3AFB4C9FF3C2}" destId="{720D29FC-281B-400C-9335-90E8F59AE94D}" srcOrd="4" destOrd="0" presId="urn:microsoft.com/office/officeart/2005/8/layout/process1"/>
    <dgm:cxn modelId="{4DCB576E-56C1-8943-B4D1-2A143D65AB23}" type="presParOf" srcId="{41FF2F08-9421-4D24-9298-3AFB4C9FF3C2}" destId="{BA82D2D0-ECC2-4812-AF4C-A25BC97EAEE4}" srcOrd="5" destOrd="0" presId="urn:microsoft.com/office/officeart/2005/8/layout/process1"/>
    <dgm:cxn modelId="{E3691365-5557-4C48-8C39-D207363AA658}" type="presParOf" srcId="{BA82D2D0-ECC2-4812-AF4C-A25BC97EAEE4}" destId="{55FDA431-91CF-4B9F-AE4B-DE73A91C77CB}" srcOrd="0" destOrd="0" presId="urn:microsoft.com/office/officeart/2005/8/layout/process1"/>
    <dgm:cxn modelId="{255866BD-80A5-8B4C-90CF-C661E0269C74}" type="presParOf" srcId="{41FF2F08-9421-4D24-9298-3AFB4C9FF3C2}" destId="{0203E1FC-16FA-425C-A981-FC0063E370BF}"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4420A97-F2F5-4FFC-9CFF-0EF7CBB542BB}" type="doc">
      <dgm:prSet loTypeId="urn:microsoft.com/office/officeart/2005/8/layout/process2" loCatId="process" qsTypeId="urn:microsoft.com/office/officeart/2005/8/quickstyle/simple1" qsCatId="simple" csTypeId="urn:microsoft.com/office/officeart/2005/8/colors/colorful2" csCatId="colorful" phldr="1"/>
      <dgm:spPr/>
    </dgm:pt>
    <dgm:pt modelId="{9E005485-625E-4211-A8CF-D51C43D5F5CA}">
      <dgm:prSet phldrT="[Texte]"/>
      <dgm:spPr/>
      <dgm:t>
        <a:bodyPr/>
        <a:lstStyle/>
        <a:p>
          <a:r>
            <a:rPr lang="ar-MA" dirty="0" smtClean="0"/>
            <a:t>الانتباه</a:t>
          </a:r>
          <a:endParaRPr lang="fr-FR" dirty="0"/>
        </a:p>
      </dgm:t>
    </dgm:pt>
    <dgm:pt modelId="{E606FA60-FE1F-409E-A1E9-DE7A06B7E759}" type="parTrans" cxnId="{1858E279-20A5-47F5-A4C0-DC14A723A427}">
      <dgm:prSet/>
      <dgm:spPr/>
      <dgm:t>
        <a:bodyPr/>
        <a:lstStyle/>
        <a:p>
          <a:endParaRPr lang="fr-FR"/>
        </a:p>
      </dgm:t>
    </dgm:pt>
    <dgm:pt modelId="{FA79EA47-8732-47E4-BDB0-441941B634BF}" type="sibTrans" cxnId="{1858E279-20A5-47F5-A4C0-DC14A723A427}">
      <dgm:prSet/>
      <dgm:spPr/>
      <dgm:t>
        <a:bodyPr/>
        <a:lstStyle/>
        <a:p>
          <a:endParaRPr lang="fr-FR"/>
        </a:p>
      </dgm:t>
    </dgm:pt>
    <dgm:pt modelId="{A9A95C47-090D-4995-A72A-C62094B22ABB}">
      <dgm:prSet phldrT="[Texte]"/>
      <dgm:spPr/>
      <dgm:t>
        <a:bodyPr/>
        <a:lstStyle/>
        <a:p>
          <a:r>
            <a:rPr lang="ar-MA" dirty="0" err="1" smtClean="0"/>
            <a:t>الإهتمام</a:t>
          </a:r>
          <a:endParaRPr lang="fr-FR" dirty="0"/>
        </a:p>
      </dgm:t>
    </dgm:pt>
    <dgm:pt modelId="{FC101B33-5A92-4213-BD6B-7106B31BB0B4}" type="parTrans" cxnId="{4EFECB68-000D-4B02-856D-3EAC1C81D55A}">
      <dgm:prSet/>
      <dgm:spPr/>
      <dgm:t>
        <a:bodyPr/>
        <a:lstStyle/>
        <a:p>
          <a:endParaRPr lang="fr-FR"/>
        </a:p>
      </dgm:t>
    </dgm:pt>
    <dgm:pt modelId="{83BA12D8-7511-4098-A48A-24AB7B8E41A8}" type="sibTrans" cxnId="{4EFECB68-000D-4B02-856D-3EAC1C81D55A}">
      <dgm:prSet/>
      <dgm:spPr/>
      <dgm:t>
        <a:bodyPr/>
        <a:lstStyle/>
        <a:p>
          <a:endParaRPr lang="fr-FR"/>
        </a:p>
      </dgm:t>
    </dgm:pt>
    <dgm:pt modelId="{EE7A2947-B4AC-46F2-90A0-5ADF6459DE78}">
      <dgm:prSet phldrT="[Texte]"/>
      <dgm:spPr/>
      <dgm:t>
        <a:bodyPr/>
        <a:lstStyle/>
        <a:p>
          <a:r>
            <a:rPr lang="ar-MA" dirty="0" smtClean="0"/>
            <a:t>الرغبة </a:t>
          </a:r>
          <a:endParaRPr lang="fr-FR" dirty="0"/>
        </a:p>
      </dgm:t>
    </dgm:pt>
    <dgm:pt modelId="{4EE59333-75EC-4E7D-86CB-E1F155BEC900}" type="parTrans" cxnId="{785E9EA7-A7AA-4E7C-B569-33C969721108}">
      <dgm:prSet/>
      <dgm:spPr/>
      <dgm:t>
        <a:bodyPr/>
        <a:lstStyle/>
        <a:p>
          <a:endParaRPr lang="fr-FR"/>
        </a:p>
      </dgm:t>
    </dgm:pt>
    <dgm:pt modelId="{3A0938F2-4660-435A-A772-478201AA7603}" type="sibTrans" cxnId="{785E9EA7-A7AA-4E7C-B569-33C969721108}">
      <dgm:prSet/>
      <dgm:spPr/>
      <dgm:t>
        <a:bodyPr/>
        <a:lstStyle/>
        <a:p>
          <a:endParaRPr lang="fr-FR"/>
        </a:p>
      </dgm:t>
    </dgm:pt>
    <dgm:pt modelId="{3702F734-694D-4EF2-A9E7-5BE0227B4A4B}">
      <dgm:prSet phldrT="[Texte]"/>
      <dgm:spPr/>
      <dgm:t>
        <a:bodyPr/>
        <a:lstStyle/>
        <a:p>
          <a:r>
            <a:rPr lang="ar-MA" dirty="0" smtClean="0"/>
            <a:t>التصرف </a:t>
          </a:r>
          <a:endParaRPr lang="fr-FR" dirty="0"/>
        </a:p>
      </dgm:t>
    </dgm:pt>
    <dgm:pt modelId="{6D0A01FD-90A8-431B-8F93-C9FCB34FDD1C}" type="parTrans" cxnId="{A111C55E-2076-4C61-BE93-D266A5A44820}">
      <dgm:prSet/>
      <dgm:spPr/>
      <dgm:t>
        <a:bodyPr/>
        <a:lstStyle/>
        <a:p>
          <a:endParaRPr lang="fr-FR"/>
        </a:p>
      </dgm:t>
    </dgm:pt>
    <dgm:pt modelId="{10B0BD51-C0A8-4C8A-94AB-BD6103B95B54}" type="sibTrans" cxnId="{A111C55E-2076-4C61-BE93-D266A5A44820}">
      <dgm:prSet/>
      <dgm:spPr/>
      <dgm:t>
        <a:bodyPr/>
        <a:lstStyle/>
        <a:p>
          <a:endParaRPr lang="fr-FR"/>
        </a:p>
      </dgm:t>
    </dgm:pt>
    <dgm:pt modelId="{6E772448-E489-4F1D-928C-31290922F5A7}" type="pres">
      <dgm:prSet presAssocID="{64420A97-F2F5-4FFC-9CFF-0EF7CBB542BB}" presName="linearFlow" presStyleCnt="0">
        <dgm:presLayoutVars>
          <dgm:resizeHandles val="exact"/>
        </dgm:presLayoutVars>
      </dgm:prSet>
      <dgm:spPr/>
    </dgm:pt>
    <dgm:pt modelId="{9846C507-DF0D-4276-9DEC-294FA0AB3AE2}" type="pres">
      <dgm:prSet presAssocID="{9E005485-625E-4211-A8CF-D51C43D5F5CA}" presName="node" presStyleLbl="node1" presStyleIdx="0" presStyleCnt="4">
        <dgm:presLayoutVars>
          <dgm:bulletEnabled val="1"/>
        </dgm:presLayoutVars>
      </dgm:prSet>
      <dgm:spPr/>
      <dgm:t>
        <a:bodyPr/>
        <a:lstStyle/>
        <a:p>
          <a:endParaRPr lang="fr-FR"/>
        </a:p>
      </dgm:t>
    </dgm:pt>
    <dgm:pt modelId="{41BD0CF0-ACD1-4BE2-9EE4-3D44CAE483E9}" type="pres">
      <dgm:prSet presAssocID="{FA79EA47-8732-47E4-BDB0-441941B634BF}" presName="sibTrans" presStyleLbl="sibTrans2D1" presStyleIdx="0" presStyleCnt="3"/>
      <dgm:spPr/>
      <dgm:t>
        <a:bodyPr/>
        <a:lstStyle/>
        <a:p>
          <a:endParaRPr lang="fr-FR"/>
        </a:p>
      </dgm:t>
    </dgm:pt>
    <dgm:pt modelId="{A88C5C44-9F1A-45A2-A7A8-6AC04385BB6A}" type="pres">
      <dgm:prSet presAssocID="{FA79EA47-8732-47E4-BDB0-441941B634BF}" presName="connectorText" presStyleLbl="sibTrans2D1" presStyleIdx="0" presStyleCnt="3"/>
      <dgm:spPr/>
      <dgm:t>
        <a:bodyPr/>
        <a:lstStyle/>
        <a:p>
          <a:endParaRPr lang="fr-FR"/>
        </a:p>
      </dgm:t>
    </dgm:pt>
    <dgm:pt modelId="{A9949061-154F-4718-8CAE-6C8259953E67}" type="pres">
      <dgm:prSet presAssocID="{A9A95C47-090D-4995-A72A-C62094B22ABB}" presName="node" presStyleLbl="node1" presStyleIdx="1" presStyleCnt="4">
        <dgm:presLayoutVars>
          <dgm:bulletEnabled val="1"/>
        </dgm:presLayoutVars>
      </dgm:prSet>
      <dgm:spPr/>
      <dgm:t>
        <a:bodyPr/>
        <a:lstStyle/>
        <a:p>
          <a:endParaRPr lang="fr-FR"/>
        </a:p>
      </dgm:t>
    </dgm:pt>
    <dgm:pt modelId="{5D5378C1-8E56-4C2C-A7E0-EFE8DA68C4C9}" type="pres">
      <dgm:prSet presAssocID="{83BA12D8-7511-4098-A48A-24AB7B8E41A8}" presName="sibTrans" presStyleLbl="sibTrans2D1" presStyleIdx="1" presStyleCnt="3"/>
      <dgm:spPr/>
      <dgm:t>
        <a:bodyPr/>
        <a:lstStyle/>
        <a:p>
          <a:endParaRPr lang="fr-FR"/>
        </a:p>
      </dgm:t>
    </dgm:pt>
    <dgm:pt modelId="{020D8D7B-1B98-42ED-AF33-4C081F761F36}" type="pres">
      <dgm:prSet presAssocID="{83BA12D8-7511-4098-A48A-24AB7B8E41A8}" presName="connectorText" presStyleLbl="sibTrans2D1" presStyleIdx="1" presStyleCnt="3"/>
      <dgm:spPr/>
      <dgm:t>
        <a:bodyPr/>
        <a:lstStyle/>
        <a:p>
          <a:endParaRPr lang="fr-FR"/>
        </a:p>
      </dgm:t>
    </dgm:pt>
    <dgm:pt modelId="{D51F8328-F63E-4783-BB64-ABEB47A0FC38}" type="pres">
      <dgm:prSet presAssocID="{EE7A2947-B4AC-46F2-90A0-5ADF6459DE78}" presName="node" presStyleLbl="node1" presStyleIdx="2" presStyleCnt="4">
        <dgm:presLayoutVars>
          <dgm:bulletEnabled val="1"/>
        </dgm:presLayoutVars>
      </dgm:prSet>
      <dgm:spPr/>
      <dgm:t>
        <a:bodyPr/>
        <a:lstStyle/>
        <a:p>
          <a:endParaRPr lang="fr-FR"/>
        </a:p>
      </dgm:t>
    </dgm:pt>
    <dgm:pt modelId="{A64DB37D-A415-4495-A95A-6B63B45ECA62}" type="pres">
      <dgm:prSet presAssocID="{3A0938F2-4660-435A-A772-478201AA7603}" presName="sibTrans" presStyleLbl="sibTrans2D1" presStyleIdx="2" presStyleCnt="3"/>
      <dgm:spPr/>
      <dgm:t>
        <a:bodyPr/>
        <a:lstStyle/>
        <a:p>
          <a:endParaRPr lang="fr-FR"/>
        </a:p>
      </dgm:t>
    </dgm:pt>
    <dgm:pt modelId="{8BAD557E-00EA-4B87-BD30-F3BC80B634E7}" type="pres">
      <dgm:prSet presAssocID="{3A0938F2-4660-435A-A772-478201AA7603}" presName="connectorText" presStyleLbl="sibTrans2D1" presStyleIdx="2" presStyleCnt="3"/>
      <dgm:spPr/>
      <dgm:t>
        <a:bodyPr/>
        <a:lstStyle/>
        <a:p>
          <a:endParaRPr lang="fr-FR"/>
        </a:p>
      </dgm:t>
    </dgm:pt>
    <dgm:pt modelId="{469BF252-4A98-452F-85A7-1B06E1428933}" type="pres">
      <dgm:prSet presAssocID="{3702F734-694D-4EF2-A9E7-5BE0227B4A4B}" presName="node" presStyleLbl="node1" presStyleIdx="3" presStyleCnt="4">
        <dgm:presLayoutVars>
          <dgm:bulletEnabled val="1"/>
        </dgm:presLayoutVars>
      </dgm:prSet>
      <dgm:spPr/>
      <dgm:t>
        <a:bodyPr/>
        <a:lstStyle/>
        <a:p>
          <a:endParaRPr lang="fr-FR"/>
        </a:p>
      </dgm:t>
    </dgm:pt>
  </dgm:ptLst>
  <dgm:cxnLst>
    <dgm:cxn modelId="{1858E279-20A5-47F5-A4C0-DC14A723A427}" srcId="{64420A97-F2F5-4FFC-9CFF-0EF7CBB542BB}" destId="{9E005485-625E-4211-A8CF-D51C43D5F5CA}" srcOrd="0" destOrd="0" parTransId="{E606FA60-FE1F-409E-A1E9-DE7A06B7E759}" sibTransId="{FA79EA47-8732-47E4-BDB0-441941B634BF}"/>
    <dgm:cxn modelId="{5F6E849D-A669-F440-B7C0-CD6753B903A6}" type="presOf" srcId="{A9A95C47-090D-4995-A72A-C62094B22ABB}" destId="{A9949061-154F-4718-8CAE-6C8259953E67}" srcOrd="0" destOrd="0" presId="urn:microsoft.com/office/officeart/2005/8/layout/process2"/>
    <dgm:cxn modelId="{4EFECB68-000D-4B02-856D-3EAC1C81D55A}" srcId="{64420A97-F2F5-4FFC-9CFF-0EF7CBB542BB}" destId="{A9A95C47-090D-4995-A72A-C62094B22ABB}" srcOrd="1" destOrd="0" parTransId="{FC101B33-5A92-4213-BD6B-7106B31BB0B4}" sibTransId="{83BA12D8-7511-4098-A48A-24AB7B8E41A8}"/>
    <dgm:cxn modelId="{025D389A-CC9D-6240-82A3-5D677BB0086D}" type="presOf" srcId="{3A0938F2-4660-435A-A772-478201AA7603}" destId="{A64DB37D-A415-4495-A95A-6B63B45ECA62}" srcOrd="0" destOrd="0" presId="urn:microsoft.com/office/officeart/2005/8/layout/process2"/>
    <dgm:cxn modelId="{852F296D-B53D-EF41-A75D-7E6FDF5EAD34}" type="presOf" srcId="{FA79EA47-8732-47E4-BDB0-441941B634BF}" destId="{41BD0CF0-ACD1-4BE2-9EE4-3D44CAE483E9}" srcOrd="0" destOrd="0" presId="urn:microsoft.com/office/officeart/2005/8/layout/process2"/>
    <dgm:cxn modelId="{8ADA0CBD-3460-EF4C-830C-A62D5A9F89BD}" type="presOf" srcId="{FA79EA47-8732-47E4-BDB0-441941B634BF}" destId="{A88C5C44-9F1A-45A2-A7A8-6AC04385BB6A}" srcOrd="1" destOrd="0" presId="urn:microsoft.com/office/officeart/2005/8/layout/process2"/>
    <dgm:cxn modelId="{1CE2D3C6-CA59-DB41-A67E-024D1C637924}" type="presOf" srcId="{83BA12D8-7511-4098-A48A-24AB7B8E41A8}" destId="{020D8D7B-1B98-42ED-AF33-4C081F761F36}" srcOrd="1" destOrd="0" presId="urn:microsoft.com/office/officeart/2005/8/layout/process2"/>
    <dgm:cxn modelId="{8722C3C7-9628-4340-9B32-C524A2C09576}" type="presOf" srcId="{83BA12D8-7511-4098-A48A-24AB7B8E41A8}" destId="{5D5378C1-8E56-4C2C-A7E0-EFE8DA68C4C9}" srcOrd="0" destOrd="0" presId="urn:microsoft.com/office/officeart/2005/8/layout/process2"/>
    <dgm:cxn modelId="{69281A1C-2A60-DE42-B804-DD3C1D739A31}" type="presOf" srcId="{3A0938F2-4660-435A-A772-478201AA7603}" destId="{8BAD557E-00EA-4B87-BD30-F3BC80B634E7}" srcOrd="1" destOrd="0" presId="urn:microsoft.com/office/officeart/2005/8/layout/process2"/>
    <dgm:cxn modelId="{A4B3F57D-1464-2447-858D-4EC915D8A896}" type="presOf" srcId="{64420A97-F2F5-4FFC-9CFF-0EF7CBB542BB}" destId="{6E772448-E489-4F1D-928C-31290922F5A7}" srcOrd="0" destOrd="0" presId="urn:microsoft.com/office/officeart/2005/8/layout/process2"/>
    <dgm:cxn modelId="{A111C55E-2076-4C61-BE93-D266A5A44820}" srcId="{64420A97-F2F5-4FFC-9CFF-0EF7CBB542BB}" destId="{3702F734-694D-4EF2-A9E7-5BE0227B4A4B}" srcOrd="3" destOrd="0" parTransId="{6D0A01FD-90A8-431B-8F93-C9FCB34FDD1C}" sibTransId="{10B0BD51-C0A8-4C8A-94AB-BD6103B95B54}"/>
    <dgm:cxn modelId="{F4F65507-3A97-E140-882A-2A553664BEA5}" type="presOf" srcId="{9E005485-625E-4211-A8CF-D51C43D5F5CA}" destId="{9846C507-DF0D-4276-9DEC-294FA0AB3AE2}" srcOrd="0" destOrd="0" presId="urn:microsoft.com/office/officeart/2005/8/layout/process2"/>
    <dgm:cxn modelId="{6E0CB00D-53CC-1E49-9F21-744F8442CDB1}" type="presOf" srcId="{EE7A2947-B4AC-46F2-90A0-5ADF6459DE78}" destId="{D51F8328-F63E-4783-BB64-ABEB47A0FC38}" srcOrd="0" destOrd="0" presId="urn:microsoft.com/office/officeart/2005/8/layout/process2"/>
    <dgm:cxn modelId="{891E3C3E-BAEA-4E49-88B9-341EC15CDA42}" type="presOf" srcId="{3702F734-694D-4EF2-A9E7-5BE0227B4A4B}" destId="{469BF252-4A98-452F-85A7-1B06E1428933}" srcOrd="0" destOrd="0" presId="urn:microsoft.com/office/officeart/2005/8/layout/process2"/>
    <dgm:cxn modelId="{785E9EA7-A7AA-4E7C-B569-33C969721108}" srcId="{64420A97-F2F5-4FFC-9CFF-0EF7CBB542BB}" destId="{EE7A2947-B4AC-46F2-90A0-5ADF6459DE78}" srcOrd="2" destOrd="0" parTransId="{4EE59333-75EC-4E7D-86CB-E1F155BEC900}" sibTransId="{3A0938F2-4660-435A-A772-478201AA7603}"/>
    <dgm:cxn modelId="{154637F5-A714-CA45-B406-F34AAACBC3DE}" type="presParOf" srcId="{6E772448-E489-4F1D-928C-31290922F5A7}" destId="{9846C507-DF0D-4276-9DEC-294FA0AB3AE2}" srcOrd="0" destOrd="0" presId="urn:microsoft.com/office/officeart/2005/8/layout/process2"/>
    <dgm:cxn modelId="{F4E808A6-ADCA-C04E-BAB8-C22A5902119B}" type="presParOf" srcId="{6E772448-E489-4F1D-928C-31290922F5A7}" destId="{41BD0CF0-ACD1-4BE2-9EE4-3D44CAE483E9}" srcOrd="1" destOrd="0" presId="urn:microsoft.com/office/officeart/2005/8/layout/process2"/>
    <dgm:cxn modelId="{D896D1AE-EBA1-7D4D-80AB-7E857B7D3771}" type="presParOf" srcId="{41BD0CF0-ACD1-4BE2-9EE4-3D44CAE483E9}" destId="{A88C5C44-9F1A-45A2-A7A8-6AC04385BB6A}" srcOrd="0" destOrd="0" presId="urn:microsoft.com/office/officeart/2005/8/layout/process2"/>
    <dgm:cxn modelId="{640F154A-C8B3-BB4F-97E7-1E89C931A025}" type="presParOf" srcId="{6E772448-E489-4F1D-928C-31290922F5A7}" destId="{A9949061-154F-4718-8CAE-6C8259953E67}" srcOrd="2" destOrd="0" presId="urn:microsoft.com/office/officeart/2005/8/layout/process2"/>
    <dgm:cxn modelId="{42162794-1584-E546-AD17-7119A8C2BF2B}" type="presParOf" srcId="{6E772448-E489-4F1D-928C-31290922F5A7}" destId="{5D5378C1-8E56-4C2C-A7E0-EFE8DA68C4C9}" srcOrd="3" destOrd="0" presId="urn:microsoft.com/office/officeart/2005/8/layout/process2"/>
    <dgm:cxn modelId="{15F74A1F-32D8-C24C-B0CB-DC939AB1E872}" type="presParOf" srcId="{5D5378C1-8E56-4C2C-A7E0-EFE8DA68C4C9}" destId="{020D8D7B-1B98-42ED-AF33-4C081F761F36}" srcOrd="0" destOrd="0" presId="urn:microsoft.com/office/officeart/2005/8/layout/process2"/>
    <dgm:cxn modelId="{B535D2A2-D6B7-B74C-B31C-7493EC56E62D}" type="presParOf" srcId="{6E772448-E489-4F1D-928C-31290922F5A7}" destId="{D51F8328-F63E-4783-BB64-ABEB47A0FC38}" srcOrd="4" destOrd="0" presId="urn:microsoft.com/office/officeart/2005/8/layout/process2"/>
    <dgm:cxn modelId="{08461138-AD35-5C48-81C5-FF2D52FD84B4}" type="presParOf" srcId="{6E772448-E489-4F1D-928C-31290922F5A7}" destId="{A64DB37D-A415-4495-A95A-6B63B45ECA62}" srcOrd="5" destOrd="0" presId="urn:microsoft.com/office/officeart/2005/8/layout/process2"/>
    <dgm:cxn modelId="{382FAD95-EA3E-7F4B-8A63-F3AF37601776}" type="presParOf" srcId="{A64DB37D-A415-4495-A95A-6B63B45ECA62}" destId="{8BAD557E-00EA-4B87-BD30-F3BC80B634E7}" srcOrd="0" destOrd="0" presId="urn:microsoft.com/office/officeart/2005/8/layout/process2"/>
    <dgm:cxn modelId="{2367F35C-1A8D-CD4F-A43E-54C88FCDE4B1}" type="presParOf" srcId="{6E772448-E489-4F1D-928C-31290922F5A7}" destId="{469BF252-4A98-452F-85A7-1B06E1428933}"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6B25B46-F928-497F-BC89-5811B9E79F4E}"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fr-FR"/>
        </a:p>
      </dgm:t>
    </dgm:pt>
    <dgm:pt modelId="{5E59C4E9-ABAC-4D49-86AC-E66F358B97F4}">
      <dgm:prSet phldrT="[Texte]"/>
      <dgm:spPr/>
      <dgm:t>
        <a:bodyPr/>
        <a:lstStyle/>
        <a:p>
          <a:pPr rtl="1"/>
          <a:r>
            <a:rPr lang="ar-MA" dirty="0" smtClean="0"/>
            <a:t>الترحيب</a:t>
          </a:r>
          <a:endParaRPr lang="fr-FR" dirty="0"/>
        </a:p>
      </dgm:t>
    </dgm:pt>
    <dgm:pt modelId="{6DF5092F-DB21-4740-B79B-F3E0002AAFA0}" type="parTrans" cxnId="{CB683B46-679D-401E-847E-4F10D540E32F}">
      <dgm:prSet/>
      <dgm:spPr/>
      <dgm:t>
        <a:bodyPr/>
        <a:lstStyle/>
        <a:p>
          <a:endParaRPr lang="fr-FR"/>
        </a:p>
      </dgm:t>
    </dgm:pt>
    <dgm:pt modelId="{4340D952-088D-41AD-BA36-1DB7A916CD93}" type="sibTrans" cxnId="{CB683B46-679D-401E-847E-4F10D540E32F}">
      <dgm:prSet/>
      <dgm:spPr/>
      <dgm:t>
        <a:bodyPr/>
        <a:lstStyle/>
        <a:p>
          <a:endParaRPr lang="fr-FR"/>
        </a:p>
      </dgm:t>
    </dgm:pt>
    <dgm:pt modelId="{72033062-00DF-44A9-8BC5-0E331545E44F}">
      <dgm:prSet phldrT="[Texte]"/>
      <dgm:spPr/>
      <dgm:t>
        <a:bodyPr/>
        <a:lstStyle/>
        <a:p>
          <a:r>
            <a:rPr lang="ar-MA" dirty="0" smtClean="0"/>
            <a:t>الإصغاء</a:t>
          </a:r>
          <a:endParaRPr lang="fr-FR" dirty="0"/>
        </a:p>
      </dgm:t>
    </dgm:pt>
    <dgm:pt modelId="{5E195A91-D7F5-476E-BA5A-67EF87709A07}" type="parTrans" cxnId="{7CB36727-413F-4F4F-8D10-4243853458CF}">
      <dgm:prSet/>
      <dgm:spPr/>
      <dgm:t>
        <a:bodyPr/>
        <a:lstStyle/>
        <a:p>
          <a:endParaRPr lang="fr-FR"/>
        </a:p>
      </dgm:t>
    </dgm:pt>
    <dgm:pt modelId="{877C5F40-7043-4AA2-B469-735AFAB59A13}" type="sibTrans" cxnId="{7CB36727-413F-4F4F-8D10-4243853458CF}">
      <dgm:prSet/>
      <dgm:spPr/>
      <dgm:t>
        <a:bodyPr/>
        <a:lstStyle/>
        <a:p>
          <a:endParaRPr lang="fr-FR"/>
        </a:p>
      </dgm:t>
    </dgm:pt>
    <dgm:pt modelId="{F82CD579-A77D-4571-BE15-AB96A339F6A9}">
      <dgm:prSet phldrT="[Texte]"/>
      <dgm:spPr/>
      <dgm:t>
        <a:bodyPr/>
        <a:lstStyle/>
        <a:p>
          <a:r>
            <a:rPr lang="ar-MA" dirty="0" smtClean="0"/>
            <a:t>التقييم</a:t>
          </a:r>
          <a:endParaRPr lang="fr-FR" dirty="0"/>
        </a:p>
      </dgm:t>
    </dgm:pt>
    <dgm:pt modelId="{C671CF4C-1C8C-475A-AC64-E0B470211809}" type="parTrans" cxnId="{31C5689E-8F16-457E-930C-218487416C56}">
      <dgm:prSet/>
      <dgm:spPr/>
      <dgm:t>
        <a:bodyPr/>
        <a:lstStyle/>
        <a:p>
          <a:endParaRPr lang="fr-FR"/>
        </a:p>
      </dgm:t>
    </dgm:pt>
    <dgm:pt modelId="{6E4DD73D-A5FE-4440-BAC9-A3F1434D6C0A}" type="sibTrans" cxnId="{31C5689E-8F16-457E-930C-218487416C56}">
      <dgm:prSet/>
      <dgm:spPr/>
      <dgm:t>
        <a:bodyPr/>
        <a:lstStyle/>
        <a:p>
          <a:endParaRPr lang="fr-FR"/>
        </a:p>
      </dgm:t>
    </dgm:pt>
    <dgm:pt modelId="{B84CBFFC-9877-45A6-8E6B-30E27EDC24BA}">
      <dgm:prSet phldrT="[Texte]"/>
      <dgm:spPr/>
      <dgm:t>
        <a:bodyPr/>
        <a:lstStyle/>
        <a:p>
          <a:r>
            <a:rPr lang="ar-MA" dirty="0" smtClean="0"/>
            <a:t>الفهم</a:t>
          </a:r>
          <a:endParaRPr lang="fr-FR" dirty="0"/>
        </a:p>
      </dgm:t>
    </dgm:pt>
    <dgm:pt modelId="{DC1EE8FB-29FA-4E6C-B493-E1CA856B7911}" type="parTrans" cxnId="{23D3C845-F9C7-413C-A5E6-369F6A0736B1}">
      <dgm:prSet/>
      <dgm:spPr/>
      <dgm:t>
        <a:bodyPr/>
        <a:lstStyle/>
        <a:p>
          <a:endParaRPr lang="fr-FR"/>
        </a:p>
      </dgm:t>
    </dgm:pt>
    <dgm:pt modelId="{3E00E459-FC68-45A7-8151-C2941F922971}" type="sibTrans" cxnId="{23D3C845-F9C7-413C-A5E6-369F6A0736B1}">
      <dgm:prSet/>
      <dgm:spPr/>
      <dgm:t>
        <a:bodyPr/>
        <a:lstStyle/>
        <a:p>
          <a:endParaRPr lang="fr-FR"/>
        </a:p>
      </dgm:t>
    </dgm:pt>
    <dgm:pt modelId="{4C6EF498-F4AC-407D-828D-5094B8534062}">
      <dgm:prSet phldrT="[Texte]"/>
      <dgm:spPr/>
      <dgm:t>
        <a:bodyPr/>
        <a:lstStyle/>
        <a:p>
          <a:r>
            <a:rPr lang="ar-MA" dirty="0" smtClean="0"/>
            <a:t>العرض</a:t>
          </a:r>
          <a:endParaRPr lang="fr-FR" dirty="0"/>
        </a:p>
      </dgm:t>
    </dgm:pt>
    <dgm:pt modelId="{A0F0DF5A-E313-4F2D-ABBB-42FD320910D0}" type="parTrans" cxnId="{FA8F181C-F3C2-4827-B824-827ECAE86725}">
      <dgm:prSet/>
      <dgm:spPr/>
      <dgm:t>
        <a:bodyPr/>
        <a:lstStyle/>
        <a:p>
          <a:endParaRPr lang="fr-FR"/>
        </a:p>
      </dgm:t>
    </dgm:pt>
    <dgm:pt modelId="{A94E57B0-E8B3-4C58-B7CF-C690B65EEDFA}" type="sibTrans" cxnId="{FA8F181C-F3C2-4827-B824-827ECAE86725}">
      <dgm:prSet/>
      <dgm:spPr/>
      <dgm:t>
        <a:bodyPr/>
        <a:lstStyle/>
        <a:p>
          <a:endParaRPr lang="fr-FR"/>
        </a:p>
      </dgm:t>
    </dgm:pt>
    <dgm:pt modelId="{0768C1F0-B522-492A-A4F6-552001FAF5BA}" type="pres">
      <dgm:prSet presAssocID="{E6B25B46-F928-497F-BC89-5811B9E79F4E}" presName="rootnode" presStyleCnt="0">
        <dgm:presLayoutVars>
          <dgm:chMax/>
          <dgm:chPref/>
          <dgm:dir val="rev"/>
          <dgm:animLvl val="lvl"/>
        </dgm:presLayoutVars>
      </dgm:prSet>
      <dgm:spPr/>
      <dgm:t>
        <a:bodyPr/>
        <a:lstStyle/>
        <a:p>
          <a:endParaRPr lang="fr-FR"/>
        </a:p>
      </dgm:t>
    </dgm:pt>
    <dgm:pt modelId="{2B50BA76-F745-42CF-A062-ABF52D900911}" type="pres">
      <dgm:prSet presAssocID="{5E59C4E9-ABAC-4D49-86AC-E66F358B97F4}" presName="composite" presStyleCnt="0"/>
      <dgm:spPr/>
    </dgm:pt>
    <dgm:pt modelId="{8D2F7B42-D619-4E9E-A3FF-70E3E0FA1B32}" type="pres">
      <dgm:prSet presAssocID="{5E59C4E9-ABAC-4D49-86AC-E66F358B97F4}" presName="LShape" presStyleLbl="alignNode1" presStyleIdx="0" presStyleCnt="9"/>
      <dgm:spPr/>
    </dgm:pt>
    <dgm:pt modelId="{DE449314-9713-4B5B-9CD4-1B12D3D8C47E}" type="pres">
      <dgm:prSet presAssocID="{5E59C4E9-ABAC-4D49-86AC-E66F358B97F4}" presName="ParentText" presStyleLbl="revTx" presStyleIdx="0" presStyleCnt="5">
        <dgm:presLayoutVars>
          <dgm:chMax val="0"/>
          <dgm:chPref val="0"/>
          <dgm:bulletEnabled val="1"/>
        </dgm:presLayoutVars>
      </dgm:prSet>
      <dgm:spPr/>
      <dgm:t>
        <a:bodyPr/>
        <a:lstStyle/>
        <a:p>
          <a:endParaRPr lang="fr-FR"/>
        </a:p>
      </dgm:t>
    </dgm:pt>
    <dgm:pt modelId="{7CAB51FC-9260-40B0-8FB9-FB1EB0BDEC81}" type="pres">
      <dgm:prSet presAssocID="{5E59C4E9-ABAC-4D49-86AC-E66F358B97F4}" presName="Triangle" presStyleLbl="alignNode1" presStyleIdx="1" presStyleCnt="9"/>
      <dgm:spPr/>
    </dgm:pt>
    <dgm:pt modelId="{38252651-C798-41D2-81B7-B654C5A09671}" type="pres">
      <dgm:prSet presAssocID="{4340D952-088D-41AD-BA36-1DB7A916CD93}" presName="sibTrans" presStyleCnt="0"/>
      <dgm:spPr/>
    </dgm:pt>
    <dgm:pt modelId="{A9E1B1D1-9DCD-4046-991B-609C342E8AEC}" type="pres">
      <dgm:prSet presAssocID="{4340D952-088D-41AD-BA36-1DB7A916CD93}" presName="space" presStyleCnt="0"/>
      <dgm:spPr/>
    </dgm:pt>
    <dgm:pt modelId="{6C375F9F-4FE6-4AB3-8DEA-83D932F698B9}" type="pres">
      <dgm:prSet presAssocID="{72033062-00DF-44A9-8BC5-0E331545E44F}" presName="composite" presStyleCnt="0"/>
      <dgm:spPr/>
    </dgm:pt>
    <dgm:pt modelId="{7E1AF039-A0A3-426F-8D49-729CF40E27F5}" type="pres">
      <dgm:prSet presAssocID="{72033062-00DF-44A9-8BC5-0E331545E44F}" presName="LShape" presStyleLbl="alignNode1" presStyleIdx="2" presStyleCnt="9"/>
      <dgm:spPr/>
    </dgm:pt>
    <dgm:pt modelId="{EDA0AB62-17DF-4D18-955C-0479E7E7C318}" type="pres">
      <dgm:prSet presAssocID="{72033062-00DF-44A9-8BC5-0E331545E44F}" presName="ParentText" presStyleLbl="revTx" presStyleIdx="1" presStyleCnt="5">
        <dgm:presLayoutVars>
          <dgm:chMax val="0"/>
          <dgm:chPref val="0"/>
          <dgm:bulletEnabled val="1"/>
        </dgm:presLayoutVars>
      </dgm:prSet>
      <dgm:spPr/>
      <dgm:t>
        <a:bodyPr/>
        <a:lstStyle/>
        <a:p>
          <a:endParaRPr lang="fr-FR"/>
        </a:p>
      </dgm:t>
    </dgm:pt>
    <dgm:pt modelId="{6C195BCA-AF47-40E7-93E1-756781454777}" type="pres">
      <dgm:prSet presAssocID="{72033062-00DF-44A9-8BC5-0E331545E44F}" presName="Triangle" presStyleLbl="alignNode1" presStyleIdx="3" presStyleCnt="9"/>
      <dgm:spPr/>
    </dgm:pt>
    <dgm:pt modelId="{A9E608E4-C78F-48FB-ADCE-AE4ACD2F359A}" type="pres">
      <dgm:prSet presAssocID="{877C5F40-7043-4AA2-B469-735AFAB59A13}" presName="sibTrans" presStyleCnt="0"/>
      <dgm:spPr/>
    </dgm:pt>
    <dgm:pt modelId="{E1C13D16-847B-4914-95F8-14798F5708CD}" type="pres">
      <dgm:prSet presAssocID="{877C5F40-7043-4AA2-B469-735AFAB59A13}" presName="space" presStyleCnt="0"/>
      <dgm:spPr/>
    </dgm:pt>
    <dgm:pt modelId="{6286C1D7-DBC4-401A-981B-DFBD84D3FD01}" type="pres">
      <dgm:prSet presAssocID="{F82CD579-A77D-4571-BE15-AB96A339F6A9}" presName="composite" presStyleCnt="0"/>
      <dgm:spPr/>
    </dgm:pt>
    <dgm:pt modelId="{195DD4AC-95FF-4560-9A1E-ED2D07EE7FC3}" type="pres">
      <dgm:prSet presAssocID="{F82CD579-A77D-4571-BE15-AB96A339F6A9}" presName="LShape" presStyleLbl="alignNode1" presStyleIdx="4" presStyleCnt="9"/>
      <dgm:spPr/>
    </dgm:pt>
    <dgm:pt modelId="{C899BBF5-3CCD-4A53-8BBB-012F4F6E4E60}" type="pres">
      <dgm:prSet presAssocID="{F82CD579-A77D-4571-BE15-AB96A339F6A9}" presName="ParentText" presStyleLbl="revTx" presStyleIdx="2" presStyleCnt="5">
        <dgm:presLayoutVars>
          <dgm:chMax val="0"/>
          <dgm:chPref val="0"/>
          <dgm:bulletEnabled val="1"/>
        </dgm:presLayoutVars>
      </dgm:prSet>
      <dgm:spPr/>
      <dgm:t>
        <a:bodyPr/>
        <a:lstStyle/>
        <a:p>
          <a:endParaRPr lang="fr-FR"/>
        </a:p>
      </dgm:t>
    </dgm:pt>
    <dgm:pt modelId="{67F2E5BD-A8EA-426D-9B74-CA89D722156B}" type="pres">
      <dgm:prSet presAssocID="{F82CD579-A77D-4571-BE15-AB96A339F6A9}" presName="Triangle" presStyleLbl="alignNode1" presStyleIdx="5" presStyleCnt="9"/>
      <dgm:spPr/>
    </dgm:pt>
    <dgm:pt modelId="{D989531D-3C4B-4A69-BEBE-43B97E7FFB22}" type="pres">
      <dgm:prSet presAssocID="{6E4DD73D-A5FE-4440-BAC9-A3F1434D6C0A}" presName="sibTrans" presStyleCnt="0"/>
      <dgm:spPr/>
    </dgm:pt>
    <dgm:pt modelId="{C892FAAC-4C5B-44A6-B2A6-65C39DC2B0C5}" type="pres">
      <dgm:prSet presAssocID="{6E4DD73D-A5FE-4440-BAC9-A3F1434D6C0A}" presName="space" presStyleCnt="0"/>
      <dgm:spPr/>
    </dgm:pt>
    <dgm:pt modelId="{97371F4D-E8F2-4331-A4FF-01B025F83410}" type="pres">
      <dgm:prSet presAssocID="{B84CBFFC-9877-45A6-8E6B-30E27EDC24BA}" presName="composite" presStyleCnt="0"/>
      <dgm:spPr/>
    </dgm:pt>
    <dgm:pt modelId="{848E6496-B713-4EDC-A5DE-874CDA878792}" type="pres">
      <dgm:prSet presAssocID="{B84CBFFC-9877-45A6-8E6B-30E27EDC24BA}" presName="LShape" presStyleLbl="alignNode1" presStyleIdx="6" presStyleCnt="9"/>
      <dgm:spPr/>
    </dgm:pt>
    <dgm:pt modelId="{C7998D28-E6FA-437C-A804-AE1F6A8FB8E7}" type="pres">
      <dgm:prSet presAssocID="{B84CBFFC-9877-45A6-8E6B-30E27EDC24BA}" presName="ParentText" presStyleLbl="revTx" presStyleIdx="3" presStyleCnt="5">
        <dgm:presLayoutVars>
          <dgm:chMax val="0"/>
          <dgm:chPref val="0"/>
          <dgm:bulletEnabled val="1"/>
        </dgm:presLayoutVars>
      </dgm:prSet>
      <dgm:spPr/>
      <dgm:t>
        <a:bodyPr/>
        <a:lstStyle/>
        <a:p>
          <a:endParaRPr lang="fr-FR"/>
        </a:p>
      </dgm:t>
    </dgm:pt>
    <dgm:pt modelId="{B5D8F42A-05C5-4667-A070-1E36F27D1B65}" type="pres">
      <dgm:prSet presAssocID="{B84CBFFC-9877-45A6-8E6B-30E27EDC24BA}" presName="Triangle" presStyleLbl="alignNode1" presStyleIdx="7" presStyleCnt="9"/>
      <dgm:spPr/>
    </dgm:pt>
    <dgm:pt modelId="{7940EC17-9781-44F6-9572-FDCAF00B9934}" type="pres">
      <dgm:prSet presAssocID="{3E00E459-FC68-45A7-8151-C2941F922971}" presName="sibTrans" presStyleCnt="0"/>
      <dgm:spPr/>
    </dgm:pt>
    <dgm:pt modelId="{D5F1EC57-0827-4FB5-AE7B-2731B55FB4DD}" type="pres">
      <dgm:prSet presAssocID="{3E00E459-FC68-45A7-8151-C2941F922971}" presName="space" presStyleCnt="0"/>
      <dgm:spPr/>
    </dgm:pt>
    <dgm:pt modelId="{40C2F20D-13BC-4420-9DBA-F20E6A8766BA}" type="pres">
      <dgm:prSet presAssocID="{4C6EF498-F4AC-407D-828D-5094B8534062}" presName="composite" presStyleCnt="0"/>
      <dgm:spPr/>
    </dgm:pt>
    <dgm:pt modelId="{11A21CCF-1E4E-4A6F-9DFC-3141F68D2F4A}" type="pres">
      <dgm:prSet presAssocID="{4C6EF498-F4AC-407D-828D-5094B8534062}" presName="LShape" presStyleLbl="alignNode1" presStyleIdx="8" presStyleCnt="9"/>
      <dgm:spPr/>
    </dgm:pt>
    <dgm:pt modelId="{F1EF14C4-9443-4EAA-BB05-C3E2E11F1101}" type="pres">
      <dgm:prSet presAssocID="{4C6EF498-F4AC-407D-828D-5094B8534062}" presName="ParentText" presStyleLbl="revTx" presStyleIdx="4" presStyleCnt="5">
        <dgm:presLayoutVars>
          <dgm:chMax val="0"/>
          <dgm:chPref val="0"/>
          <dgm:bulletEnabled val="1"/>
        </dgm:presLayoutVars>
      </dgm:prSet>
      <dgm:spPr/>
      <dgm:t>
        <a:bodyPr/>
        <a:lstStyle/>
        <a:p>
          <a:endParaRPr lang="fr-FR"/>
        </a:p>
      </dgm:t>
    </dgm:pt>
  </dgm:ptLst>
  <dgm:cxnLst>
    <dgm:cxn modelId="{31C5689E-8F16-457E-930C-218487416C56}" srcId="{E6B25B46-F928-497F-BC89-5811B9E79F4E}" destId="{F82CD579-A77D-4571-BE15-AB96A339F6A9}" srcOrd="2" destOrd="0" parTransId="{C671CF4C-1C8C-475A-AC64-E0B470211809}" sibTransId="{6E4DD73D-A5FE-4440-BAC9-A3F1434D6C0A}"/>
    <dgm:cxn modelId="{FA8F181C-F3C2-4827-B824-827ECAE86725}" srcId="{E6B25B46-F928-497F-BC89-5811B9E79F4E}" destId="{4C6EF498-F4AC-407D-828D-5094B8534062}" srcOrd="4" destOrd="0" parTransId="{A0F0DF5A-E313-4F2D-ABBB-42FD320910D0}" sibTransId="{A94E57B0-E8B3-4C58-B7CF-C690B65EEDFA}"/>
    <dgm:cxn modelId="{23D3C845-F9C7-413C-A5E6-369F6A0736B1}" srcId="{E6B25B46-F928-497F-BC89-5811B9E79F4E}" destId="{B84CBFFC-9877-45A6-8E6B-30E27EDC24BA}" srcOrd="3" destOrd="0" parTransId="{DC1EE8FB-29FA-4E6C-B493-E1CA856B7911}" sibTransId="{3E00E459-FC68-45A7-8151-C2941F922971}"/>
    <dgm:cxn modelId="{64BDA5E2-23A3-9F46-9A51-323C456E5831}" type="presOf" srcId="{B84CBFFC-9877-45A6-8E6B-30E27EDC24BA}" destId="{C7998D28-E6FA-437C-A804-AE1F6A8FB8E7}" srcOrd="0" destOrd="0" presId="urn:microsoft.com/office/officeart/2009/3/layout/StepUpProcess"/>
    <dgm:cxn modelId="{52F43A24-C66B-9745-BD84-7D130DEDFD4D}" type="presOf" srcId="{F82CD579-A77D-4571-BE15-AB96A339F6A9}" destId="{C899BBF5-3CCD-4A53-8BBB-012F4F6E4E60}" srcOrd="0" destOrd="0" presId="urn:microsoft.com/office/officeart/2009/3/layout/StepUpProcess"/>
    <dgm:cxn modelId="{351FA769-E43A-C043-B249-239E12388099}" type="presOf" srcId="{5E59C4E9-ABAC-4D49-86AC-E66F358B97F4}" destId="{DE449314-9713-4B5B-9CD4-1B12D3D8C47E}" srcOrd="0" destOrd="0" presId="urn:microsoft.com/office/officeart/2009/3/layout/StepUpProcess"/>
    <dgm:cxn modelId="{7CB36727-413F-4F4F-8D10-4243853458CF}" srcId="{E6B25B46-F928-497F-BC89-5811B9E79F4E}" destId="{72033062-00DF-44A9-8BC5-0E331545E44F}" srcOrd="1" destOrd="0" parTransId="{5E195A91-D7F5-476E-BA5A-67EF87709A07}" sibTransId="{877C5F40-7043-4AA2-B469-735AFAB59A13}"/>
    <dgm:cxn modelId="{ECFD81B2-3ACD-0E41-9F37-B00717468C65}" type="presOf" srcId="{4C6EF498-F4AC-407D-828D-5094B8534062}" destId="{F1EF14C4-9443-4EAA-BB05-C3E2E11F1101}" srcOrd="0" destOrd="0" presId="urn:microsoft.com/office/officeart/2009/3/layout/StepUpProcess"/>
    <dgm:cxn modelId="{CB683B46-679D-401E-847E-4F10D540E32F}" srcId="{E6B25B46-F928-497F-BC89-5811B9E79F4E}" destId="{5E59C4E9-ABAC-4D49-86AC-E66F358B97F4}" srcOrd="0" destOrd="0" parTransId="{6DF5092F-DB21-4740-B79B-F3E0002AAFA0}" sibTransId="{4340D952-088D-41AD-BA36-1DB7A916CD93}"/>
    <dgm:cxn modelId="{A5473743-8EDC-B440-B853-25087603038E}" type="presOf" srcId="{E6B25B46-F928-497F-BC89-5811B9E79F4E}" destId="{0768C1F0-B522-492A-A4F6-552001FAF5BA}" srcOrd="0" destOrd="0" presId="urn:microsoft.com/office/officeart/2009/3/layout/StepUpProcess"/>
    <dgm:cxn modelId="{8F027170-5214-274F-969A-8F37B1F501B6}" type="presOf" srcId="{72033062-00DF-44A9-8BC5-0E331545E44F}" destId="{EDA0AB62-17DF-4D18-955C-0479E7E7C318}" srcOrd="0" destOrd="0" presId="urn:microsoft.com/office/officeart/2009/3/layout/StepUpProcess"/>
    <dgm:cxn modelId="{F31F1C0F-E4F6-F24E-92D2-D84E6F1CA211}" type="presParOf" srcId="{0768C1F0-B522-492A-A4F6-552001FAF5BA}" destId="{2B50BA76-F745-42CF-A062-ABF52D900911}" srcOrd="0" destOrd="0" presId="urn:microsoft.com/office/officeart/2009/3/layout/StepUpProcess"/>
    <dgm:cxn modelId="{CAB404A2-DB44-3F48-9BB9-E9C229FE5FC7}" type="presParOf" srcId="{2B50BA76-F745-42CF-A062-ABF52D900911}" destId="{8D2F7B42-D619-4E9E-A3FF-70E3E0FA1B32}" srcOrd="0" destOrd="0" presId="urn:microsoft.com/office/officeart/2009/3/layout/StepUpProcess"/>
    <dgm:cxn modelId="{53D3DA30-D3E0-8347-A892-143B2C4AE338}" type="presParOf" srcId="{2B50BA76-F745-42CF-A062-ABF52D900911}" destId="{DE449314-9713-4B5B-9CD4-1B12D3D8C47E}" srcOrd="1" destOrd="0" presId="urn:microsoft.com/office/officeart/2009/3/layout/StepUpProcess"/>
    <dgm:cxn modelId="{77C67E40-93CD-884B-BBB6-EFAAD6F9B3AA}" type="presParOf" srcId="{2B50BA76-F745-42CF-A062-ABF52D900911}" destId="{7CAB51FC-9260-40B0-8FB9-FB1EB0BDEC81}" srcOrd="2" destOrd="0" presId="urn:microsoft.com/office/officeart/2009/3/layout/StepUpProcess"/>
    <dgm:cxn modelId="{B2340FC7-480C-4744-A832-ABF0AD697658}" type="presParOf" srcId="{0768C1F0-B522-492A-A4F6-552001FAF5BA}" destId="{38252651-C798-41D2-81B7-B654C5A09671}" srcOrd="1" destOrd="0" presId="urn:microsoft.com/office/officeart/2009/3/layout/StepUpProcess"/>
    <dgm:cxn modelId="{CCEEAD68-0C24-6647-8EC0-7F1BAB99007F}" type="presParOf" srcId="{38252651-C798-41D2-81B7-B654C5A09671}" destId="{A9E1B1D1-9DCD-4046-991B-609C342E8AEC}" srcOrd="0" destOrd="0" presId="urn:microsoft.com/office/officeart/2009/3/layout/StepUpProcess"/>
    <dgm:cxn modelId="{A95BFA29-624F-144B-9ACF-AF272413328C}" type="presParOf" srcId="{0768C1F0-B522-492A-A4F6-552001FAF5BA}" destId="{6C375F9F-4FE6-4AB3-8DEA-83D932F698B9}" srcOrd="2" destOrd="0" presId="urn:microsoft.com/office/officeart/2009/3/layout/StepUpProcess"/>
    <dgm:cxn modelId="{5B078DA2-DEC4-A44C-AB1A-E9BEBD6058D4}" type="presParOf" srcId="{6C375F9F-4FE6-4AB3-8DEA-83D932F698B9}" destId="{7E1AF039-A0A3-426F-8D49-729CF40E27F5}" srcOrd="0" destOrd="0" presId="urn:microsoft.com/office/officeart/2009/3/layout/StepUpProcess"/>
    <dgm:cxn modelId="{28851786-8093-9445-87A2-AB16F1079573}" type="presParOf" srcId="{6C375F9F-4FE6-4AB3-8DEA-83D932F698B9}" destId="{EDA0AB62-17DF-4D18-955C-0479E7E7C318}" srcOrd="1" destOrd="0" presId="urn:microsoft.com/office/officeart/2009/3/layout/StepUpProcess"/>
    <dgm:cxn modelId="{1966F327-0278-1242-8197-B86BBBB2549A}" type="presParOf" srcId="{6C375F9F-4FE6-4AB3-8DEA-83D932F698B9}" destId="{6C195BCA-AF47-40E7-93E1-756781454777}" srcOrd="2" destOrd="0" presId="urn:microsoft.com/office/officeart/2009/3/layout/StepUpProcess"/>
    <dgm:cxn modelId="{2633A10C-C71B-214D-9162-E980373BF380}" type="presParOf" srcId="{0768C1F0-B522-492A-A4F6-552001FAF5BA}" destId="{A9E608E4-C78F-48FB-ADCE-AE4ACD2F359A}" srcOrd="3" destOrd="0" presId="urn:microsoft.com/office/officeart/2009/3/layout/StepUpProcess"/>
    <dgm:cxn modelId="{924D4A99-312A-D848-A417-8534A584C8B5}" type="presParOf" srcId="{A9E608E4-C78F-48FB-ADCE-AE4ACD2F359A}" destId="{E1C13D16-847B-4914-95F8-14798F5708CD}" srcOrd="0" destOrd="0" presId="urn:microsoft.com/office/officeart/2009/3/layout/StepUpProcess"/>
    <dgm:cxn modelId="{67898050-816E-BE4A-A30E-A15C448EE1A8}" type="presParOf" srcId="{0768C1F0-B522-492A-A4F6-552001FAF5BA}" destId="{6286C1D7-DBC4-401A-981B-DFBD84D3FD01}" srcOrd="4" destOrd="0" presId="urn:microsoft.com/office/officeart/2009/3/layout/StepUpProcess"/>
    <dgm:cxn modelId="{ADD1BD09-B99A-894B-B4B0-AF70A02C659A}" type="presParOf" srcId="{6286C1D7-DBC4-401A-981B-DFBD84D3FD01}" destId="{195DD4AC-95FF-4560-9A1E-ED2D07EE7FC3}" srcOrd="0" destOrd="0" presId="urn:microsoft.com/office/officeart/2009/3/layout/StepUpProcess"/>
    <dgm:cxn modelId="{E44A39F0-163A-B94A-B185-38E41D730BC0}" type="presParOf" srcId="{6286C1D7-DBC4-401A-981B-DFBD84D3FD01}" destId="{C899BBF5-3CCD-4A53-8BBB-012F4F6E4E60}" srcOrd="1" destOrd="0" presId="urn:microsoft.com/office/officeart/2009/3/layout/StepUpProcess"/>
    <dgm:cxn modelId="{76BE3AD3-1F8A-A149-8F9F-76FB4BB55AB6}" type="presParOf" srcId="{6286C1D7-DBC4-401A-981B-DFBD84D3FD01}" destId="{67F2E5BD-A8EA-426D-9B74-CA89D722156B}" srcOrd="2" destOrd="0" presId="urn:microsoft.com/office/officeart/2009/3/layout/StepUpProcess"/>
    <dgm:cxn modelId="{6C54A859-9D91-AE4F-8C88-619FAE83D511}" type="presParOf" srcId="{0768C1F0-B522-492A-A4F6-552001FAF5BA}" destId="{D989531D-3C4B-4A69-BEBE-43B97E7FFB22}" srcOrd="5" destOrd="0" presId="urn:microsoft.com/office/officeart/2009/3/layout/StepUpProcess"/>
    <dgm:cxn modelId="{4EAC5477-08AB-6142-9337-05F554856EFF}" type="presParOf" srcId="{D989531D-3C4B-4A69-BEBE-43B97E7FFB22}" destId="{C892FAAC-4C5B-44A6-B2A6-65C39DC2B0C5}" srcOrd="0" destOrd="0" presId="urn:microsoft.com/office/officeart/2009/3/layout/StepUpProcess"/>
    <dgm:cxn modelId="{84EC2DD3-7881-9D44-8B03-5FD2A30D7640}" type="presParOf" srcId="{0768C1F0-B522-492A-A4F6-552001FAF5BA}" destId="{97371F4D-E8F2-4331-A4FF-01B025F83410}" srcOrd="6" destOrd="0" presId="urn:microsoft.com/office/officeart/2009/3/layout/StepUpProcess"/>
    <dgm:cxn modelId="{E3F935AD-EC1F-0544-A7E4-E9EF37CDEF25}" type="presParOf" srcId="{97371F4D-E8F2-4331-A4FF-01B025F83410}" destId="{848E6496-B713-4EDC-A5DE-874CDA878792}" srcOrd="0" destOrd="0" presId="urn:microsoft.com/office/officeart/2009/3/layout/StepUpProcess"/>
    <dgm:cxn modelId="{074F78E2-AA58-EC4A-927B-4216F02056BA}" type="presParOf" srcId="{97371F4D-E8F2-4331-A4FF-01B025F83410}" destId="{C7998D28-E6FA-437C-A804-AE1F6A8FB8E7}" srcOrd="1" destOrd="0" presId="urn:microsoft.com/office/officeart/2009/3/layout/StepUpProcess"/>
    <dgm:cxn modelId="{3A5BBF96-81F8-E341-8040-FA17775B643C}" type="presParOf" srcId="{97371F4D-E8F2-4331-A4FF-01B025F83410}" destId="{B5D8F42A-05C5-4667-A070-1E36F27D1B65}" srcOrd="2" destOrd="0" presId="urn:microsoft.com/office/officeart/2009/3/layout/StepUpProcess"/>
    <dgm:cxn modelId="{05A4EC86-EA3C-9E46-87EA-DD8FEA94A974}" type="presParOf" srcId="{0768C1F0-B522-492A-A4F6-552001FAF5BA}" destId="{7940EC17-9781-44F6-9572-FDCAF00B9934}" srcOrd="7" destOrd="0" presId="urn:microsoft.com/office/officeart/2009/3/layout/StepUpProcess"/>
    <dgm:cxn modelId="{EC793A96-09F1-CE40-84CB-D937DA4C5412}" type="presParOf" srcId="{7940EC17-9781-44F6-9572-FDCAF00B9934}" destId="{D5F1EC57-0827-4FB5-AE7B-2731B55FB4DD}" srcOrd="0" destOrd="0" presId="urn:microsoft.com/office/officeart/2009/3/layout/StepUpProcess"/>
    <dgm:cxn modelId="{CEB0A7BA-635B-384C-97E9-B97E8A6C5212}" type="presParOf" srcId="{0768C1F0-B522-492A-A4F6-552001FAF5BA}" destId="{40C2F20D-13BC-4420-9DBA-F20E6A8766BA}" srcOrd="8" destOrd="0" presId="urn:microsoft.com/office/officeart/2009/3/layout/StepUpProcess"/>
    <dgm:cxn modelId="{1A7FE9E5-15A6-D049-B831-25E86C00E70F}" type="presParOf" srcId="{40C2F20D-13BC-4420-9DBA-F20E6A8766BA}" destId="{11A21CCF-1E4E-4A6F-9DFC-3141F68D2F4A}" srcOrd="0" destOrd="0" presId="urn:microsoft.com/office/officeart/2009/3/layout/StepUpProcess"/>
    <dgm:cxn modelId="{7E08DEF3-BB3C-2A47-A2A5-A7B44B220DD3}" type="presParOf" srcId="{40C2F20D-13BC-4420-9DBA-F20E6A8766BA}" destId="{F1EF14C4-9443-4EAA-BB05-C3E2E11F110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3FBB1DC-3794-4C6D-B690-9B2A45C7F770}" type="doc">
      <dgm:prSet loTypeId="urn:microsoft.com/office/officeart/2005/8/layout/default#30" loCatId="list" qsTypeId="urn:microsoft.com/office/officeart/2005/8/quickstyle/simple1" qsCatId="simple" csTypeId="urn:microsoft.com/office/officeart/2005/8/colors/colorful1#15" csCatId="colorful" phldr="1"/>
      <dgm:spPr/>
      <dgm:t>
        <a:bodyPr/>
        <a:lstStyle/>
        <a:p>
          <a:endParaRPr lang="fr-FR"/>
        </a:p>
      </dgm:t>
    </dgm:pt>
    <dgm:pt modelId="{3B881B6C-8E21-4A09-BA87-64D8613F5035}">
      <dgm:prSet phldrT="[Texte]"/>
      <dgm:spPr/>
      <dgm:t>
        <a:bodyPr/>
        <a:lstStyle/>
        <a:p>
          <a:r>
            <a:rPr lang="ar-MA" dirty="0" smtClean="0"/>
            <a:t>طلب الشراء</a:t>
          </a:r>
          <a:endParaRPr lang="fr-FR" dirty="0"/>
        </a:p>
      </dgm:t>
    </dgm:pt>
    <dgm:pt modelId="{0C83C192-1ED3-4737-8EE2-4E417B6863EB}" type="parTrans" cxnId="{6315C5C8-A37C-404F-BA3D-D4E7B6417257}">
      <dgm:prSet/>
      <dgm:spPr/>
      <dgm:t>
        <a:bodyPr/>
        <a:lstStyle/>
        <a:p>
          <a:endParaRPr lang="fr-FR"/>
        </a:p>
      </dgm:t>
    </dgm:pt>
    <dgm:pt modelId="{44A1AEF1-0287-44EA-BB5F-2B4AF99402B9}" type="sibTrans" cxnId="{6315C5C8-A37C-404F-BA3D-D4E7B6417257}">
      <dgm:prSet/>
      <dgm:spPr/>
      <dgm:t>
        <a:bodyPr/>
        <a:lstStyle/>
        <a:p>
          <a:endParaRPr lang="fr-FR"/>
        </a:p>
      </dgm:t>
    </dgm:pt>
    <dgm:pt modelId="{15702B23-D005-4778-A685-584DF0048DD5}">
      <dgm:prSet phldrT="[Texte]"/>
      <dgm:spPr/>
      <dgm:t>
        <a:bodyPr/>
        <a:lstStyle/>
        <a:p>
          <a:r>
            <a:rPr lang="ar-MA" dirty="0" smtClean="0"/>
            <a:t>طلب عرض</a:t>
          </a:r>
          <a:endParaRPr lang="fr-FR" dirty="0"/>
        </a:p>
      </dgm:t>
    </dgm:pt>
    <dgm:pt modelId="{255221BA-E6BC-4C84-A756-24EC07B3EA0C}" type="parTrans" cxnId="{519A7BD4-9AAF-4FAE-ABD1-EF1C309891CF}">
      <dgm:prSet/>
      <dgm:spPr/>
      <dgm:t>
        <a:bodyPr/>
        <a:lstStyle/>
        <a:p>
          <a:endParaRPr lang="fr-FR"/>
        </a:p>
      </dgm:t>
    </dgm:pt>
    <dgm:pt modelId="{51B6FF8B-07AA-4D8F-A380-0FC5AB692E74}" type="sibTrans" cxnId="{519A7BD4-9AAF-4FAE-ABD1-EF1C309891CF}">
      <dgm:prSet/>
      <dgm:spPr/>
      <dgm:t>
        <a:bodyPr/>
        <a:lstStyle/>
        <a:p>
          <a:endParaRPr lang="fr-FR"/>
        </a:p>
      </dgm:t>
    </dgm:pt>
    <dgm:pt modelId="{F3AFBC54-1E47-4DA9-892F-1B6AABED77C9}">
      <dgm:prSet phldrT="[Texte]"/>
      <dgm:spPr/>
      <dgm:t>
        <a:bodyPr/>
        <a:lstStyle/>
        <a:p>
          <a:r>
            <a:rPr lang="ar-MA" dirty="0" smtClean="0"/>
            <a:t>ورقة التسليم</a:t>
          </a:r>
          <a:endParaRPr lang="fr-FR" dirty="0"/>
        </a:p>
      </dgm:t>
    </dgm:pt>
    <dgm:pt modelId="{64D7F73C-9BE1-4D5A-8CE6-96E7BC392046}" type="parTrans" cxnId="{FBBE8BC0-27C9-410B-9199-CB878B9091BD}">
      <dgm:prSet/>
      <dgm:spPr/>
      <dgm:t>
        <a:bodyPr/>
        <a:lstStyle/>
        <a:p>
          <a:endParaRPr lang="fr-FR"/>
        </a:p>
      </dgm:t>
    </dgm:pt>
    <dgm:pt modelId="{D2589EAE-A44A-40F5-87F6-6832125ADC0F}" type="sibTrans" cxnId="{FBBE8BC0-27C9-410B-9199-CB878B9091BD}">
      <dgm:prSet/>
      <dgm:spPr/>
      <dgm:t>
        <a:bodyPr/>
        <a:lstStyle/>
        <a:p>
          <a:endParaRPr lang="fr-FR"/>
        </a:p>
      </dgm:t>
    </dgm:pt>
    <dgm:pt modelId="{10349F9F-E21A-4936-9271-2CD7D9ED7163}">
      <dgm:prSet phldrT="[Texte]"/>
      <dgm:spPr/>
      <dgm:t>
        <a:bodyPr/>
        <a:lstStyle/>
        <a:p>
          <a:r>
            <a:rPr lang="ar-MA" dirty="0" smtClean="0"/>
            <a:t>عقد الخدمة </a:t>
          </a:r>
          <a:endParaRPr lang="fr-FR" dirty="0"/>
        </a:p>
      </dgm:t>
    </dgm:pt>
    <dgm:pt modelId="{A780A2B4-37CF-4095-BFCF-3B74ED207924}" type="parTrans" cxnId="{1DC690F5-69FC-440D-920E-23F81326B208}">
      <dgm:prSet/>
      <dgm:spPr/>
      <dgm:t>
        <a:bodyPr/>
        <a:lstStyle/>
        <a:p>
          <a:endParaRPr lang="fr-FR"/>
        </a:p>
      </dgm:t>
    </dgm:pt>
    <dgm:pt modelId="{DAB86914-EF54-4FC6-814B-A1C448640537}" type="sibTrans" cxnId="{1DC690F5-69FC-440D-920E-23F81326B208}">
      <dgm:prSet/>
      <dgm:spPr/>
      <dgm:t>
        <a:bodyPr/>
        <a:lstStyle/>
        <a:p>
          <a:endParaRPr lang="fr-FR"/>
        </a:p>
      </dgm:t>
    </dgm:pt>
    <dgm:pt modelId="{D7F668A6-ED06-4F8B-B04F-6ADB1DB7E238}">
      <dgm:prSet phldrT="[Texte]"/>
      <dgm:spPr/>
      <dgm:t>
        <a:bodyPr/>
        <a:lstStyle/>
        <a:p>
          <a:r>
            <a:rPr lang="ar-MA" dirty="0" smtClean="0"/>
            <a:t>ورقة الاستلام</a:t>
          </a:r>
          <a:endParaRPr lang="fr-FR" dirty="0"/>
        </a:p>
      </dgm:t>
    </dgm:pt>
    <dgm:pt modelId="{7696CEAA-BF35-4B7D-BE9B-038110EC084D}" type="parTrans" cxnId="{1F7B1C32-D26F-4890-AE96-BB5B565E02E1}">
      <dgm:prSet/>
      <dgm:spPr/>
      <dgm:t>
        <a:bodyPr/>
        <a:lstStyle/>
        <a:p>
          <a:endParaRPr lang="fr-FR"/>
        </a:p>
      </dgm:t>
    </dgm:pt>
    <dgm:pt modelId="{9704F06D-4716-47F9-9561-55D334666FC7}" type="sibTrans" cxnId="{1F7B1C32-D26F-4890-AE96-BB5B565E02E1}">
      <dgm:prSet/>
      <dgm:spPr/>
      <dgm:t>
        <a:bodyPr/>
        <a:lstStyle/>
        <a:p>
          <a:endParaRPr lang="fr-FR"/>
        </a:p>
      </dgm:t>
    </dgm:pt>
    <dgm:pt modelId="{93AF15F4-BD88-425F-AF60-9BBF66BBDF03}">
      <dgm:prSet phldrT="[Texte]"/>
      <dgm:spPr/>
      <dgm:t>
        <a:bodyPr/>
        <a:lstStyle/>
        <a:p>
          <a:r>
            <a:rPr lang="ar-MA" dirty="0" smtClean="0"/>
            <a:t>الفاتورة </a:t>
          </a:r>
          <a:endParaRPr lang="fr-FR" dirty="0"/>
        </a:p>
      </dgm:t>
    </dgm:pt>
    <dgm:pt modelId="{9CFDE738-28CF-47B8-AEBA-E89428C3C61B}" type="parTrans" cxnId="{4F83E71A-1D43-4A80-B861-09C830EF85E6}">
      <dgm:prSet/>
      <dgm:spPr/>
      <dgm:t>
        <a:bodyPr/>
        <a:lstStyle/>
        <a:p>
          <a:endParaRPr lang="fr-FR"/>
        </a:p>
      </dgm:t>
    </dgm:pt>
    <dgm:pt modelId="{04F582FC-9C6F-46A7-B62A-4DC4666B3193}" type="sibTrans" cxnId="{4F83E71A-1D43-4A80-B861-09C830EF85E6}">
      <dgm:prSet/>
      <dgm:spPr/>
      <dgm:t>
        <a:bodyPr/>
        <a:lstStyle/>
        <a:p>
          <a:endParaRPr lang="fr-FR"/>
        </a:p>
      </dgm:t>
    </dgm:pt>
    <dgm:pt modelId="{F52B2625-B81A-4037-B273-4EDCCF66D57E}" type="pres">
      <dgm:prSet presAssocID="{53FBB1DC-3794-4C6D-B690-9B2A45C7F770}" presName="diagram" presStyleCnt="0">
        <dgm:presLayoutVars>
          <dgm:dir/>
          <dgm:resizeHandles val="exact"/>
        </dgm:presLayoutVars>
      </dgm:prSet>
      <dgm:spPr/>
      <dgm:t>
        <a:bodyPr/>
        <a:lstStyle/>
        <a:p>
          <a:endParaRPr lang="fr-FR"/>
        </a:p>
      </dgm:t>
    </dgm:pt>
    <dgm:pt modelId="{0EA3D345-80D0-4AFA-822C-EB13560ECACF}" type="pres">
      <dgm:prSet presAssocID="{3B881B6C-8E21-4A09-BA87-64D8613F5035}" presName="node" presStyleLbl="node1" presStyleIdx="0" presStyleCnt="6">
        <dgm:presLayoutVars>
          <dgm:bulletEnabled val="1"/>
        </dgm:presLayoutVars>
      </dgm:prSet>
      <dgm:spPr/>
      <dgm:t>
        <a:bodyPr/>
        <a:lstStyle/>
        <a:p>
          <a:endParaRPr lang="fr-FR"/>
        </a:p>
      </dgm:t>
    </dgm:pt>
    <dgm:pt modelId="{15D8E656-11A5-42CF-B25D-90969BA061B8}" type="pres">
      <dgm:prSet presAssocID="{44A1AEF1-0287-44EA-BB5F-2B4AF99402B9}" presName="sibTrans" presStyleCnt="0"/>
      <dgm:spPr/>
    </dgm:pt>
    <dgm:pt modelId="{DE44A673-E658-4C6C-84D3-93670E87CF36}" type="pres">
      <dgm:prSet presAssocID="{15702B23-D005-4778-A685-584DF0048DD5}" presName="node" presStyleLbl="node1" presStyleIdx="1" presStyleCnt="6">
        <dgm:presLayoutVars>
          <dgm:bulletEnabled val="1"/>
        </dgm:presLayoutVars>
      </dgm:prSet>
      <dgm:spPr/>
      <dgm:t>
        <a:bodyPr/>
        <a:lstStyle/>
        <a:p>
          <a:endParaRPr lang="fr-FR"/>
        </a:p>
      </dgm:t>
    </dgm:pt>
    <dgm:pt modelId="{99537D5D-12FB-4EC9-ACB4-FBE9270E0177}" type="pres">
      <dgm:prSet presAssocID="{51B6FF8B-07AA-4D8F-A380-0FC5AB692E74}" presName="sibTrans" presStyleCnt="0"/>
      <dgm:spPr/>
    </dgm:pt>
    <dgm:pt modelId="{9089A464-8B8F-403D-B900-CA04F957A0E2}" type="pres">
      <dgm:prSet presAssocID="{F3AFBC54-1E47-4DA9-892F-1B6AABED77C9}" presName="node" presStyleLbl="node1" presStyleIdx="2" presStyleCnt="6">
        <dgm:presLayoutVars>
          <dgm:bulletEnabled val="1"/>
        </dgm:presLayoutVars>
      </dgm:prSet>
      <dgm:spPr/>
      <dgm:t>
        <a:bodyPr/>
        <a:lstStyle/>
        <a:p>
          <a:endParaRPr lang="fr-FR"/>
        </a:p>
      </dgm:t>
    </dgm:pt>
    <dgm:pt modelId="{2F4B57B2-9D62-4E5B-AA72-3D1AA8D1FBD1}" type="pres">
      <dgm:prSet presAssocID="{D2589EAE-A44A-40F5-87F6-6832125ADC0F}" presName="sibTrans" presStyleCnt="0"/>
      <dgm:spPr/>
    </dgm:pt>
    <dgm:pt modelId="{BEA3AC4F-8AAD-4D8F-9A06-3489C6B7D0FD}" type="pres">
      <dgm:prSet presAssocID="{10349F9F-E21A-4936-9271-2CD7D9ED7163}" presName="node" presStyleLbl="node1" presStyleIdx="3" presStyleCnt="6">
        <dgm:presLayoutVars>
          <dgm:bulletEnabled val="1"/>
        </dgm:presLayoutVars>
      </dgm:prSet>
      <dgm:spPr/>
      <dgm:t>
        <a:bodyPr/>
        <a:lstStyle/>
        <a:p>
          <a:endParaRPr lang="fr-FR"/>
        </a:p>
      </dgm:t>
    </dgm:pt>
    <dgm:pt modelId="{3466C55E-BB4A-4EAB-A606-780DAF81BF5B}" type="pres">
      <dgm:prSet presAssocID="{DAB86914-EF54-4FC6-814B-A1C448640537}" presName="sibTrans" presStyleCnt="0"/>
      <dgm:spPr/>
    </dgm:pt>
    <dgm:pt modelId="{7B26CAB8-3171-464E-891A-EDA6731B5A0C}" type="pres">
      <dgm:prSet presAssocID="{D7F668A6-ED06-4F8B-B04F-6ADB1DB7E238}" presName="node" presStyleLbl="node1" presStyleIdx="4" presStyleCnt="6">
        <dgm:presLayoutVars>
          <dgm:bulletEnabled val="1"/>
        </dgm:presLayoutVars>
      </dgm:prSet>
      <dgm:spPr/>
      <dgm:t>
        <a:bodyPr/>
        <a:lstStyle/>
        <a:p>
          <a:endParaRPr lang="fr-FR"/>
        </a:p>
      </dgm:t>
    </dgm:pt>
    <dgm:pt modelId="{2F426398-41D9-40B0-849A-DDB93860FA4D}" type="pres">
      <dgm:prSet presAssocID="{9704F06D-4716-47F9-9561-55D334666FC7}" presName="sibTrans" presStyleCnt="0"/>
      <dgm:spPr/>
    </dgm:pt>
    <dgm:pt modelId="{A8B66097-1BB7-4856-B554-2B5F9BC96DBA}" type="pres">
      <dgm:prSet presAssocID="{93AF15F4-BD88-425F-AF60-9BBF66BBDF03}" presName="node" presStyleLbl="node1" presStyleIdx="5" presStyleCnt="6">
        <dgm:presLayoutVars>
          <dgm:bulletEnabled val="1"/>
        </dgm:presLayoutVars>
      </dgm:prSet>
      <dgm:spPr/>
      <dgm:t>
        <a:bodyPr/>
        <a:lstStyle/>
        <a:p>
          <a:endParaRPr lang="fr-FR"/>
        </a:p>
      </dgm:t>
    </dgm:pt>
  </dgm:ptLst>
  <dgm:cxnLst>
    <dgm:cxn modelId="{6280223A-0F76-0A40-9D78-82C1124E811C}" type="presOf" srcId="{15702B23-D005-4778-A685-584DF0048DD5}" destId="{DE44A673-E658-4C6C-84D3-93670E87CF36}" srcOrd="0" destOrd="0" presId="urn:microsoft.com/office/officeart/2005/8/layout/default#30"/>
    <dgm:cxn modelId="{A405B385-4ECF-0B4B-8282-FD91CDD781B7}" type="presOf" srcId="{3B881B6C-8E21-4A09-BA87-64D8613F5035}" destId="{0EA3D345-80D0-4AFA-822C-EB13560ECACF}" srcOrd="0" destOrd="0" presId="urn:microsoft.com/office/officeart/2005/8/layout/default#30"/>
    <dgm:cxn modelId="{1DC690F5-69FC-440D-920E-23F81326B208}" srcId="{53FBB1DC-3794-4C6D-B690-9B2A45C7F770}" destId="{10349F9F-E21A-4936-9271-2CD7D9ED7163}" srcOrd="3" destOrd="0" parTransId="{A780A2B4-37CF-4095-BFCF-3B74ED207924}" sibTransId="{DAB86914-EF54-4FC6-814B-A1C448640537}"/>
    <dgm:cxn modelId="{1F7B1C32-D26F-4890-AE96-BB5B565E02E1}" srcId="{53FBB1DC-3794-4C6D-B690-9B2A45C7F770}" destId="{D7F668A6-ED06-4F8B-B04F-6ADB1DB7E238}" srcOrd="4" destOrd="0" parTransId="{7696CEAA-BF35-4B7D-BE9B-038110EC084D}" sibTransId="{9704F06D-4716-47F9-9561-55D334666FC7}"/>
    <dgm:cxn modelId="{6315C5C8-A37C-404F-BA3D-D4E7B6417257}" srcId="{53FBB1DC-3794-4C6D-B690-9B2A45C7F770}" destId="{3B881B6C-8E21-4A09-BA87-64D8613F5035}" srcOrd="0" destOrd="0" parTransId="{0C83C192-1ED3-4737-8EE2-4E417B6863EB}" sibTransId="{44A1AEF1-0287-44EA-BB5F-2B4AF99402B9}"/>
    <dgm:cxn modelId="{487B14B4-F892-8743-8753-8E64CD0CE64F}" type="presOf" srcId="{D7F668A6-ED06-4F8B-B04F-6ADB1DB7E238}" destId="{7B26CAB8-3171-464E-891A-EDA6731B5A0C}" srcOrd="0" destOrd="0" presId="urn:microsoft.com/office/officeart/2005/8/layout/default#30"/>
    <dgm:cxn modelId="{4F83E71A-1D43-4A80-B861-09C830EF85E6}" srcId="{53FBB1DC-3794-4C6D-B690-9B2A45C7F770}" destId="{93AF15F4-BD88-425F-AF60-9BBF66BBDF03}" srcOrd="5" destOrd="0" parTransId="{9CFDE738-28CF-47B8-AEBA-E89428C3C61B}" sibTransId="{04F582FC-9C6F-46A7-B62A-4DC4666B3193}"/>
    <dgm:cxn modelId="{FBBE8BC0-27C9-410B-9199-CB878B9091BD}" srcId="{53FBB1DC-3794-4C6D-B690-9B2A45C7F770}" destId="{F3AFBC54-1E47-4DA9-892F-1B6AABED77C9}" srcOrd="2" destOrd="0" parTransId="{64D7F73C-9BE1-4D5A-8CE6-96E7BC392046}" sibTransId="{D2589EAE-A44A-40F5-87F6-6832125ADC0F}"/>
    <dgm:cxn modelId="{A353EC0B-A279-454C-83D6-8E40F9C98501}" type="presOf" srcId="{93AF15F4-BD88-425F-AF60-9BBF66BBDF03}" destId="{A8B66097-1BB7-4856-B554-2B5F9BC96DBA}" srcOrd="0" destOrd="0" presId="urn:microsoft.com/office/officeart/2005/8/layout/default#30"/>
    <dgm:cxn modelId="{5148933C-4B8C-5C45-86DC-D6EC36EA92A3}" type="presOf" srcId="{53FBB1DC-3794-4C6D-B690-9B2A45C7F770}" destId="{F52B2625-B81A-4037-B273-4EDCCF66D57E}" srcOrd="0" destOrd="0" presId="urn:microsoft.com/office/officeart/2005/8/layout/default#30"/>
    <dgm:cxn modelId="{519A7BD4-9AAF-4FAE-ABD1-EF1C309891CF}" srcId="{53FBB1DC-3794-4C6D-B690-9B2A45C7F770}" destId="{15702B23-D005-4778-A685-584DF0048DD5}" srcOrd="1" destOrd="0" parTransId="{255221BA-E6BC-4C84-A756-24EC07B3EA0C}" sibTransId="{51B6FF8B-07AA-4D8F-A380-0FC5AB692E74}"/>
    <dgm:cxn modelId="{E8957C33-2563-2844-A78F-CF18826FB6B1}" type="presOf" srcId="{10349F9F-E21A-4936-9271-2CD7D9ED7163}" destId="{BEA3AC4F-8AAD-4D8F-9A06-3489C6B7D0FD}" srcOrd="0" destOrd="0" presId="urn:microsoft.com/office/officeart/2005/8/layout/default#30"/>
    <dgm:cxn modelId="{7737A657-04AB-A646-8BD8-8546347EA9F3}" type="presOf" srcId="{F3AFBC54-1E47-4DA9-892F-1B6AABED77C9}" destId="{9089A464-8B8F-403D-B900-CA04F957A0E2}" srcOrd="0" destOrd="0" presId="urn:microsoft.com/office/officeart/2005/8/layout/default#30"/>
    <dgm:cxn modelId="{7AAD48BA-DBC7-EF43-AE0E-6FE0BBEFB07F}" type="presParOf" srcId="{F52B2625-B81A-4037-B273-4EDCCF66D57E}" destId="{0EA3D345-80D0-4AFA-822C-EB13560ECACF}" srcOrd="0" destOrd="0" presId="urn:microsoft.com/office/officeart/2005/8/layout/default#30"/>
    <dgm:cxn modelId="{F1E12E10-BBA7-D64D-ACAA-6B0A488B5C70}" type="presParOf" srcId="{F52B2625-B81A-4037-B273-4EDCCF66D57E}" destId="{15D8E656-11A5-42CF-B25D-90969BA061B8}" srcOrd="1" destOrd="0" presId="urn:microsoft.com/office/officeart/2005/8/layout/default#30"/>
    <dgm:cxn modelId="{A679852E-0056-6B47-9027-9C541017A6DC}" type="presParOf" srcId="{F52B2625-B81A-4037-B273-4EDCCF66D57E}" destId="{DE44A673-E658-4C6C-84D3-93670E87CF36}" srcOrd="2" destOrd="0" presId="urn:microsoft.com/office/officeart/2005/8/layout/default#30"/>
    <dgm:cxn modelId="{00B75775-35F2-0340-A532-95F93BDC6DCB}" type="presParOf" srcId="{F52B2625-B81A-4037-B273-4EDCCF66D57E}" destId="{99537D5D-12FB-4EC9-ACB4-FBE9270E0177}" srcOrd="3" destOrd="0" presId="urn:microsoft.com/office/officeart/2005/8/layout/default#30"/>
    <dgm:cxn modelId="{DE13471E-247E-E648-AA25-F69CFE3170BD}" type="presParOf" srcId="{F52B2625-B81A-4037-B273-4EDCCF66D57E}" destId="{9089A464-8B8F-403D-B900-CA04F957A0E2}" srcOrd="4" destOrd="0" presId="urn:microsoft.com/office/officeart/2005/8/layout/default#30"/>
    <dgm:cxn modelId="{B65D813F-32BE-274D-ADE9-A31416C6186B}" type="presParOf" srcId="{F52B2625-B81A-4037-B273-4EDCCF66D57E}" destId="{2F4B57B2-9D62-4E5B-AA72-3D1AA8D1FBD1}" srcOrd="5" destOrd="0" presId="urn:microsoft.com/office/officeart/2005/8/layout/default#30"/>
    <dgm:cxn modelId="{1A2A8282-1B80-6F42-B2C4-71839B84862C}" type="presParOf" srcId="{F52B2625-B81A-4037-B273-4EDCCF66D57E}" destId="{BEA3AC4F-8AAD-4D8F-9A06-3489C6B7D0FD}" srcOrd="6" destOrd="0" presId="urn:microsoft.com/office/officeart/2005/8/layout/default#30"/>
    <dgm:cxn modelId="{6F85363D-E816-F048-A31D-C87B11821E17}" type="presParOf" srcId="{F52B2625-B81A-4037-B273-4EDCCF66D57E}" destId="{3466C55E-BB4A-4EAB-A606-780DAF81BF5B}" srcOrd="7" destOrd="0" presId="urn:microsoft.com/office/officeart/2005/8/layout/default#30"/>
    <dgm:cxn modelId="{2CF15DA8-06AD-6246-92E4-6B7875797B9E}" type="presParOf" srcId="{F52B2625-B81A-4037-B273-4EDCCF66D57E}" destId="{7B26CAB8-3171-464E-891A-EDA6731B5A0C}" srcOrd="8" destOrd="0" presId="urn:microsoft.com/office/officeart/2005/8/layout/default#30"/>
    <dgm:cxn modelId="{EE97C457-804A-9E40-931A-8362A7DC8274}" type="presParOf" srcId="{F52B2625-B81A-4037-B273-4EDCCF66D57E}" destId="{2F426398-41D9-40B0-849A-DDB93860FA4D}" srcOrd="9" destOrd="0" presId="urn:microsoft.com/office/officeart/2005/8/layout/default#30"/>
    <dgm:cxn modelId="{49564652-A49D-AB40-9833-3F3828422740}" type="presParOf" srcId="{F52B2625-B81A-4037-B273-4EDCCF66D57E}" destId="{A8B66097-1BB7-4856-B554-2B5F9BC96DBA}" srcOrd="10" destOrd="0" presId="urn:microsoft.com/office/officeart/2005/8/layout/default#3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3E964CB-2973-4561-B322-CC9D33ECE076}" type="doc">
      <dgm:prSet loTypeId="urn:microsoft.com/office/officeart/2005/8/layout/default#31" loCatId="list" qsTypeId="urn:microsoft.com/office/officeart/2005/8/quickstyle/simple1" qsCatId="simple" csTypeId="urn:microsoft.com/office/officeart/2005/8/colors/colorful1#16" csCatId="colorful" phldr="1"/>
      <dgm:spPr/>
      <dgm:t>
        <a:bodyPr/>
        <a:lstStyle/>
        <a:p>
          <a:endParaRPr lang="fr-FR"/>
        </a:p>
      </dgm:t>
    </dgm:pt>
    <dgm:pt modelId="{FD27DBE2-9194-40AF-A0A0-397AE86C8BAC}">
      <dgm:prSet phldrT="[Texte]"/>
      <dgm:spPr/>
      <dgm:t>
        <a:bodyPr/>
        <a:lstStyle/>
        <a:p>
          <a:r>
            <a:rPr lang="ar-MA" dirty="0" smtClean="0"/>
            <a:t>اسم الزبون</a:t>
          </a:r>
          <a:endParaRPr lang="fr-FR" dirty="0"/>
        </a:p>
      </dgm:t>
    </dgm:pt>
    <dgm:pt modelId="{8F37085B-59DE-4DCF-B990-7563813E52D8}" type="parTrans" cxnId="{06719BBF-95DC-4F52-8652-B7084C517825}">
      <dgm:prSet/>
      <dgm:spPr/>
      <dgm:t>
        <a:bodyPr/>
        <a:lstStyle/>
        <a:p>
          <a:endParaRPr lang="fr-FR"/>
        </a:p>
      </dgm:t>
    </dgm:pt>
    <dgm:pt modelId="{59419A57-BB87-4321-8603-656C1F7DC816}" type="sibTrans" cxnId="{06719BBF-95DC-4F52-8652-B7084C517825}">
      <dgm:prSet/>
      <dgm:spPr/>
      <dgm:t>
        <a:bodyPr/>
        <a:lstStyle/>
        <a:p>
          <a:endParaRPr lang="fr-FR"/>
        </a:p>
      </dgm:t>
    </dgm:pt>
    <dgm:pt modelId="{E39856B7-1937-40A0-B3E6-4DC8D97BAEB3}">
      <dgm:prSet phldrT="[Texte]"/>
      <dgm:spPr/>
      <dgm:t>
        <a:bodyPr/>
        <a:lstStyle/>
        <a:p>
          <a:r>
            <a:rPr lang="ar-MA" dirty="0" smtClean="0"/>
            <a:t>وقت الشراء</a:t>
          </a:r>
          <a:endParaRPr lang="fr-FR" dirty="0"/>
        </a:p>
      </dgm:t>
    </dgm:pt>
    <dgm:pt modelId="{46EB2466-4ED6-43A8-93A8-1CE931FD11DF}" type="parTrans" cxnId="{DD94484D-3666-40C4-9AD9-02353B86215D}">
      <dgm:prSet/>
      <dgm:spPr/>
      <dgm:t>
        <a:bodyPr/>
        <a:lstStyle/>
        <a:p>
          <a:endParaRPr lang="fr-FR"/>
        </a:p>
      </dgm:t>
    </dgm:pt>
    <dgm:pt modelId="{DE1C009B-CF4B-4ECE-9663-676B49436752}" type="sibTrans" cxnId="{DD94484D-3666-40C4-9AD9-02353B86215D}">
      <dgm:prSet/>
      <dgm:spPr/>
      <dgm:t>
        <a:bodyPr/>
        <a:lstStyle/>
        <a:p>
          <a:endParaRPr lang="fr-FR"/>
        </a:p>
      </dgm:t>
    </dgm:pt>
    <dgm:pt modelId="{C64FDAE9-4F0D-41CA-B940-AAA95F8FFF2B}">
      <dgm:prSet phldrT="[Texte]"/>
      <dgm:spPr/>
      <dgm:t>
        <a:bodyPr/>
        <a:lstStyle/>
        <a:p>
          <a:r>
            <a:rPr lang="ar-MA" dirty="0" smtClean="0"/>
            <a:t>ثمن الطلب </a:t>
          </a:r>
          <a:endParaRPr lang="fr-FR" dirty="0"/>
        </a:p>
      </dgm:t>
    </dgm:pt>
    <dgm:pt modelId="{15AD048C-40EF-48C0-9F67-612420EA47A6}" type="parTrans" cxnId="{5EF59B8D-359F-40DE-B1DC-BDC65AF22B5E}">
      <dgm:prSet/>
      <dgm:spPr/>
      <dgm:t>
        <a:bodyPr/>
        <a:lstStyle/>
        <a:p>
          <a:endParaRPr lang="fr-FR"/>
        </a:p>
      </dgm:t>
    </dgm:pt>
    <dgm:pt modelId="{6B3F0BEC-9559-4601-88D9-F51135E9B4A3}" type="sibTrans" cxnId="{5EF59B8D-359F-40DE-B1DC-BDC65AF22B5E}">
      <dgm:prSet/>
      <dgm:spPr/>
      <dgm:t>
        <a:bodyPr/>
        <a:lstStyle/>
        <a:p>
          <a:endParaRPr lang="fr-FR"/>
        </a:p>
      </dgm:t>
    </dgm:pt>
    <dgm:pt modelId="{5F0D3D8E-8723-4916-AB65-8AF0C0978CC9}">
      <dgm:prSet phldrT="[Texte]"/>
      <dgm:spPr/>
      <dgm:t>
        <a:bodyPr/>
        <a:lstStyle/>
        <a:p>
          <a:r>
            <a:rPr lang="ar-MA" dirty="0" smtClean="0"/>
            <a:t>طريقة الدفع</a:t>
          </a:r>
          <a:endParaRPr lang="fr-FR" dirty="0"/>
        </a:p>
      </dgm:t>
    </dgm:pt>
    <dgm:pt modelId="{5DD2AF49-5E5B-4602-A90E-F55003B0B8BC}" type="parTrans" cxnId="{B4C7D0E1-30EA-4D63-A7FA-03422674F879}">
      <dgm:prSet/>
      <dgm:spPr/>
      <dgm:t>
        <a:bodyPr/>
        <a:lstStyle/>
        <a:p>
          <a:endParaRPr lang="fr-FR"/>
        </a:p>
      </dgm:t>
    </dgm:pt>
    <dgm:pt modelId="{3E6ADA1A-FD82-4939-B874-D2B49EA7CCEB}" type="sibTrans" cxnId="{B4C7D0E1-30EA-4D63-A7FA-03422674F879}">
      <dgm:prSet/>
      <dgm:spPr/>
      <dgm:t>
        <a:bodyPr/>
        <a:lstStyle/>
        <a:p>
          <a:endParaRPr lang="fr-FR"/>
        </a:p>
      </dgm:t>
    </dgm:pt>
    <dgm:pt modelId="{0C3E2FEB-A0CB-414B-8A11-23721D2F33A6}">
      <dgm:prSet phldrT="[Texte]"/>
      <dgm:spPr/>
      <dgm:t>
        <a:bodyPr/>
        <a:lstStyle/>
        <a:p>
          <a:r>
            <a:rPr lang="ar-MA" dirty="0" smtClean="0"/>
            <a:t>الربح</a:t>
          </a:r>
          <a:endParaRPr lang="fr-FR" dirty="0"/>
        </a:p>
      </dgm:t>
    </dgm:pt>
    <dgm:pt modelId="{76DFDE5A-C03B-4747-8A9A-23E2981BA06A}" type="parTrans" cxnId="{D166F1E8-A754-4219-89E9-0C0EB0CF3759}">
      <dgm:prSet/>
      <dgm:spPr/>
      <dgm:t>
        <a:bodyPr/>
        <a:lstStyle/>
        <a:p>
          <a:endParaRPr lang="fr-FR"/>
        </a:p>
      </dgm:t>
    </dgm:pt>
    <dgm:pt modelId="{756C9C1A-29F6-43D9-8C80-8C42E2AF3D6A}" type="sibTrans" cxnId="{D166F1E8-A754-4219-89E9-0C0EB0CF3759}">
      <dgm:prSet/>
      <dgm:spPr/>
      <dgm:t>
        <a:bodyPr/>
        <a:lstStyle/>
        <a:p>
          <a:endParaRPr lang="fr-FR"/>
        </a:p>
      </dgm:t>
    </dgm:pt>
    <dgm:pt modelId="{5E9ABFDA-4EDA-4571-9AD4-958E26CF3906}" type="pres">
      <dgm:prSet presAssocID="{A3E964CB-2973-4561-B322-CC9D33ECE076}" presName="diagram" presStyleCnt="0">
        <dgm:presLayoutVars>
          <dgm:dir val="rev"/>
          <dgm:resizeHandles val="exact"/>
        </dgm:presLayoutVars>
      </dgm:prSet>
      <dgm:spPr/>
      <dgm:t>
        <a:bodyPr/>
        <a:lstStyle/>
        <a:p>
          <a:endParaRPr lang="fr-FR"/>
        </a:p>
      </dgm:t>
    </dgm:pt>
    <dgm:pt modelId="{B711ED15-8CF7-4D02-BAF6-0B387FAE28D4}" type="pres">
      <dgm:prSet presAssocID="{FD27DBE2-9194-40AF-A0A0-397AE86C8BAC}" presName="node" presStyleLbl="node1" presStyleIdx="0" presStyleCnt="5">
        <dgm:presLayoutVars>
          <dgm:bulletEnabled val="1"/>
        </dgm:presLayoutVars>
      </dgm:prSet>
      <dgm:spPr/>
      <dgm:t>
        <a:bodyPr/>
        <a:lstStyle/>
        <a:p>
          <a:endParaRPr lang="fr-FR"/>
        </a:p>
      </dgm:t>
    </dgm:pt>
    <dgm:pt modelId="{6D0FB8D7-A1FF-4D11-9B5D-CCD0217E082D}" type="pres">
      <dgm:prSet presAssocID="{59419A57-BB87-4321-8603-656C1F7DC816}" presName="sibTrans" presStyleCnt="0"/>
      <dgm:spPr/>
    </dgm:pt>
    <dgm:pt modelId="{79D2405D-90AD-4997-9FC2-16D12632C0BD}" type="pres">
      <dgm:prSet presAssocID="{E39856B7-1937-40A0-B3E6-4DC8D97BAEB3}" presName="node" presStyleLbl="node1" presStyleIdx="1" presStyleCnt="5">
        <dgm:presLayoutVars>
          <dgm:bulletEnabled val="1"/>
        </dgm:presLayoutVars>
      </dgm:prSet>
      <dgm:spPr/>
      <dgm:t>
        <a:bodyPr/>
        <a:lstStyle/>
        <a:p>
          <a:endParaRPr lang="fr-FR"/>
        </a:p>
      </dgm:t>
    </dgm:pt>
    <dgm:pt modelId="{25FC705D-1459-4058-8C29-773CE82C555B}" type="pres">
      <dgm:prSet presAssocID="{DE1C009B-CF4B-4ECE-9663-676B49436752}" presName="sibTrans" presStyleCnt="0"/>
      <dgm:spPr/>
    </dgm:pt>
    <dgm:pt modelId="{0DE8D227-EFD0-4FCF-83AF-712AC5A15B2F}" type="pres">
      <dgm:prSet presAssocID="{C64FDAE9-4F0D-41CA-B940-AAA95F8FFF2B}" presName="node" presStyleLbl="node1" presStyleIdx="2" presStyleCnt="5">
        <dgm:presLayoutVars>
          <dgm:bulletEnabled val="1"/>
        </dgm:presLayoutVars>
      </dgm:prSet>
      <dgm:spPr/>
      <dgm:t>
        <a:bodyPr/>
        <a:lstStyle/>
        <a:p>
          <a:endParaRPr lang="fr-FR"/>
        </a:p>
      </dgm:t>
    </dgm:pt>
    <dgm:pt modelId="{85ECE96C-9160-4F80-BB9E-CCC6BFD687FC}" type="pres">
      <dgm:prSet presAssocID="{6B3F0BEC-9559-4601-88D9-F51135E9B4A3}" presName="sibTrans" presStyleCnt="0"/>
      <dgm:spPr/>
    </dgm:pt>
    <dgm:pt modelId="{16F48C93-7F30-4347-8ED9-60018BA75435}" type="pres">
      <dgm:prSet presAssocID="{5F0D3D8E-8723-4916-AB65-8AF0C0978CC9}" presName="node" presStyleLbl="node1" presStyleIdx="3" presStyleCnt="5">
        <dgm:presLayoutVars>
          <dgm:bulletEnabled val="1"/>
        </dgm:presLayoutVars>
      </dgm:prSet>
      <dgm:spPr/>
      <dgm:t>
        <a:bodyPr/>
        <a:lstStyle/>
        <a:p>
          <a:endParaRPr lang="fr-FR"/>
        </a:p>
      </dgm:t>
    </dgm:pt>
    <dgm:pt modelId="{41BAD044-3AC3-4B01-A3FD-626C1FDDFF2E}" type="pres">
      <dgm:prSet presAssocID="{3E6ADA1A-FD82-4939-B874-D2B49EA7CCEB}" presName="sibTrans" presStyleCnt="0"/>
      <dgm:spPr/>
    </dgm:pt>
    <dgm:pt modelId="{F0B7D81F-D25A-4D7F-8A52-92E97112E813}" type="pres">
      <dgm:prSet presAssocID="{0C3E2FEB-A0CB-414B-8A11-23721D2F33A6}" presName="node" presStyleLbl="node1" presStyleIdx="4" presStyleCnt="5">
        <dgm:presLayoutVars>
          <dgm:bulletEnabled val="1"/>
        </dgm:presLayoutVars>
      </dgm:prSet>
      <dgm:spPr/>
      <dgm:t>
        <a:bodyPr/>
        <a:lstStyle/>
        <a:p>
          <a:endParaRPr lang="fr-FR"/>
        </a:p>
      </dgm:t>
    </dgm:pt>
  </dgm:ptLst>
  <dgm:cxnLst>
    <dgm:cxn modelId="{DD94484D-3666-40C4-9AD9-02353B86215D}" srcId="{A3E964CB-2973-4561-B322-CC9D33ECE076}" destId="{E39856B7-1937-40A0-B3E6-4DC8D97BAEB3}" srcOrd="1" destOrd="0" parTransId="{46EB2466-4ED6-43A8-93A8-1CE931FD11DF}" sibTransId="{DE1C009B-CF4B-4ECE-9663-676B49436752}"/>
    <dgm:cxn modelId="{CF1EF60E-6E80-E64B-A8AD-588C8E204FD5}" type="presOf" srcId="{FD27DBE2-9194-40AF-A0A0-397AE86C8BAC}" destId="{B711ED15-8CF7-4D02-BAF6-0B387FAE28D4}" srcOrd="0" destOrd="0" presId="urn:microsoft.com/office/officeart/2005/8/layout/default#31"/>
    <dgm:cxn modelId="{3CB5A7E3-33AB-C045-971E-869F682ADD25}" type="presOf" srcId="{E39856B7-1937-40A0-B3E6-4DC8D97BAEB3}" destId="{79D2405D-90AD-4997-9FC2-16D12632C0BD}" srcOrd="0" destOrd="0" presId="urn:microsoft.com/office/officeart/2005/8/layout/default#31"/>
    <dgm:cxn modelId="{A0CB4F79-720E-EB4A-AD4A-FFFEB4A10E6F}" type="presOf" srcId="{C64FDAE9-4F0D-41CA-B940-AAA95F8FFF2B}" destId="{0DE8D227-EFD0-4FCF-83AF-712AC5A15B2F}" srcOrd="0" destOrd="0" presId="urn:microsoft.com/office/officeart/2005/8/layout/default#31"/>
    <dgm:cxn modelId="{79894F75-1923-0E48-9974-974E579A0D5D}" type="presOf" srcId="{0C3E2FEB-A0CB-414B-8A11-23721D2F33A6}" destId="{F0B7D81F-D25A-4D7F-8A52-92E97112E813}" srcOrd="0" destOrd="0" presId="urn:microsoft.com/office/officeart/2005/8/layout/default#31"/>
    <dgm:cxn modelId="{5EF59B8D-359F-40DE-B1DC-BDC65AF22B5E}" srcId="{A3E964CB-2973-4561-B322-CC9D33ECE076}" destId="{C64FDAE9-4F0D-41CA-B940-AAA95F8FFF2B}" srcOrd="2" destOrd="0" parTransId="{15AD048C-40EF-48C0-9F67-612420EA47A6}" sibTransId="{6B3F0BEC-9559-4601-88D9-F51135E9B4A3}"/>
    <dgm:cxn modelId="{B4C7D0E1-30EA-4D63-A7FA-03422674F879}" srcId="{A3E964CB-2973-4561-B322-CC9D33ECE076}" destId="{5F0D3D8E-8723-4916-AB65-8AF0C0978CC9}" srcOrd="3" destOrd="0" parTransId="{5DD2AF49-5E5B-4602-A90E-F55003B0B8BC}" sibTransId="{3E6ADA1A-FD82-4939-B874-D2B49EA7CCEB}"/>
    <dgm:cxn modelId="{135FA580-8C14-3741-BB2C-D8E5E10481C1}" type="presOf" srcId="{5F0D3D8E-8723-4916-AB65-8AF0C0978CC9}" destId="{16F48C93-7F30-4347-8ED9-60018BA75435}" srcOrd="0" destOrd="0" presId="urn:microsoft.com/office/officeart/2005/8/layout/default#31"/>
    <dgm:cxn modelId="{06719BBF-95DC-4F52-8652-B7084C517825}" srcId="{A3E964CB-2973-4561-B322-CC9D33ECE076}" destId="{FD27DBE2-9194-40AF-A0A0-397AE86C8BAC}" srcOrd="0" destOrd="0" parTransId="{8F37085B-59DE-4DCF-B990-7563813E52D8}" sibTransId="{59419A57-BB87-4321-8603-656C1F7DC816}"/>
    <dgm:cxn modelId="{19D8B26B-1263-D543-9754-5F9A8877D2A1}" type="presOf" srcId="{A3E964CB-2973-4561-B322-CC9D33ECE076}" destId="{5E9ABFDA-4EDA-4571-9AD4-958E26CF3906}" srcOrd="0" destOrd="0" presId="urn:microsoft.com/office/officeart/2005/8/layout/default#31"/>
    <dgm:cxn modelId="{D166F1E8-A754-4219-89E9-0C0EB0CF3759}" srcId="{A3E964CB-2973-4561-B322-CC9D33ECE076}" destId="{0C3E2FEB-A0CB-414B-8A11-23721D2F33A6}" srcOrd="4" destOrd="0" parTransId="{76DFDE5A-C03B-4747-8A9A-23E2981BA06A}" sibTransId="{756C9C1A-29F6-43D9-8C80-8C42E2AF3D6A}"/>
    <dgm:cxn modelId="{7FBBD0DF-9F9A-294B-AF5A-0169B827037C}" type="presParOf" srcId="{5E9ABFDA-4EDA-4571-9AD4-958E26CF3906}" destId="{B711ED15-8CF7-4D02-BAF6-0B387FAE28D4}" srcOrd="0" destOrd="0" presId="urn:microsoft.com/office/officeart/2005/8/layout/default#31"/>
    <dgm:cxn modelId="{B9AEAC8C-829C-564F-98BA-9459538A1333}" type="presParOf" srcId="{5E9ABFDA-4EDA-4571-9AD4-958E26CF3906}" destId="{6D0FB8D7-A1FF-4D11-9B5D-CCD0217E082D}" srcOrd="1" destOrd="0" presId="urn:microsoft.com/office/officeart/2005/8/layout/default#31"/>
    <dgm:cxn modelId="{8C9E00AA-A8E2-D84B-977D-C375946BCBA3}" type="presParOf" srcId="{5E9ABFDA-4EDA-4571-9AD4-958E26CF3906}" destId="{79D2405D-90AD-4997-9FC2-16D12632C0BD}" srcOrd="2" destOrd="0" presId="urn:microsoft.com/office/officeart/2005/8/layout/default#31"/>
    <dgm:cxn modelId="{374D7EFE-AD50-4949-A9A5-B73948C22B31}" type="presParOf" srcId="{5E9ABFDA-4EDA-4571-9AD4-958E26CF3906}" destId="{25FC705D-1459-4058-8C29-773CE82C555B}" srcOrd="3" destOrd="0" presId="urn:microsoft.com/office/officeart/2005/8/layout/default#31"/>
    <dgm:cxn modelId="{9955E89F-2420-4341-8E23-F77FBE3498F0}" type="presParOf" srcId="{5E9ABFDA-4EDA-4571-9AD4-958E26CF3906}" destId="{0DE8D227-EFD0-4FCF-83AF-712AC5A15B2F}" srcOrd="4" destOrd="0" presId="urn:microsoft.com/office/officeart/2005/8/layout/default#31"/>
    <dgm:cxn modelId="{672724DA-69B9-3146-BD5A-7AC6D8E28072}" type="presParOf" srcId="{5E9ABFDA-4EDA-4571-9AD4-958E26CF3906}" destId="{85ECE96C-9160-4F80-BB9E-CCC6BFD687FC}" srcOrd="5" destOrd="0" presId="urn:microsoft.com/office/officeart/2005/8/layout/default#31"/>
    <dgm:cxn modelId="{C6B9BBCC-0B44-7C47-A278-9EF2C238FB05}" type="presParOf" srcId="{5E9ABFDA-4EDA-4571-9AD4-958E26CF3906}" destId="{16F48C93-7F30-4347-8ED9-60018BA75435}" srcOrd="6" destOrd="0" presId="urn:microsoft.com/office/officeart/2005/8/layout/default#31"/>
    <dgm:cxn modelId="{5B26634E-9335-0B4E-986B-1946B67368F3}" type="presParOf" srcId="{5E9ABFDA-4EDA-4571-9AD4-958E26CF3906}" destId="{41BAD044-3AC3-4B01-A3FD-626C1FDDFF2E}" srcOrd="7" destOrd="0" presId="urn:microsoft.com/office/officeart/2005/8/layout/default#31"/>
    <dgm:cxn modelId="{C2F4E11A-B8F4-FC44-B465-825A86803800}" type="presParOf" srcId="{5E9ABFDA-4EDA-4571-9AD4-958E26CF3906}" destId="{F0B7D81F-D25A-4D7F-8A52-92E97112E813}" srcOrd="8" destOrd="0" presId="urn:microsoft.com/office/officeart/2005/8/layout/defaul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430BC1-222D-405E-9EAC-323DFB982CB3}" type="doc">
      <dgm:prSet loTypeId="urn:microsoft.com/office/officeart/2005/8/layout/process1" loCatId="process" qsTypeId="urn:microsoft.com/office/officeart/2005/8/quickstyle/simple1" qsCatId="simple" csTypeId="urn:microsoft.com/office/officeart/2005/8/colors/colorful3" csCatId="colorful" phldr="1"/>
      <dgm:spPr/>
    </dgm:pt>
    <dgm:pt modelId="{EA443434-4E76-42EB-BDBC-3A941D724A0E}">
      <dgm:prSet phldrT="[Texte]"/>
      <dgm:spPr/>
      <dgm:t>
        <a:bodyPr/>
        <a:lstStyle/>
        <a:p>
          <a:r>
            <a:rPr lang="ar-MA" dirty="0" smtClean="0"/>
            <a:t>نعرف </a:t>
          </a:r>
          <a:r>
            <a:rPr lang="ar-MA" dirty="0" err="1" smtClean="0"/>
            <a:t>شنو</a:t>
          </a:r>
          <a:r>
            <a:rPr lang="ar-MA" dirty="0" smtClean="0"/>
            <a:t> كان نبيع </a:t>
          </a:r>
          <a:endParaRPr lang="fr-FR" dirty="0"/>
        </a:p>
      </dgm:t>
    </dgm:pt>
    <dgm:pt modelId="{9E482189-3087-410D-A093-4BE805B94A0D}" type="parTrans" cxnId="{66CC0AB8-A24A-48F5-9189-FF15BD6401B5}">
      <dgm:prSet/>
      <dgm:spPr/>
      <dgm:t>
        <a:bodyPr/>
        <a:lstStyle/>
        <a:p>
          <a:endParaRPr lang="fr-FR"/>
        </a:p>
      </dgm:t>
    </dgm:pt>
    <dgm:pt modelId="{ECA41B85-C03C-4E29-BED6-CE312D0FCECC}" type="sibTrans" cxnId="{66CC0AB8-A24A-48F5-9189-FF15BD6401B5}">
      <dgm:prSet/>
      <dgm:spPr/>
      <dgm:t>
        <a:bodyPr/>
        <a:lstStyle/>
        <a:p>
          <a:endParaRPr lang="fr-FR"/>
        </a:p>
      </dgm:t>
    </dgm:pt>
    <dgm:pt modelId="{E25A4B35-7D45-471C-8108-9F19815FDB4E}">
      <dgm:prSet phldrT="[Texte]"/>
      <dgm:spPr/>
      <dgm:t>
        <a:bodyPr/>
        <a:lstStyle/>
        <a:p>
          <a:r>
            <a:rPr lang="ar-MA" dirty="0" smtClean="0"/>
            <a:t>شكون هو الكليان ديالي؟ </a:t>
          </a:r>
          <a:endParaRPr lang="fr-FR" dirty="0"/>
        </a:p>
      </dgm:t>
    </dgm:pt>
    <dgm:pt modelId="{E9DD75DF-84C7-4C0D-8EE4-F2731A9CDD6B}" type="parTrans" cxnId="{B7E5B07C-1E3C-4A01-AB1F-3D1DEA66768F}">
      <dgm:prSet/>
      <dgm:spPr/>
      <dgm:t>
        <a:bodyPr/>
        <a:lstStyle/>
        <a:p>
          <a:endParaRPr lang="fr-FR"/>
        </a:p>
      </dgm:t>
    </dgm:pt>
    <dgm:pt modelId="{71091364-6386-4B8A-9608-B715EE6F45B2}" type="sibTrans" cxnId="{B7E5B07C-1E3C-4A01-AB1F-3D1DEA66768F}">
      <dgm:prSet/>
      <dgm:spPr/>
      <dgm:t>
        <a:bodyPr/>
        <a:lstStyle/>
        <a:p>
          <a:endParaRPr lang="fr-FR"/>
        </a:p>
      </dgm:t>
    </dgm:pt>
    <dgm:pt modelId="{200E7EF2-D547-4ADC-B520-E5339BE0FEA4}">
      <dgm:prSet phldrT="[Texte]"/>
      <dgm:spPr/>
      <dgm:t>
        <a:bodyPr/>
        <a:lstStyle/>
        <a:p>
          <a:r>
            <a:rPr lang="ar-MA" dirty="0" smtClean="0"/>
            <a:t>نفهم </a:t>
          </a:r>
          <a:r>
            <a:rPr lang="ar-MA" dirty="0" err="1" smtClean="0"/>
            <a:t>كيفاش</a:t>
          </a:r>
          <a:r>
            <a:rPr lang="ar-MA" dirty="0" smtClean="0"/>
            <a:t> </a:t>
          </a:r>
          <a:r>
            <a:rPr lang="ar-MA" dirty="0" err="1" smtClean="0"/>
            <a:t>كيفكر</a:t>
          </a:r>
          <a:r>
            <a:rPr lang="ar-MA" dirty="0" smtClean="0"/>
            <a:t> الكليان؟</a:t>
          </a:r>
          <a:endParaRPr lang="fr-FR" dirty="0"/>
        </a:p>
      </dgm:t>
    </dgm:pt>
    <dgm:pt modelId="{7327304B-6B06-42A3-8751-7A217D5B9DC7}" type="parTrans" cxnId="{44F0F674-406F-404F-9433-BD9E85C367C5}">
      <dgm:prSet/>
      <dgm:spPr/>
      <dgm:t>
        <a:bodyPr/>
        <a:lstStyle/>
        <a:p>
          <a:endParaRPr lang="fr-FR"/>
        </a:p>
      </dgm:t>
    </dgm:pt>
    <dgm:pt modelId="{3CC1D496-7D29-4D2B-AFEC-21B754CD41EA}" type="sibTrans" cxnId="{44F0F674-406F-404F-9433-BD9E85C367C5}">
      <dgm:prSet/>
      <dgm:spPr/>
      <dgm:t>
        <a:bodyPr/>
        <a:lstStyle/>
        <a:p>
          <a:endParaRPr lang="fr-FR"/>
        </a:p>
      </dgm:t>
    </dgm:pt>
    <dgm:pt modelId="{2E3C92E4-F11F-4FEF-898E-F026A7C74D6A}">
      <dgm:prSet phldrT="[Texte]"/>
      <dgm:spPr/>
      <dgm:t>
        <a:bodyPr/>
        <a:lstStyle/>
        <a:p>
          <a:r>
            <a:rPr lang="ar-MA" dirty="0" err="1" smtClean="0"/>
            <a:t>كيفاش</a:t>
          </a:r>
          <a:r>
            <a:rPr lang="ar-MA" dirty="0" smtClean="0"/>
            <a:t> غادي نبيع؟</a:t>
          </a:r>
          <a:endParaRPr lang="fr-FR" dirty="0"/>
        </a:p>
      </dgm:t>
    </dgm:pt>
    <dgm:pt modelId="{AECC7D3A-A6C5-4ECA-972D-57831CE83E72}" type="parTrans" cxnId="{C5BB4ED9-7080-4DE9-82FD-70795C86C3BB}">
      <dgm:prSet/>
      <dgm:spPr/>
      <dgm:t>
        <a:bodyPr/>
        <a:lstStyle/>
        <a:p>
          <a:endParaRPr lang="fr-FR"/>
        </a:p>
      </dgm:t>
    </dgm:pt>
    <dgm:pt modelId="{C4D0E3A6-D303-4C55-A078-E0DB8E10B1B6}" type="sibTrans" cxnId="{C5BB4ED9-7080-4DE9-82FD-70795C86C3BB}">
      <dgm:prSet/>
      <dgm:spPr/>
      <dgm:t>
        <a:bodyPr/>
        <a:lstStyle/>
        <a:p>
          <a:endParaRPr lang="fr-FR"/>
        </a:p>
      </dgm:t>
    </dgm:pt>
    <dgm:pt modelId="{F70390AB-5732-4E2C-B296-469B230FDF11}">
      <dgm:prSet phldrT="[Texte]"/>
      <dgm:spPr/>
      <dgm:t>
        <a:bodyPr/>
        <a:lstStyle/>
        <a:p>
          <a:r>
            <a:rPr lang="ar-MA" dirty="0" smtClean="0"/>
            <a:t>باش غادي نبيع؟</a:t>
          </a:r>
          <a:endParaRPr lang="fr-FR" dirty="0"/>
        </a:p>
      </dgm:t>
    </dgm:pt>
    <dgm:pt modelId="{50F1F62B-E7CB-4ADE-B583-3A8D9596E4CF}" type="parTrans" cxnId="{76E10A7B-47BB-453B-9EFB-2709CFCB55EC}">
      <dgm:prSet/>
      <dgm:spPr/>
      <dgm:t>
        <a:bodyPr/>
        <a:lstStyle/>
        <a:p>
          <a:endParaRPr lang="fr-FR"/>
        </a:p>
      </dgm:t>
    </dgm:pt>
    <dgm:pt modelId="{9EF30B70-B53F-45E3-AB3F-33B02A1DD052}" type="sibTrans" cxnId="{76E10A7B-47BB-453B-9EFB-2709CFCB55EC}">
      <dgm:prSet/>
      <dgm:spPr/>
      <dgm:t>
        <a:bodyPr/>
        <a:lstStyle/>
        <a:p>
          <a:endParaRPr lang="fr-FR"/>
        </a:p>
      </dgm:t>
    </dgm:pt>
    <dgm:pt modelId="{A5778F50-D71A-4203-B629-97B0164BB9E3}" type="pres">
      <dgm:prSet presAssocID="{45430BC1-222D-405E-9EAC-323DFB982CB3}" presName="Name0" presStyleCnt="0">
        <dgm:presLayoutVars>
          <dgm:dir val="rev"/>
          <dgm:resizeHandles val="exact"/>
        </dgm:presLayoutVars>
      </dgm:prSet>
      <dgm:spPr/>
    </dgm:pt>
    <dgm:pt modelId="{9FA4A5FF-DB1F-4DEA-BF86-B5B2DACF2032}" type="pres">
      <dgm:prSet presAssocID="{EA443434-4E76-42EB-BDBC-3A941D724A0E}" presName="node" presStyleLbl="node1" presStyleIdx="0" presStyleCnt="5">
        <dgm:presLayoutVars>
          <dgm:bulletEnabled val="1"/>
        </dgm:presLayoutVars>
      </dgm:prSet>
      <dgm:spPr/>
      <dgm:t>
        <a:bodyPr/>
        <a:lstStyle/>
        <a:p>
          <a:endParaRPr lang="fr-FR"/>
        </a:p>
      </dgm:t>
    </dgm:pt>
    <dgm:pt modelId="{D519B527-25B8-4F99-9F85-AC45A5C88B51}" type="pres">
      <dgm:prSet presAssocID="{ECA41B85-C03C-4E29-BED6-CE312D0FCECC}" presName="sibTrans" presStyleLbl="sibTrans2D1" presStyleIdx="0" presStyleCnt="4"/>
      <dgm:spPr/>
      <dgm:t>
        <a:bodyPr/>
        <a:lstStyle/>
        <a:p>
          <a:endParaRPr lang="fr-FR"/>
        </a:p>
      </dgm:t>
    </dgm:pt>
    <dgm:pt modelId="{F3120F46-992D-44C7-A203-DD6AEA256290}" type="pres">
      <dgm:prSet presAssocID="{ECA41B85-C03C-4E29-BED6-CE312D0FCECC}" presName="connectorText" presStyleLbl="sibTrans2D1" presStyleIdx="0" presStyleCnt="4"/>
      <dgm:spPr/>
      <dgm:t>
        <a:bodyPr/>
        <a:lstStyle/>
        <a:p>
          <a:endParaRPr lang="fr-FR"/>
        </a:p>
      </dgm:t>
    </dgm:pt>
    <dgm:pt modelId="{D56C2FBF-0DE3-4AC1-B4A4-13201CF84065}" type="pres">
      <dgm:prSet presAssocID="{E25A4B35-7D45-471C-8108-9F19815FDB4E}" presName="node" presStyleLbl="node1" presStyleIdx="1" presStyleCnt="5">
        <dgm:presLayoutVars>
          <dgm:bulletEnabled val="1"/>
        </dgm:presLayoutVars>
      </dgm:prSet>
      <dgm:spPr/>
      <dgm:t>
        <a:bodyPr/>
        <a:lstStyle/>
        <a:p>
          <a:endParaRPr lang="fr-FR"/>
        </a:p>
      </dgm:t>
    </dgm:pt>
    <dgm:pt modelId="{7619733F-A402-4BC5-90C1-2B4DFEFE1123}" type="pres">
      <dgm:prSet presAssocID="{71091364-6386-4B8A-9608-B715EE6F45B2}" presName="sibTrans" presStyleLbl="sibTrans2D1" presStyleIdx="1" presStyleCnt="4"/>
      <dgm:spPr/>
      <dgm:t>
        <a:bodyPr/>
        <a:lstStyle/>
        <a:p>
          <a:endParaRPr lang="fr-FR"/>
        </a:p>
      </dgm:t>
    </dgm:pt>
    <dgm:pt modelId="{7FCF1B21-82E1-4AB1-AF37-20C5BF8659CE}" type="pres">
      <dgm:prSet presAssocID="{71091364-6386-4B8A-9608-B715EE6F45B2}" presName="connectorText" presStyleLbl="sibTrans2D1" presStyleIdx="1" presStyleCnt="4"/>
      <dgm:spPr/>
      <dgm:t>
        <a:bodyPr/>
        <a:lstStyle/>
        <a:p>
          <a:endParaRPr lang="fr-FR"/>
        </a:p>
      </dgm:t>
    </dgm:pt>
    <dgm:pt modelId="{EBCA422C-3A38-4D46-8C9D-589938CD9D92}" type="pres">
      <dgm:prSet presAssocID="{200E7EF2-D547-4ADC-B520-E5339BE0FEA4}" presName="node" presStyleLbl="node1" presStyleIdx="2" presStyleCnt="5">
        <dgm:presLayoutVars>
          <dgm:bulletEnabled val="1"/>
        </dgm:presLayoutVars>
      </dgm:prSet>
      <dgm:spPr/>
      <dgm:t>
        <a:bodyPr/>
        <a:lstStyle/>
        <a:p>
          <a:endParaRPr lang="fr-FR"/>
        </a:p>
      </dgm:t>
    </dgm:pt>
    <dgm:pt modelId="{BA3B8A97-12E2-4D87-B15B-D84DF0ECB4F1}" type="pres">
      <dgm:prSet presAssocID="{3CC1D496-7D29-4D2B-AFEC-21B754CD41EA}" presName="sibTrans" presStyleLbl="sibTrans2D1" presStyleIdx="2" presStyleCnt="4"/>
      <dgm:spPr/>
      <dgm:t>
        <a:bodyPr/>
        <a:lstStyle/>
        <a:p>
          <a:endParaRPr lang="fr-FR"/>
        </a:p>
      </dgm:t>
    </dgm:pt>
    <dgm:pt modelId="{6C60907F-8F1D-4350-AF95-3F2212A1FD6D}" type="pres">
      <dgm:prSet presAssocID="{3CC1D496-7D29-4D2B-AFEC-21B754CD41EA}" presName="connectorText" presStyleLbl="sibTrans2D1" presStyleIdx="2" presStyleCnt="4"/>
      <dgm:spPr/>
      <dgm:t>
        <a:bodyPr/>
        <a:lstStyle/>
        <a:p>
          <a:endParaRPr lang="fr-FR"/>
        </a:p>
      </dgm:t>
    </dgm:pt>
    <dgm:pt modelId="{5B0F00B7-3D5A-46B9-8588-A6DFF72A57F6}" type="pres">
      <dgm:prSet presAssocID="{2E3C92E4-F11F-4FEF-898E-F026A7C74D6A}" presName="node" presStyleLbl="node1" presStyleIdx="3" presStyleCnt="5">
        <dgm:presLayoutVars>
          <dgm:bulletEnabled val="1"/>
        </dgm:presLayoutVars>
      </dgm:prSet>
      <dgm:spPr/>
      <dgm:t>
        <a:bodyPr/>
        <a:lstStyle/>
        <a:p>
          <a:endParaRPr lang="fr-FR"/>
        </a:p>
      </dgm:t>
    </dgm:pt>
    <dgm:pt modelId="{AC2C2730-392E-458D-A1A9-2AF6C5F85D32}" type="pres">
      <dgm:prSet presAssocID="{C4D0E3A6-D303-4C55-A078-E0DB8E10B1B6}" presName="sibTrans" presStyleLbl="sibTrans2D1" presStyleIdx="3" presStyleCnt="4"/>
      <dgm:spPr/>
      <dgm:t>
        <a:bodyPr/>
        <a:lstStyle/>
        <a:p>
          <a:endParaRPr lang="fr-FR"/>
        </a:p>
      </dgm:t>
    </dgm:pt>
    <dgm:pt modelId="{869E2127-5D61-4148-A3D6-D0142E50A08D}" type="pres">
      <dgm:prSet presAssocID="{C4D0E3A6-D303-4C55-A078-E0DB8E10B1B6}" presName="connectorText" presStyleLbl="sibTrans2D1" presStyleIdx="3" presStyleCnt="4"/>
      <dgm:spPr/>
      <dgm:t>
        <a:bodyPr/>
        <a:lstStyle/>
        <a:p>
          <a:endParaRPr lang="fr-FR"/>
        </a:p>
      </dgm:t>
    </dgm:pt>
    <dgm:pt modelId="{9339B071-3EAF-4C01-8FDC-8438B8DF06E3}" type="pres">
      <dgm:prSet presAssocID="{F70390AB-5732-4E2C-B296-469B230FDF11}" presName="node" presStyleLbl="node1" presStyleIdx="4" presStyleCnt="5">
        <dgm:presLayoutVars>
          <dgm:bulletEnabled val="1"/>
        </dgm:presLayoutVars>
      </dgm:prSet>
      <dgm:spPr/>
      <dgm:t>
        <a:bodyPr/>
        <a:lstStyle/>
        <a:p>
          <a:endParaRPr lang="fr-FR"/>
        </a:p>
      </dgm:t>
    </dgm:pt>
  </dgm:ptLst>
  <dgm:cxnLst>
    <dgm:cxn modelId="{334C43EE-9720-9743-9CFB-DB92646D063B}" type="presOf" srcId="{ECA41B85-C03C-4E29-BED6-CE312D0FCECC}" destId="{D519B527-25B8-4F99-9F85-AC45A5C88B51}" srcOrd="0" destOrd="0" presId="urn:microsoft.com/office/officeart/2005/8/layout/process1"/>
    <dgm:cxn modelId="{77A0BEE0-D796-FC48-9EB8-210CA1A39943}" type="presOf" srcId="{71091364-6386-4B8A-9608-B715EE6F45B2}" destId="{7FCF1B21-82E1-4AB1-AF37-20C5BF8659CE}" srcOrd="1" destOrd="0" presId="urn:microsoft.com/office/officeart/2005/8/layout/process1"/>
    <dgm:cxn modelId="{C5BB4ED9-7080-4DE9-82FD-70795C86C3BB}" srcId="{45430BC1-222D-405E-9EAC-323DFB982CB3}" destId="{2E3C92E4-F11F-4FEF-898E-F026A7C74D6A}" srcOrd="3" destOrd="0" parTransId="{AECC7D3A-A6C5-4ECA-972D-57831CE83E72}" sibTransId="{C4D0E3A6-D303-4C55-A078-E0DB8E10B1B6}"/>
    <dgm:cxn modelId="{9AD7827E-1CE9-1443-80E4-8B022BCE1A9A}" type="presOf" srcId="{3CC1D496-7D29-4D2B-AFEC-21B754CD41EA}" destId="{BA3B8A97-12E2-4D87-B15B-D84DF0ECB4F1}" srcOrd="0" destOrd="0" presId="urn:microsoft.com/office/officeart/2005/8/layout/process1"/>
    <dgm:cxn modelId="{BBF191E6-3F69-D349-B017-4733FF2334B5}" type="presOf" srcId="{C4D0E3A6-D303-4C55-A078-E0DB8E10B1B6}" destId="{869E2127-5D61-4148-A3D6-D0142E50A08D}" srcOrd="1" destOrd="0" presId="urn:microsoft.com/office/officeart/2005/8/layout/process1"/>
    <dgm:cxn modelId="{76E10A7B-47BB-453B-9EFB-2709CFCB55EC}" srcId="{45430BC1-222D-405E-9EAC-323DFB982CB3}" destId="{F70390AB-5732-4E2C-B296-469B230FDF11}" srcOrd="4" destOrd="0" parTransId="{50F1F62B-E7CB-4ADE-B583-3A8D9596E4CF}" sibTransId="{9EF30B70-B53F-45E3-AB3F-33B02A1DD052}"/>
    <dgm:cxn modelId="{6916C5DD-F03B-574E-BAE8-3263F19D13FD}" type="presOf" srcId="{45430BC1-222D-405E-9EAC-323DFB982CB3}" destId="{A5778F50-D71A-4203-B629-97B0164BB9E3}" srcOrd="0" destOrd="0" presId="urn:microsoft.com/office/officeart/2005/8/layout/process1"/>
    <dgm:cxn modelId="{0268B36C-915E-AE4D-9579-2A8D85A036C2}" type="presOf" srcId="{200E7EF2-D547-4ADC-B520-E5339BE0FEA4}" destId="{EBCA422C-3A38-4D46-8C9D-589938CD9D92}" srcOrd="0" destOrd="0" presId="urn:microsoft.com/office/officeart/2005/8/layout/process1"/>
    <dgm:cxn modelId="{2CA0501E-CA46-084A-B9B4-ABBF4EB991F9}" type="presOf" srcId="{ECA41B85-C03C-4E29-BED6-CE312D0FCECC}" destId="{F3120F46-992D-44C7-A203-DD6AEA256290}" srcOrd="1" destOrd="0" presId="urn:microsoft.com/office/officeart/2005/8/layout/process1"/>
    <dgm:cxn modelId="{F1FCEF38-1C0B-6E45-B799-C12428F21363}" type="presOf" srcId="{E25A4B35-7D45-471C-8108-9F19815FDB4E}" destId="{D56C2FBF-0DE3-4AC1-B4A4-13201CF84065}" srcOrd="0" destOrd="0" presId="urn:microsoft.com/office/officeart/2005/8/layout/process1"/>
    <dgm:cxn modelId="{AEF23F1A-0954-974B-A4E3-C768B2A5F4DD}" type="presOf" srcId="{71091364-6386-4B8A-9608-B715EE6F45B2}" destId="{7619733F-A402-4BC5-90C1-2B4DFEFE1123}" srcOrd="0" destOrd="0" presId="urn:microsoft.com/office/officeart/2005/8/layout/process1"/>
    <dgm:cxn modelId="{66CC0AB8-A24A-48F5-9189-FF15BD6401B5}" srcId="{45430BC1-222D-405E-9EAC-323DFB982CB3}" destId="{EA443434-4E76-42EB-BDBC-3A941D724A0E}" srcOrd="0" destOrd="0" parTransId="{9E482189-3087-410D-A093-4BE805B94A0D}" sibTransId="{ECA41B85-C03C-4E29-BED6-CE312D0FCECC}"/>
    <dgm:cxn modelId="{BB5CC45D-9672-9342-BC27-8265D278AC55}" type="presOf" srcId="{F70390AB-5732-4E2C-B296-469B230FDF11}" destId="{9339B071-3EAF-4C01-8FDC-8438B8DF06E3}" srcOrd="0" destOrd="0" presId="urn:microsoft.com/office/officeart/2005/8/layout/process1"/>
    <dgm:cxn modelId="{AFB4D212-0B9C-7244-A7F2-16E3A408C6BC}" type="presOf" srcId="{EA443434-4E76-42EB-BDBC-3A941D724A0E}" destId="{9FA4A5FF-DB1F-4DEA-BF86-B5B2DACF2032}" srcOrd="0" destOrd="0" presId="urn:microsoft.com/office/officeart/2005/8/layout/process1"/>
    <dgm:cxn modelId="{E1CA54D0-0645-4949-9BED-07232B302E8D}" type="presOf" srcId="{2E3C92E4-F11F-4FEF-898E-F026A7C74D6A}" destId="{5B0F00B7-3D5A-46B9-8588-A6DFF72A57F6}" srcOrd="0" destOrd="0" presId="urn:microsoft.com/office/officeart/2005/8/layout/process1"/>
    <dgm:cxn modelId="{73662266-D9D6-C44B-937B-F222F38C708D}" type="presOf" srcId="{3CC1D496-7D29-4D2B-AFEC-21B754CD41EA}" destId="{6C60907F-8F1D-4350-AF95-3F2212A1FD6D}" srcOrd="1" destOrd="0" presId="urn:microsoft.com/office/officeart/2005/8/layout/process1"/>
    <dgm:cxn modelId="{DDC39B5A-95ED-564E-92AB-AC3D8940F288}" type="presOf" srcId="{C4D0E3A6-D303-4C55-A078-E0DB8E10B1B6}" destId="{AC2C2730-392E-458D-A1A9-2AF6C5F85D32}" srcOrd="0" destOrd="0" presId="urn:microsoft.com/office/officeart/2005/8/layout/process1"/>
    <dgm:cxn modelId="{44F0F674-406F-404F-9433-BD9E85C367C5}" srcId="{45430BC1-222D-405E-9EAC-323DFB982CB3}" destId="{200E7EF2-D547-4ADC-B520-E5339BE0FEA4}" srcOrd="2" destOrd="0" parTransId="{7327304B-6B06-42A3-8751-7A217D5B9DC7}" sibTransId="{3CC1D496-7D29-4D2B-AFEC-21B754CD41EA}"/>
    <dgm:cxn modelId="{B7E5B07C-1E3C-4A01-AB1F-3D1DEA66768F}" srcId="{45430BC1-222D-405E-9EAC-323DFB982CB3}" destId="{E25A4B35-7D45-471C-8108-9F19815FDB4E}" srcOrd="1" destOrd="0" parTransId="{E9DD75DF-84C7-4C0D-8EE4-F2731A9CDD6B}" sibTransId="{71091364-6386-4B8A-9608-B715EE6F45B2}"/>
    <dgm:cxn modelId="{C65E4745-03E2-0C46-80F1-840FC6FB2499}" type="presParOf" srcId="{A5778F50-D71A-4203-B629-97B0164BB9E3}" destId="{9FA4A5FF-DB1F-4DEA-BF86-B5B2DACF2032}" srcOrd="0" destOrd="0" presId="urn:microsoft.com/office/officeart/2005/8/layout/process1"/>
    <dgm:cxn modelId="{2D25C85C-04FF-054D-8AE2-EBEA87AEE938}" type="presParOf" srcId="{A5778F50-D71A-4203-B629-97B0164BB9E3}" destId="{D519B527-25B8-4F99-9F85-AC45A5C88B51}" srcOrd="1" destOrd="0" presId="urn:microsoft.com/office/officeart/2005/8/layout/process1"/>
    <dgm:cxn modelId="{E3CA85BA-5A2A-E649-BA18-C0806A43CFFA}" type="presParOf" srcId="{D519B527-25B8-4F99-9F85-AC45A5C88B51}" destId="{F3120F46-992D-44C7-A203-DD6AEA256290}" srcOrd="0" destOrd="0" presId="urn:microsoft.com/office/officeart/2005/8/layout/process1"/>
    <dgm:cxn modelId="{6C2BD5E6-5FA6-F945-BE14-74D1B1BFD75D}" type="presParOf" srcId="{A5778F50-D71A-4203-B629-97B0164BB9E3}" destId="{D56C2FBF-0DE3-4AC1-B4A4-13201CF84065}" srcOrd="2" destOrd="0" presId="urn:microsoft.com/office/officeart/2005/8/layout/process1"/>
    <dgm:cxn modelId="{8D02E186-FE7A-1743-8435-D21ADE1DE6DD}" type="presParOf" srcId="{A5778F50-D71A-4203-B629-97B0164BB9E3}" destId="{7619733F-A402-4BC5-90C1-2B4DFEFE1123}" srcOrd="3" destOrd="0" presId="urn:microsoft.com/office/officeart/2005/8/layout/process1"/>
    <dgm:cxn modelId="{3003068B-E32A-374F-98E2-722C30E3F480}" type="presParOf" srcId="{7619733F-A402-4BC5-90C1-2B4DFEFE1123}" destId="{7FCF1B21-82E1-4AB1-AF37-20C5BF8659CE}" srcOrd="0" destOrd="0" presId="urn:microsoft.com/office/officeart/2005/8/layout/process1"/>
    <dgm:cxn modelId="{7B37427D-2277-0C4C-88BC-F19DDAC30E04}" type="presParOf" srcId="{A5778F50-D71A-4203-B629-97B0164BB9E3}" destId="{EBCA422C-3A38-4D46-8C9D-589938CD9D92}" srcOrd="4" destOrd="0" presId="urn:microsoft.com/office/officeart/2005/8/layout/process1"/>
    <dgm:cxn modelId="{27BA9BFA-8EB5-9548-9A83-E19027802CA8}" type="presParOf" srcId="{A5778F50-D71A-4203-B629-97B0164BB9E3}" destId="{BA3B8A97-12E2-4D87-B15B-D84DF0ECB4F1}" srcOrd="5" destOrd="0" presId="urn:microsoft.com/office/officeart/2005/8/layout/process1"/>
    <dgm:cxn modelId="{C76C5003-8184-644D-B128-74A9FD2C9402}" type="presParOf" srcId="{BA3B8A97-12E2-4D87-B15B-D84DF0ECB4F1}" destId="{6C60907F-8F1D-4350-AF95-3F2212A1FD6D}" srcOrd="0" destOrd="0" presId="urn:microsoft.com/office/officeart/2005/8/layout/process1"/>
    <dgm:cxn modelId="{4823702B-1F98-594C-8ABC-908EBF30AA05}" type="presParOf" srcId="{A5778F50-D71A-4203-B629-97B0164BB9E3}" destId="{5B0F00B7-3D5A-46B9-8588-A6DFF72A57F6}" srcOrd="6" destOrd="0" presId="urn:microsoft.com/office/officeart/2005/8/layout/process1"/>
    <dgm:cxn modelId="{7E9375D8-1D3E-C24C-9259-9696FE853B17}" type="presParOf" srcId="{A5778F50-D71A-4203-B629-97B0164BB9E3}" destId="{AC2C2730-392E-458D-A1A9-2AF6C5F85D32}" srcOrd="7" destOrd="0" presId="urn:microsoft.com/office/officeart/2005/8/layout/process1"/>
    <dgm:cxn modelId="{D08762B6-ECEE-6746-A133-B145B01D6227}" type="presParOf" srcId="{AC2C2730-392E-458D-A1A9-2AF6C5F85D32}" destId="{869E2127-5D61-4148-A3D6-D0142E50A08D}" srcOrd="0" destOrd="0" presId="urn:microsoft.com/office/officeart/2005/8/layout/process1"/>
    <dgm:cxn modelId="{AD65A882-A9D5-914E-9A47-52879ACC9496}" type="presParOf" srcId="{A5778F50-D71A-4203-B629-97B0164BB9E3}" destId="{9339B071-3EAF-4C01-8FDC-8438B8DF06E3}" srcOrd="8"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1C23A0-A43A-470B-985B-FCDA7EB4312B}" type="doc">
      <dgm:prSet loTypeId="urn:microsoft.com/office/officeart/2005/8/layout/default#21" loCatId="list" qsTypeId="urn:microsoft.com/office/officeart/2005/8/quickstyle/simple1" qsCatId="simple" csTypeId="urn:microsoft.com/office/officeart/2005/8/colors/colorful2" csCatId="colorful" phldr="1"/>
      <dgm:spPr/>
      <dgm:t>
        <a:bodyPr/>
        <a:lstStyle/>
        <a:p>
          <a:endParaRPr lang="fr-FR"/>
        </a:p>
      </dgm:t>
    </dgm:pt>
    <dgm:pt modelId="{C1BFB9C8-602D-4AD3-A683-1C875854F330}">
      <dgm:prSet phldrT="[Texte]"/>
      <dgm:spPr/>
      <dgm:t>
        <a:bodyPr/>
        <a:lstStyle/>
        <a:p>
          <a:r>
            <a:rPr lang="ar-MA" dirty="0" smtClean="0"/>
            <a:t>منتوج الجذب </a:t>
          </a:r>
          <a:endParaRPr lang="fr-FR" dirty="0"/>
        </a:p>
      </dgm:t>
    </dgm:pt>
    <dgm:pt modelId="{3B493B4B-0BB4-4F1E-9EAC-2EDDB504F9B7}" type="parTrans" cxnId="{326AC93B-8587-4BFF-B188-DAE523E413F5}">
      <dgm:prSet/>
      <dgm:spPr/>
      <dgm:t>
        <a:bodyPr/>
        <a:lstStyle/>
        <a:p>
          <a:endParaRPr lang="fr-FR"/>
        </a:p>
      </dgm:t>
    </dgm:pt>
    <dgm:pt modelId="{2AAF3747-F737-4B83-8FCB-4A490EDE3ADD}" type="sibTrans" cxnId="{326AC93B-8587-4BFF-B188-DAE523E413F5}">
      <dgm:prSet/>
      <dgm:spPr/>
      <dgm:t>
        <a:bodyPr/>
        <a:lstStyle/>
        <a:p>
          <a:endParaRPr lang="fr-FR"/>
        </a:p>
      </dgm:t>
    </dgm:pt>
    <dgm:pt modelId="{73C58315-ADAE-46DE-8CD2-10CCE66DAC1A}">
      <dgm:prSet phldrT="[Texte]"/>
      <dgm:spPr/>
      <dgm:t>
        <a:bodyPr/>
        <a:lstStyle/>
        <a:p>
          <a:r>
            <a:rPr lang="ar-MA" dirty="0" smtClean="0"/>
            <a:t>منتوج الأساس </a:t>
          </a:r>
          <a:endParaRPr lang="fr-FR" dirty="0"/>
        </a:p>
      </dgm:t>
    </dgm:pt>
    <dgm:pt modelId="{2A829331-83A2-4007-BA97-04F0D39F3774}" type="parTrans" cxnId="{A3B232D1-54B7-4051-A389-5FA20D64970F}">
      <dgm:prSet/>
      <dgm:spPr/>
      <dgm:t>
        <a:bodyPr/>
        <a:lstStyle/>
        <a:p>
          <a:endParaRPr lang="fr-FR"/>
        </a:p>
      </dgm:t>
    </dgm:pt>
    <dgm:pt modelId="{13776903-FAA1-4811-9C70-647DA2CBE131}" type="sibTrans" cxnId="{A3B232D1-54B7-4051-A389-5FA20D64970F}">
      <dgm:prSet/>
      <dgm:spPr/>
      <dgm:t>
        <a:bodyPr/>
        <a:lstStyle/>
        <a:p>
          <a:endParaRPr lang="fr-FR"/>
        </a:p>
      </dgm:t>
    </dgm:pt>
    <dgm:pt modelId="{AF9E5272-1A0C-49AD-BB7D-56299D382B08}">
      <dgm:prSet phldrT="[Texte]"/>
      <dgm:spPr/>
      <dgm:t>
        <a:bodyPr/>
        <a:lstStyle/>
        <a:p>
          <a:r>
            <a:rPr lang="ar-MA" dirty="0" smtClean="0"/>
            <a:t>منتوج الفاخر </a:t>
          </a:r>
          <a:endParaRPr lang="fr-FR" dirty="0"/>
        </a:p>
      </dgm:t>
    </dgm:pt>
    <dgm:pt modelId="{F81F4900-CA92-454C-A135-E7A0EF5516D6}" type="parTrans" cxnId="{A40847EC-6D72-416D-A8D3-04A333F15CB2}">
      <dgm:prSet/>
      <dgm:spPr/>
      <dgm:t>
        <a:bodyPr/>
        <a:lstStyle/>
        <a:p>
          <a:endParaRPr lang="fr-FR"/>
        </a:p>
      </dgm:t>
    </dgm:pt>
    <dgm:pt modelId="{93484CF6-0A70-43D1-BDE6-C99C140561AD}" type="sibTrans" cxnId="{A40847EC-6D72-416D-A8D3-04A333F15CB2}">
      <dgm:prSet/>
      <dgm:spPr/>
      <dgm:t>
        <a:bodyPr/>
        <a:lstStyle/>
        <a:p>
          <a:endParaRPr lang="fr-FR"/>
        </a:p>
      </dgm:t>
    </dgm:pt>
    <dgm:pt modelId="{A9AB5DC9-541D-460B-9231-69EDAC3848DB}">
      <dgm:prSet phldrT="[Texte]"/>
      <dgm:spPr/>
      <dgm:t>
        <a:bodyPr/>
        <a:lstStyle/>
        <a:p>
          <a:r>
            <a:rPr lang="ar-MA" dirty="0" smtClean="0"/>
            <a:t>منتوج استراتيجي </a:t>
          </a:r>
          <a:endParaRPr lang="fr-FR" dirty="0"/>
        </a:p>
      </dgm:t>
    </dgm:pt>
    <dgm:pt modelId="{894DAA81-7CFD-4271-962F-7F60C4308545}" type="parTrans" cxnId="{A498D4F7-6719-49A3-8CE5-8CD251985F24}">
      <dgm:prSet/>
      <dgm:spPr/>
      <dgm:t>
        <a:bodyPr/>
        <a:lstStyle/>
        <a:p>
          <a:endParaRPr lang="fr-FR"/>
        </a:p>
      </dgm:t>
    </dgm:pt>
    <dgm:pt modelId="{3E8D6735-F17F-4068-B355-77F67CB74FB5}" type="sibTrans" cxnId="{A498D4F7-6719-49A3-8CE5-8CD251985F24}">
      <dgm:prSet/>
      <dgm:spPr/>
      <dgm:t>
        <a:bodyPr/>
        <a:lstStyle/>
        <a:p>
          <a:endParaRPr lang="fr-FR"/>
        </a:p>
      </dgm:t>
    </dgm:pt>
    <dgm:pt modelId="{86F3CF5F-5C0B-4E4A-8AF1-6A0717ACEFE6}">
      <dgm:prSet phldrT="[Texte]"/>
      <dgm:spPr/>
      <dgm:t>
        <a:bodyPr/>
        <a:lstStyle/>
        <a:p>
          <a:r>
            <a:rPr lang="ar-MA" dirty="0" smtClean="0"/>
            <a:t>منتوج ثانوي </a:t>
          </a:r>
          <a:endParaRPr lang="fr-FR" dirty="0"/>
        </a:p>
      </dgm:t>
    </dgm:pt>
    <dgm:pt modelId="{C295EF74-B146-4186-9572-5534A823C1AB}" type="parTrans" cxnId="{72CD8547-B5CE-448A-A146-F8E9C2F61F66}">
      <dgm:prSet/>
      <dgm:spPr/>
      <dgm:t>
        <a:bodyPr/>
        <a:lstStyle/>
        <a:p>
          <a:endParaRPr lang="fr-FR"/>
        </a:p>
      </dgm:t>
    </dgm:pt>
    <dgm:pt modelId="{CEBC81AA-1EA3-4C8A-8C60-8E72EA1CFEEB}" type="sibTrans" cxnId="{72CD8547-B5CE-448A-A146-F8E9C2F61F66}">
      <dgm:prSet/>
      <dgm:spPr/>
      <dgm:t>
        <a:bodyPr/>
        <a:lstStyle/>
        <a:p>
          <a:endParaRPr lang="fr-FR"/>
        </a:p>
      </dgm:t>
    </dgm:pt>
    <dgm:pt modelId="{3C50D703-1639-4F26-8332-6CED7B0D3AB3}" type="pres">
      <dgm:prSet presAssocID="{571C23A0-A43A-470B-985B-FCDA7EB4312B}" presName="diagram" presStyleCnt="0">
        <dgm:presLayoutVars>
          <dgm:dir/>
          <dgm:resizeHandles val="exact"/>
        </dgm:presLayoutVars>
      </dgm:prSet>
      <dgm:spPr/>
      <dgm:t>
        <a:bodyPr/>
        <a:lstStyle/>
        <a:p>
          <a:endParaRPr lang="fr-FR"/>
        </a:p>
      </dgm:t>
    </dgm:pt>
    <dgm:pt modelId="{8F29629A-E661-4C36-B61B-9D75E05C1DBA}" type="pres">
      <dgm:prSet presAssocID="{C1BFB9C8-602D-4AD3-A683-1C875854F330}" presName="node" presStyleLbl="node1" presStyleIdx="0" presStyleCnt="5">
        <dgm:presLayoutVars>
          <dgm:bulletEnabled val="1"/>
        </dgm:presLayoutVars>
      </dgm:prSet>
      <dgm:spPr/>
      <dgm:t>
        <a:bodyPr/>
        <a:lstStyle/>
        <a:p>
          <a:endParaRPr lang="fr-FR"/>
        </a:p>
      </dgm:t>
    </dgm:pt>
    <dgm:pt modelId="{DFEEAAA3-5252-45C0-B037-F62E0719B8DC}" type="pres">
      <dgm:prSet presAssocID="{2AAF3747-F737-4B83-8FCB-4A490EDE3ADD}" presName="sibTrans" presStyleCnt="0"/>
      <dgm:spPr/>
    </dgm:pt>
    <dgm:pt modelId="{374433B0-7CFE-4E8A-9B51-E674B46B8354}" type="pres">
      <dgm:prSet presAssocID="{73C58315-ADAE-46DE-8CD2-10CCE66DAC1A}" presName="node" presStyleLbl="node1" presStyleIdx="1" presStyleCnt="5">
        <dgm:presLayoutVars>
          <dgm:bulletEnabled val="1"/>
        </dgm:presLayoutVars>
      </dgm:prSet>
      <dgm:spPr/>
      <dgm:t>
        <a:bodyPr/>
        <a:lstStyle/>
        <a:p>
          <a:endParaRPr lang="fr-FR"/>
        </a:p>
      </dgm:t>
    </dgm:pt>
    <dgm:pt modelId="{09A30A67-019C-4F96-B605-8D5E1FFB90FB}" type="pres">
      <dgm:prSet presAssocID="{13776903-FAA1-4811-9C70-647DA2CBE131}" presName="sibTrans" presStyleCnt="0"/>
      <dgm:spPr/>
    </dgm:pt>
    <dgm:pt modelId="{57B281AB-03ED-496F-B624-64D22B4537E8}" type="pres">
      <dgm:prSet presAssocID="{AF9E5272-1A0C-49AD-BB7D-56299D382B08}" presName="node" presStyleLbl="node1" presStyleIdx="2" presStyleCnt="5">
        <dgm:presLayoutVars>
          <dgm:bulletEnabled val="1"/>
        </dgm:presLayoutVars>
      </dgm:prSet>
      <dgm:spPr/>
      <dgm:t>
        <a:bodyPr/>
        <a:lstStyle/>
        <a:p>
          <a:endParaRPr lang="fr-FR"/>
        </a:p>
      </dgm:t>
    </dgm:pt>
    <dgm:pt modelId="{5E8D8ACD-F586-47DB-ACE2-1DD16C13DF9D}" type="pres">
      <dgm:prSet presAssocID="{93484CF6-0A70-43D1-BDE6-C99C140561AD}" presName="sibTrans" presStyleCnt="0"/>
      <dgm:spPr/>
    </dgm:pt>
    <dgm:pt modelId="{61D365C1-A917-4382-86F0-4669DB4D6FBE}" type="pres">
      <dgm:prSet presAssocID="{A9AB5DC9-541D-460B-9231-69EDAC3848DB}" presName="node" presStyleLbl="node1" presStyleIdx="3" presStyleCnt="5">
        <dgm:presLayoutVars>
          <dgm:bulletEnabled val="1"/>
        </dgm:presLayoutVars>
      </dgm:prSet>
      <dgm:spPr/>
      <dgm:t>
        <a:bodyPr/>
        <a:lstStyle/>
        <a:p>
          <a:endParaRPr lang="fr-FR"/>
        </a:p>
      </dgm:t>
    </dgm:pt>
    <dgm:pt modelId="{2C1CFAB5-34EB-409F-97DA-19024471BC36}" type="pres">
      <dgm:prSet presAssocID="{3E8D6735-F17F-4068-B355-77F67CB74FB5}" presName="sibTrans" presStyleCnt="0"/>
      <dgm:spPr/>
    </dgm:pt>
    <dgm:pt modelId="{89E17770-9BF5-4DAC-AB94-81933D5E88A6}" type="pres">
      <dgm:prSet presAssocID="{86F3CF5F-5C0B-4E4A-8AF1-6A0717ACEFE6}" presName="node" presStyleLbl="node1" presStyleIdx="4" presStyleCnt="5">
        <dgm:presLayoutVars>
          <dgm:bulletEnabled val="1"/>
        </dgm:presLayoutVars>
      </dgm:prSet>
      <dgm:spPr/>
      <dgm:t>
        <a:bodyPr/>
        <a:lstStyle/>
        <a:p>
          <a:endParaRPr lang="fr-FR"/>
        </a:p>
      </dgm:t>
    </dgm:pt>
  </dgm:ptLst>
  <dgm:cxnLst>
    <dgm:cxn modelId="{3DE7C251-E44E-EC4E-9A90-D62494F0B847}" type="presOf" srcId="{86F3CF5F-5C0B-4E4A-8AF1-6A0717ACEFE6}" destId="{89E17770-9BF5-4DAC-AB94-81933D5E88A6}" srcOrd="0" destOrd="0" presId="urn:microsoft.com/office/officeart/2005/8/layout/default#21"/>
    <dgm:cxn modelId="{0762BB7D-0BCD-BF42-9585-254365208B6D}" type="presOf" srcId="{A9AB5DC9-541D-460B-9231-69EDAC3848DB}" destId="{61D365C1-A917-4382-86F0-4669DB4D6FBE}" srcOrd="0" destOrd="0" presId="urn:microsoft.com/office/officeart/2005/8/layout/default#21"/>
    <dgm:cxn modelId="{CFA0793C-8B05-174D-B408-617807D9D71C}" type="presOf" srcId="{73C58315-ADAE-46DE-8CD2-10CCE66DAC1A}" destId="{374433B0-7CFE-4E8A-9B51-E674B46B8354}" srcOrd="0" destOrd="0" presId="urn:microsoft.com/office/officeart/2005/8/layout/default#21"/>
    <dgm:cxn modelId="{72CD8547-B5CE-448A-A146-F8E9C2F61F66}" srcId="{571C23A0-A43A-470B-985B-FCDA7EB4312B}" destId="{86F3CF5F-5C0B-4E4A-8AF1-6A0717ACEFE6}" srcOrd="4" destOrd="0" parTransId="{C295EF74-B146-4186-9572-5534A823C1AB}" sibTransId="{CEBC81AA-1EA3-4C8A-8C60-8E72EA1CFEEB}"/>
    <dgm:cxn modelId="{A40847EC-6D72-416D-A8D3-04A333F15CB2}" srcId="{571C23A0-A43A-470B-985B-FCDA7EB4312B}" destId="{AF9E5272-1A0C-49AD-BB7D-56299D382B08}" srcOrd="2" destOrd="0" parTransId="{F81F4900-CA92-454C-A135-E7A0EF5516D6}" sibTransId="{93484CF6-0A70-43D1-BDE6-C99C140561AD}"/>
    <dgm:cxn modelId="{A498D4F7-6719-49A3-8CE5-8CD251985F24}" srcId="{571C23A0-A43A-470B-985B-FCDA7EB4312B}" destId="{A9AB5DC9-541D-460B-9231-69EDAC3848DB}" srcOrd="3" destOrd="0" parTransId="{894DAA81-7CFD-4271-962F-7F60C4308545}" sibTransId="{3E8D6735-F17F-4068-B355-77F67CB74FB5}"/>
    <dgm:cxn modelId="{A5A40A13-6FFF-4045-997B-B71EC805AFE3}" type="presOf" srcId="{571C23A0-A43A-470B-985B-FCDA7EB4312B}" destId="{3C50D703-1639-4F26-8332-6CED7B0D3AB3}" srcOrd="0" destOrd="0" presId="urn:microsoft.com/office/officeart/2005/8/layout/default#21"/>
    <dgm:cxn modelId="{326AC93B-8587-4BFF-B188-DAE523E413F5}" srcId="{571C23A0-A43A-470B-985B-FCDA7EB4312B}" destId="{C1BFB9C8-602D-4AD3-A683-1C875854F330}" srcOrd="0" destOrd="0" parTransId="{3B493B4B-0BB4-4F1E-9EAC-2EDDB504F9B7}" sibTransId="{2AAF3747-F737-4B83-8FCB-4A490EDE3ADD}"/>
    <dgm:cxn modelId="{A3B232D1-54B7-4051-A389-5FA20D64970F}" srcId="{571C23A0-A43A-470B-985B-FCDA7EB4312B}" destId="{73C58315-ADAE-46DE-8CD2-10CCE66DAC1A}" srcOrd="1" destOrd="0" parTransId="{2A829331-83A2-4007-BA97-04F0D39F3774}" sibTransId="{13776903-FAA1-4811-9C70-647DA2CBE131}"/>
    <dgm:cxn modelId="{495B1326-3F32-3948-9B3E-CD0516901329}" type="presOf" srcId="{AF9E5272-1A0C-49AD-BB7D-56299D382B08}" destId="{57B281AB-03ED-496F-B624-64D22B4537E8}" srcOrd="0" destOrd="0" presId="urn:microsoft.com/office/officeart/2005/8/layout/default#21"/>
    <dgm:cxn modelId="{02E18111-0C9D-F146-B505-C3A9B6E1702C}" type="presOf" srcId="{C1BFB9C8-602D-4AD3-A683-1C875854F330}" destId="{8F29629A-E661-4C36-B61B-9D75E05C1DBA}" srcOrd="0" destOrd="0" presId="urn:microsoft.com/office/officeart/2005/8/layout/default#21"/>
    <dgm:cxn modelId="{2D310386-8263-5540-92AB-43B6C3FF8F0A}" type="presParOf" srcId="{3C50D703-1639-4F26-8332-6CED7B0D3AB3}" destId="{8F29629A-E661-4C36-B61B-9D75E05C1DBA}" srcOrd="0" destOrd="0" presId="urn:microsoft.com/office/officeart/2005/8/layout/default#21"/>
    <dgm:cxn modelId="{71DD27EC-E92D-784B-A69E-5FA7255141EC}" type="presParOf" srcId="{3C50D703-1639-4F26-8332-6CED7B0D3AB3}" destId="{DFEEAAA3-5252-45C0-B037-F62E0719B8DC}" srcOrd="1" destOrd="0" presId="urn:microsoft.com/office/officeart/2005/8/layout/default#21"/>
    <dgm:cxn modelId="{57BE9FEB-0400-CE45-8106-E77D6E155225}" type="presParOf" srcId="{3C50D703-1639-4F26-8332-6CED7B0D3AB3}" destId="{374433B0-7CFE-4E8A-9B51-E674B46B8354}" srcOrd="2" destOrd="0" presId="urn:microsoft.com/office/officeart/2005/8/layout/default#21"/>
    <dgm:cxn modelId="{35851BD3-2E25-1440-B7BD-383340BB6758}" type="presParOf" srcId="{3C50D703-1639-4F26-8332-6CED7B0D3AB3}" destId="{09A30A67-019C-4F96-B605-8D5E1FFB90FB}" srcOrd="3" destOrd="0" presId="urn:microsoft.com/office/officeart/2005/8/layout/default#21"/>
    <dgm:cxn modelId="{D3157C04-A557-1943-AC8E-FF11393688C8}" type="presParOf" srcId="{3C50D703-1639-4F26-8332-6CED7B0D3AB3}" destId="{57B281AB-03ED-496F-B624-64D22B4537E8}" srcOrd="4" destOrd="0" presId="urn:microsoft.com/office/officeart/2005/8/layout/default#21"/>
    <dgm:cxn modelId="{A8DB2638-983B-7F4D-BD3D-E19D781D2196}" type="presParOf" srcId="{3C50D703-1639-4F26-8332-6CED7B0D3AB3}" destId="{5E8D8ACD-F586-47DB-ACE2-1DD16C13DF9D}" srcOrd="5" destOrd="0" presId="urn:microsoft.com/office/officeart/2005/8/layout/default#21"/>
    <dgm:cxn modelId="{B644D879-F429-5448-B327-105BC8431239}" type="presParOf" srcId="{3C50D703-1639-4F26-8332-6CED7B0D3AB3}" destId="{61D365C1-A917-4382-86F0-4669DB4D6FBE}" srcOrd="6" destOrd="0" presId="urn:microsoft.com/office/officeart/2005/8/layout/default#21"/>
    <dgm:cxn modelId="{EE2D8AB1-8872-0B40-B2C0-5CE3B33015CC}" type="presParOf" srcId="{3C50D703-1639-4F26-8332-6CED7B0D3AB3}" destId="{2C1CFAB5-34EB-409F-97DA-19024471BC36}" srcOrd="7" destOrd="0" presId="urn:microsoft.com/office/officeart/2005/8/layout/default#21"/>
    <dgm:cxn modelId="{C14F6793-02DC-FA44-8440-01CDCCE9786B}" type="presParOf" srcId="{3C50D703-1639-4F26-8332-6CED7B0D3AB3}" destId="{89E17770-9BF5-4DAC-AB94-81933D5E88A6}" srcOrd="8" destOrd="0" presId="urn:microsoft.com/office/officeart/2005/8/layout/defaul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9EAA31-E9FA-4CDA-A887-99A813F1F6CF}"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fr-FR"/>
        </a:p>
      </dgm:t>
    </dgm:pt>
    <dgm:pt modelId="{7F81F87F-60DC-437D-9008-DC8EF203170E}">
      <dgm:prSet phldrT="[Texte]"/>
      <dgm:spPr/>
      <dgm:t>
        <a:bodyPr/>
        <a:lstStyle/>
        <a:p>
          <a:pPr rtl="1"/>
          <a:r>
            <a:rPr lang="ar-MA" dirty="0" smtClean="0"/>
            <a:t>نفهم المشكل </a:t>
          </a:r>
          <a:endParaRPr lang="fr-FR" dirty="0"/>
        </a:p>
      </dgm:t>
    </dgm:pt>
    <dgm:pt modelId="{94BD2581-36B2-46B7-B85A-E730A6CE085E}" type="parTrans" cxnId="{BC4621BE-BFEB-413A-A805-63848DB46001}">
      <dgm:prSet/>
      <dgm:spPr/>
      <dgm:t>
        <a:bodyPr/>
        <a:lstStyle/>
        <a:p>
          <a:endParaRPr lang="fr-FR"/>
        </a:p>
      </dgm:t>
    </dgm:pt>
    <dgm:pt modelId="{7E2008F8-900E-4C4A-8519-A27E7A057C47}" type="sibTrans" cxnId="{BC4621BE-BFEB-413A-A805-63848DB46001}">
      <dgm:prSet/>
      <dgm:spPr/>
      <dgm:t>
        <a:bodyPr/>
        <a:lstStyle/>
        <a:p>
          <a:endParaRPr lang="fr-FR"/>
        </a:p>
      </dgm:t>
    </dgm:pt>
    <dgm:pt modelId="{DF8EC0AA-82CD-4756-9562-0391AFA58750}">
      <dgm:prSet phldrT="[Texte]"/>
      <dgm:spPr/>
      <dgm:t>
        <a:bodyPr/>
        <a:lstStyle/>
        <a:p>
          <a:pPr algn="r" rtl="1"/>
          <a:r>
            <a:rPr lang="ar-MA" dirty="0" smtClean="0"/>
            <a:t>نقترح حلول </a:t>
          </a:r>
          <a:endParaRPr lang="fr-FR" dirty="0"/>
        </a:p>
      </dgm:t>
    </dgm:pt>
    <dgm:pt modelId="{71444D3C-19F5-469B-BE4B-D2D3DFB241B7}" type="parTrans" cxnId="{D393040A-627D-4433-A7FF-0A7020903DE0}">
      <dgm:prSet/>
      <dgm:spPr/>
      <dgm:t>
        <a:bodyPr/>
        <a:lstStyle/>
        <a:p>
          <a:endParaRPr lang="fr-FR"/>
        </a:p>
      </dgm:t>
    </dgm:pt>
    <dgm:pt modelId="{ABD3EF5D-BB3D-411C-81B9-62CC92E6254D}" type="sibTrans" cxnId="{D393040A-627D-4433-A7FF-0A7020903DE0}">
      <dgm:prSet/>
      <dgm:spPr/>
      <dgm:t>
        <a:bodyPr/>
        <a:lstStyle/>
        <a:p>
          <a:endParaRPr lang="fr-FR"/>
        </a:p>
      </dgm:t>
    </dgm:pt>
    <dgm:pt modelId="{356D5B24-F7B8-4BDE-B32D-91411707EFCE}">
      <dgm:prSet phldrT="[Texte]"/>
      <dgm:spPr/>
      <dgm:t>
        <a:bodyPr/>
        <a:lstStyle/>
        <a:p>
          <a:pPr algn="r" rtl="1"/>
          <a:r>
            <a:rPr lang="ar-MA" dirty="0" smtClean="0"/>
            <a:t>نختار أحسن حل </a:t>
          </a:r>
          <a:endParaRPr lang="fr-FR" dirty="0"/>
        </a:p>
      </dgm:t>
    </dgm:pt>
    <dgm:pt modelId="{CBE604E2-1DB8-4B27-8726-498DAEF893E6}" type="parTrans" cxnId="{B03A6D2D-F329-43E8-8763-FA34973AA4AF}">
      <dgm:prSet/>
      <dgm:spPr/>
      <dgm:t>
        <a:bodyPr/>
        <a:lstStyle/>
        <a:p>
          <a:endParaRPr lang="fr-FR"/>
        </a:p>
      </dgm:t>
    </dgm:pt>
    <dgm:pt modelId="{4B85E4C2-F6D5-4BE5-BF10-BBF861DFCAE4}" type="sibTrans" cxnId="{B03A6D2D-F329-43E8-8763-FA34973AA4AF}">
      <dgm:prSet/>
      <dgm:spPr/>
      <dgm:t>
        <a:bodyPr/>
        <a:lstStyle/>
        <a:p>
          <a:endParaRPr lang="fr-FR"/>
        </a:p>
      </dgm:t>
    </dgm:pt>
    <dgm:pt modelId="{8D99398B-EC7D-485A-9922-02FF009F2535}">
      <dgm:prSet phldrT="[Texte]"/>
      <dgm:spPr/>
      <dgm:t>
        <a:bodyPr/>
        <a:lstStyle/>
        <a:p>
          <a:pPr algn="r" rtl="1"/>
          <a:r>
            <a:rPr lang="ar-MA" dirty="0" smtClean="0"/>
            <a:t>نعمل تجارب </a:t>
          </a:r>
          <a:endParaRPr lang="fr-FR" dirty="0"/>
        </a:p>
      </dgm:t>
    </dgm:pt>
    <dgm:pt modelId="{11F76863-06AC-423C-9924-39A4EC1E9A10}" type="parTrans" cxnId="{9CDB2998-0BB9-463E-A606-0B3CC37FA9CF}">
      <dgm:prSet/>
      <dgm:spPr/>
      <dgm:t>
        <a:bodyPr/>
        <a:lstStyle/>
        <a:p>
          <a:endParaRPr lang="fr-FR"/>
        </a:p>
      </dgm:t>
    </dgm:pt>
    <dgm:pt modelId="{8A5C289D-7D4B-4073-9BB3-93650F46E009}" type="sibTrans" cxnId="{9CDB2998-0BB9-463E-A606-0B3CC37FA9CF}">
      <dgm:prSet/>
      <dgm:spPr/>
      <dgm:t>
        <a:bodyPr/>
        <a:lstStyle/>
        <a:p>
          <a:endParaRPr lang="fr-FR"/>
        </a:p>
      </dgm:t>
    </dgm:pt>
    <dgm:pt modelId="{301B9777-273E-4B40-8FB6-98425CBE4956}">
      <dgm:prSet phldrT="[Texte]"/>
      <dgm:spPr/>
      <dgm:t>
        <a:bodyPr/>
        <a:lstStyle/>
        <a:p>
          <a:pPr algn="r" rtl="1"/>
          <a:r>
            <a:rPr lang="ar-MA" dirty="0" smtClean="0"/>
            <a:t>نخرج المنتج السوق </a:t>
          </a:r>
          <a:endParaRPr lang="fr-FR" dirty="0"/>
        </a:p>
      </dgm:t>
    </dgm:pt>
    <dgm:pt modelId="{B1881091-3009-4DF9-870E-3F2B50DD8279}" type="parTrans" cxnId="{5FCBD182-D82F-4EBC-A16F-077F456BE770}">
      <dgm:prSet/>
      <dgm:spPr/>
      <dgm:t>
        <a:bodyPr/>
        <a:lstStyle/>
        <a:p>
          <a:endParaRPr lang="fr-FR"/>
        </a:p>
      </dgm:t>
    </dgm:pt>
    <dgm:pt modelId="{7E04B665-E977-47A1-9F82-46BC4DAF5F69}" type="sibTrans" cxnId="{5FCBD182-D82F-4EBC-A16F-077F456BE770}">
      <dgm:prSet/>
      <dgm:spPr/>
      <dgm:t>
        <a:bodyPr/>
        <a:lstStyle/>
        <a:p>
          <a:endParaRPr lang="fr-FR"/>
        </a:p>
      </dgm:t>
    </dgm:pt>
    <dgm:pt modelId="{6DF560B9-AC2A-4EF8-A720-8C70A9960A3F}" type="pres">
      <dgm:prSet presAssocID="{689EAA31-E9FA-4CDA-A887-99A813F1F6CF}" presName="rootnode" presStyleCnt="0">
        <dgm:presLayoutVars>
          <dgm:chMax/>
          <dgm:chPref/>
          <dgm:dir val="rev"/>
          <dgm:animLvl val="lvl"/>
        </dgm:presLayoutVars>
      </dgm:prSet>
      <dgm:spPr/>
      <dgm:t>
        <a:bodyPr/>
        <a:lstStyle/>
        <a:p>
          <a:endParaRPr lang="fr-FR"/>
        </a:p>
      </dgm:t>
    </dgm:pt>
    <dgm:pt modelId="{15DF52FE-5361-4A64-BD37-4916CE02A713}" type="pres">
      <dgm:prSet presAssocID="{7F81F87F-60DC-437D-9008-DC8EF203170E}" presName="composite" presStyleCnt="0"/>
      <dgm:spPr/>
    </dgm:pt>
    <dgm:pt modelId="{F49758A5-104C-4CE0-BD20-AC41B3C41448}" type="pres">
      <dgm:prSet presAssocID="{7F81F87F-60DC-437D-9008-DC8EF203170E}" presName="LShape" presStyleLbl="alignNode1" presStyleIdx="0" presStyleCnt="9"/>
      <dgm:spPr/>
    </dgm:pt>
    <dgm:pt modelId="{A09E183E-1C26-4D91-BAD7-4E1A1AFF819B}" type="pres">
      <dgm:prSet presAssocID="{7F81F87F-60DC-437D-9008-DC8EF203170E}" presName="ParentText" presStyleLbl="revTx" presStyleIdx="0" presStyleCnt="5">
        <dgm:presLayoutVars>
          <dgm:chMax val="0"/>
          <dgm:chPref val="0"/>
          <dgm:bulletEnabled val="1"/>
        </dgm:presLayoutVars>
      </dgm:prSet>
      <dgm:spPr/>
      <dgm:t>
        <a:bodyPr/>
        <a:lstStyle/>
        <a:p>
          <a:endParaRPr lang="fr-FR"/>
        </a:p>
      </dgm:t>
    </dgm:pt>
    <dgm:pt modelId="{00D7DFAE-1988-4A69-9629-B499BC159B6E}" type="pres">
      <dgm:prSet presAssocID="{7F81F87F-60DC-437D-9008-DC8EF203170E}" presName="Triangle" presStyleLbl="alignNode1" presStyleIdx="1" presStyleCnt="9"/>
      <dgm:spPr/>
    </dgm:pt>
    <dgm:pt modelId="{47A92F75-C5CE-4ED2-9BC5-AB4831388D7D}" type="pres">
      <dgm:prSet presAssocID="{7E2008F8-900E-4C4A-8519-A27E7A057C47}" presName="sibTrans" presStyleCnt="0"/>
      <dgm:spPr/>
    </dgm:pt>
    <dgm:pt modelId="{64712081-04C5-4363-A65A-714AA62BC09C}" type="pres">
      <dgm:prSet presAssocID="{7E2008F8-900E-4C4A-8519-A27E7A057C47}" presName="space" presStyleCnt="0"/>
      <dgm:spPr/>
    </dgm:pt>
    <dgm:pt modelId="{551F87E8-52C0-4284-9348-5E9E8A0DA7B5}" type="pres">
      <dgm:prSet presAssocID="{DF8EC0AA-82CD-4756-9562-0391AFA58750}" presName="composite" presStyleCnt="0"/>
      <dgm:spPr/>
    </dgm:pt>
    <dgm:pt modelId="{222D2DA8-01A5-439E-9588-6349B837E91C}" type="pres">
      <dgm:prSet presAssocID="{DF8EC0AA-82CD-4756-9562-0391AFA58750}" presName="LShape" presStyleLbl="alignNode1" presStyleIdx="2" presStyleCnt="9" custScaleX="107355"/>
      <dgm:spPr/>
    </dgm:pt>
    <dgm:pt modelId="{57ABDFB9-7742-4FF1-9B75-EF860C6AF454}" type="pres">
      <dgm:prSet presAssocID="{DF8EC0AA-82CD-4756-9562-0391AFA58750}" presName="ParentText" presStyleLbl="revTx" presStyleIdx="1" presStyleCnt="5">
        <dgm:presLayoutVars>
          <dgm:chMax val="0"/>
          <dgm:chPref val="0"/>
          <dgm:bulletEnabled val="1"/>
        </dgm:presLayoutVars>
      </dgm:prSet>
      <dgm:spPr/>
      <dgm:t>
        <a:bodyPr/>
        <a:lstStyle/>
        <a:p>
          <a:endParaRPr lang="fr-FR"/>
        </a:p>
      </dgm:t>
    </dgm:pt>
    <dgm:pt modelId="{86EA49B1-2B4E-406B-A3CB-07E6EFC9DFFF}" type="pres">
      <dgm:prSet presAssocID="{DF8EC0AA-82CD-4756-9562-0391AFA58750}" presName="Triangle" presStyleLbl="alignNode1" presStyleIdx="3" presStyleCnt="9"/>
      <dgm:spPr/>
    </dgm:pt>
    <dgm:pt modelId="{CA28CF58-807B-4659-9C6E-C2E3D97A2A29}" type="pres">
      <dgm:prSet presAssocID="{ABD3EF5D-BB3D-411C-81B9-62CC92E6254D}" presName="sibTrans" presStyleCnt="0"/>
      <dgm:spPr/>
    </dgm:pt>
    <dgm:pt modelId="{E5B9C69B-EA62-467F-82E4-7E44B677048D}" type="pres">
      <dgm:prSet presAssocID="{ABD3EF5D-BB3D-411C-81B9-62CC92E6254D}" presName="space" presStyleCnt="0"/>
      <dgm:spPr/>
    </dgm:pt>
    <dgm:pt modelId="{B4BA9E83-9F47-4AD6-A3B7-3127CF85F0A8}" type="pres">
      <dgm:prSet presAssocID="{356D5B24-F7B8-4BDE-B32D-91411707EFCE}" presName="composite" presStyleCnt="0"/>
      <dgm:spPr/>
    </dgm:pt>
    <dgm:pt modelId="{473758A1-249C-4C58-BC2A-D6C7D96E764E}" type="pres">
      <dgm:prSet presAssocID="{356D5B24-F7B8-4BDE-B32D-91411707EFCE}" presName="LShape" presStyleLbl="alignNode1" presStyleIdx="4" presStyleCnt="9"/>
      <dgm:spPr/>
    </dgm:pt>
    <dgm:pt modelId="{A8E8D890-F940-495F-B1B9-CBC5B8E98CA9}" type="pres">
      <dgm:prSet presAssocID="{356D5B24-F7B8-4BDE-B32D-91411707EFCE}" presName="ParentText" presStyleLbl="revTx" presStyleIdx="2" presStyleCnt="5">
        <dgm:presLayoutVars>
          <dgm:chMax val="0"/>
          <dgm:chPref val="0"/>
          <dgm:bulletEnabled val="1"/>
        </dgm:presLayoutVars>
      </dgm:prSet>
      <dgm:spPr/>
      <dgm:t>
        <a:bodyPr/>
        <a:lstStyle/>
        <a:p>
          <a:endParaRPr lang="fr-FR"/>
        </a:p>
      </dgm:t>
    </dgm:pt>
    <dgm:pt modelId="{7F6C6B7A-D4D7-4B21-A6B9-65DEE3BEA795}" type="pres">
      <dgm:prSet presAssocID="{356D5B24-F7B8-4BDE-B32D-91411707EFCE}" presName="Triangle" presStyleLbl="alignNode1" presStyleIdx="5" presStyleCnt="9"/>
      <dgm:spPr/>
    </dgm:pt>
    <dgm:pt modelId="{D696E126-9ACE-4CC2-8041-2F43E688A802}" type="pres">
      <dgm:prSet presAssocID="{4B85E4C2-F6D5-4BE5-BF10-BBF861DFCAE4}" presName="sibTrans" presStyleCnt="0"/>
      <dgm:spPr/>
    </dgm:pt>
    <dgm:pt modelId="{01CD342D-890A-43A6-B80A-C99977D3F674}" type="pres">
      <dgm:prSet presAssocID="{4B85E4C2-F6D5-4BE5-BF10-BBF861DFCAE4}" presName="space" presStyleCnt="0"/>
      <dgm:spPr/>
    </dgm:pt>
    <dgm:pt modelId="{18DC0C7C-06F8-4911-A5CF-78910FDE09A4}" type="pres">
      <dgm:prSet presAssocID="{8D99398B-EC7D-485A-9922-02FF009F2535}" presName="composite" presStyleCnt="0"/>
      <dgm:spPr/>
    </dgm:pt>
    <dgm:pt modelId="{2E8C38EC-F8D5-4292-8872-7BEB42EF2477}" type="pres">
      <dgm:prSet presAssocID="{8D99398B-EC7D-485A-9922-02FF009F2535}" presName="LShape" presStyleLbl="alignNode1" presStyleIdx="6" presStyleCnt="9"/>
      <dgm:spPr/>
    </dgm:pt>
    <dgm:pt modelId="{9DD51E2B-4F6D-4C7E-84E4-0B51222BD558}" type="pres">
      <dgm:prSet presAssocID="{8D99398B-EC7D-485A-9922-02FF009F2535}" presName="ParentText" presStyleLbl="revTx" presStyleIdx="3" presStyleCnt="5">
        <dgm:presLayoutVars>
          <dgm:chMax val="0"/>
          <dgm:chPref val="0"/>
          <dgm:bulletEnabled val="1"/>
        </dgm:presLayoutVars>
      </dgm:prSet>
      <dgm:spPr/>
      <dgm:t>
        <a:bodyPr/>
        <a:lstStyle/>
        <a:p>
          <a:endParaRPr lang="fr-FR"/>
        </a:p>
      </dgm:t>
    </dgm:pt>
    <dgm:pt modelId="{A865C567-3C69-4CFE-B327-9DE721841222}" type="pres">
      <dgm:prSet presAssocID="{8D99398B-EC7D-485A-9922-02FF009F2535}" presName="Triangle" presStyleLbl="alignNode1" presStyleIdx="7" presStyleCnt="9"/>
      <dgm:spPr/>
    </dgm:pt>
    <dgm:pt modelId="{10A85518-617B-4D62-973B-5A0B3B1137AC}" type="pres">
      <dgm:prSet presAssocID="{8A5C289D-7D4B-4073-9BB3-93650F46E009}" presName="sibTrans" presStyleCnt="0"/>
      <dgm:spPr/>
    </dgm:pt>
    <dgm:pt modelId="{1F72E2AD-294A-4AB7-BE3F-0E29500B5A93}" type="pres">
      <dgm:prSet presAssocID="{8A5C289D-7D4B-4073-9BB3-93650F46E009}" presName="space" presStyleCnt="0"/>
      <dgm:spPr/>
    </dgm:pt>
    <dgm:pt modelId="{005DC665-7427-4928-958D-C843A710CA14}" type="pres">
      <dgm:prSet presAssocID="{301B9777-273E-4B40-8FB6-98425CBE4956}" presName="composite" presStyleCnt="0"/>
      <dgm:spPr/>
    </dgm:pt>
    <dgm:pt modelId="{976175FF-5E0F-40BB-863F-B5399788AB92}" type="pres">
      <dgm:prSet presAssocID="{301B9777-273E-4B40-8FB6-98425CBE4956}" presName="LShape" presStyleLbl="alignNode1" presStyleIdx="8" presStyleCnt="9"/>
      <dgm:spPr/>
    </dgm:pt>
    <dgm:pt modelId="{D0DBF197-BF12-4B17-BF40-8170AC599779}" type="pres">
      <dgm:prSet presAssocID="{301B9777-273E-4B40-8FB6-98425CBE4956}" presName="ParentText" presStyleLbl="revTx" presStyleIdx="4" presStyleCnt="5" custScaleX="110525">
        <dgm:presLayoutVars>
          <dgm:chMax val="0"/>
          <dgm:chPref val="0"/>
          <dgm:bulletEnabled val="1"/>
        </dgm:presLayoutVars>
      </dgm:prSet>
      <dgm:spPr/>
      <dgm:t>
        <a:bodyPr/>
        <a:lstStyle/>
        <a:p>
          <a:endParaRPr lang="fr-FR"/>
        </a:p>
      </dgm:t>
    </dgm:pt>
  </dgm:ptLst>
  <dgm:cxnLst>
    <dgm:cxn modelId="{ECCED4A5-0D68-9844-9F9A-B294C755C15D}" type="presOf" srcId="{DF8EC0AA-82CD-4756-9562-0391AFA58750}" destId="{57ABDFB9-7742-4FF1-9B75-EF860C6AF454}" srcOrd="0" destOrd="0" presId="urn:microsoft.com/office/officeart/2009/3/layout/StepUpProcess"/>
    <dgm:cxn modelId="{C31E4225-76C7-3C4A-823B-757BDB975FFD}" type="presOf" srcId="{689EAA31-E9FA-4CDA-A887-99A813F1F6CF}" destId="{6DF560B9-AC2A-4EF8-A720-8C70A9960A3F}" srcOrd="0" destOrd="0" presId="urn:microsoft.com/office/officeart/2009/3/layout/StepUpProcess"/>
    <dgm:cxn modelId="{BC4621BE-BFEB-413A-A805-63848DB46001}" srcId="{689EAA31-E9FA-4CDA-A887-99A813F1F6CF}" destId="{7F81F87F-60DC-437D-9008-DC8EF203170E}" srcOrd="0" destOrd="0" parTransId="{94BD2581-36B2-46B7-B85A-E730A6CE085E}" sibTransId="{7E2008F8-900E-4C4A-8519-A27E7A057C47}"/>
    <dgm:cxn modelId="{D393040A-627D-4433-A7FF-0A7020903DE0}" srcId="{689EAA31-E9FA-4CDA-A887-99A813F1F6CF}" destId="{DF8EC0AA-82CD-4756-9562-0391AFA58750}" srcOrd="1" destOrd="0" parTransId="{71444D3C-19F5-469B-BE4B-D2D3DFB241B7}" sibTransId="{ABD3EF5D-BB3D-411C-81B9-62CC92E6254D}"/>
    <dgm:cxn modelId="{5FCBD182-D82F-4EBC-A16F-077F456BE770}" srcId="{689EAA31-E9FA-4CDA-A887-99A813F1F6CF}" destId="{301B9777-273E-4B40-8FB6-98425CBE4956}" srcOrd="4" destOrd="0" parTransId="{B1881091-3009-4DF9-870E-3F2B50DD8279}" sibTransId="{7E04B665-E977-47A1-9F82-46BC4DAF5F69}"/>
    <dgm:cxn modelId="{B03A6D2D-F329-43E8-8763-FA34973AA4AF}" srcId="{689EAA31-E9FA-4CDA-A887-99A813F1F6CF}" destId="{356D5B24-F7B8-4BDE-B32D-91411707EFCE}" srcOrd="2" destOrd="0" parTransId="{CBE604E2-1DB8-4B27-8726-498DAEF893E6}" sibTransId="{4B85E4C2-F6D5-4BE5-BF10-BBF861DFCAE4}"/>
    <dgm:cxn modelId="{DD4EAA69-56AF-1F46-8C22-8966F1DE8F77}" type="presOf" srcId="{7F81F87F-60DC-437D-9008-DC8EF203170E}" destId="{A09E183E-1C26-4D91-BAD7-4E1A1AFF819B}" srcOrd="0" destOrd="0" presId="urn:microsoft.com/office/officeart/2009/3/layout/StepUpProcess"/>
    <dgm:cxn modelId="{D3CAAE92-A8FC-AE40-BEAF-285EB1839596}" type="presOf" srcId="{8D99398B-EC7D-485A-9922-02FF009F2535}" destId="{9DD51E2B-4F6D-4C7E-84E4-0B51222BD558}" srcOrd="0" destOrd="0" presId="urn:microsoft.com/office/officeart/2009/3/layout/StepUpProcess"/>
    <dgm:cxn modelId="{EF4FBB1E-3800-4D47-8CA3-604B9B85743D}" type="presOf" srcId="{356D5B24-F7B8-4BDE-B32D-91411707EFCE}" destId="{A8E8D890-F940-495F-B1B9-CBC5B8E98CA9}" srcOrd="0" destOrd="0" presId="urn:microsoft.com/office/officeart/2009/3/layout/StepUpProcess"/>
    <dgm:cxn modelId="{28729A7F-119C-254E-92C9-7A5B99972D8D}" type="presOf" srcId="{301B9777-273E-4B40-8FB6-98425CBE4956}" destId="{D0DBF197-BF12-4B17-BF40-8170AC599779}" srcOrd="0" destOrd="0" presId="urn:microsoft.com/office/officeart/2009/3/layout/StepUpProcess"/>
    <dgm:cxn modelId="{9CDB2998-0BB9-463E-A606-0B3CC37FA9CF}" srcId="{689EAA31-E9FA-4CDA-A887-99A813F1F6CF}" destId="{8D99398B-EC7D-485A-9922-02FF009F2535}" srcOrd="3" destOrd="0" parTransId="{11F76863-06AC-423C-9924-39A4EC1E9A10}" sibTransId="{8A5C289D-7D4B-4073-9BB3-93650F46E009}"/>
    <dgm:cxn modelId="{293C7319-9142-C340-B9A9-FD3099848C4A}" type="presParOf" srcId="{6DF560B9-AC2A-4EF8-A720-8C70A9960A3F}" destId="{15DF52FE-5361-4A64-BD37-4916CE02A713}" srcOrd="0" destOrd="0" presId="urn:microsoft.com/office/officeart/2009/3/layout/StepUpProcess"/>
    <dgm:cxn modelId="{DDBDD44E-3DD2-AB4F-98E9-572B51D8B4E8}" type="presParOf" srcId="{15DF52FE-5361-4A64-BD37-4916CE02A713}" destId="{F49758A5-104C-4CE0-BD20-AC41B3C41448}" srcOrd="0" destOrd="0" presId="urn:microsoft.com/office/officeart/2009/3/layout/StepUpProcess"/>
    <dgm:cxn modelId="{C61A4A95-EB1C-5D42-8BAA-909759F8E2A2}" type="presParOf" srcId="{15DF52FE-5361-4A64-BD37-4916CE02A713}" destId="{A09E183E-1C26-4D91-BAD7-4E1A1AFF819B}" srcOrd="1" destOrd="0" presId="urn:microsoft.com/office/officeart/2009/3/layout/StepUpProcess"/>
    <dgm:cxn modelId="{AFB322D3-E4F5-D348-B2FB-3CA6BA32D500}" type="presParOf" srcId="{15DF52FE-5361-4A64-BD37-4916CE02A713}" destId="{00D7DFAE-1988-4A69-9629-B499BC159B6E}" srcOrd="2" destOrd="0" presId="urn:microsoft.com/office/officeart/2009/3/layout/StepUpProcess"/>
    <dgm:cxn modelId="{0AEED603-6E21-3548-8F0F-FF186A3978B9}" type="presParOf" srcId="{6DF560B9-AC2A-4EF8-A720-8C70A9960A3F}" destId="{47A92F75-C5CE-4ED2-9BC5-AB4831388D7D}" srcOrd="1" destOrd="0" presId="urn:microsoft.com/office/officeart/2009/3/layout/StepUpProcess"/>
    <dgm:cxn modelId="{B0DAC146-A363-AD4D-9B2D-B6ABF897CD10}" type="presParOf" srcId="{47A92F75-C5CE-4ED2-9BC5-AB4831388D7D}" destId="{64712081-04C5-4363-A65A-714AA62BC09C}" srcOrd="0" destOrd="0" presId="urn:microsoft.com/office/officeart/2009/3/layout/StepUpProcess"/>
    <dgm:cxn modelId="{A709974C-A79E-614E-BF28-8829918BF9DA}" type="presParOf" srcId="{6DF560B9-AC2A-4EF8-A720-8C70A9960A3F}" destId="{551F87E8-52C0-4284-9348-5E9E8A0DA7B5}" srcOrd="2" destOrd="0" presId="urn:microsoft.com/office/officeart/2009/3/layout/StepUpProcess"/>
    <dgm:cxn modelId="{721F65D4-9E3F-9843-B94C-031F4F308A9D}" type="presParOf" srcId="{551F87E8-52C0-4284-9348-5E9E8A0DA7B5}" destId="{222D2DA8-01A5-439E-9588-6349B837E91C}" srcOrd="0" destOrd="0" presId="urn:microsoft.com/office/officeart/2009/3/layout/StepUpProcess"/>
    <dgm:cxn modelId="{34B208EB-C8E0-BB4B-ADEA-8EAAA3D179BE}" type="presParOf" srcId="{551F87E8-52C0-4284-9348-5E9E8A0DA7B5}" destId="{57ABDFB9-7742-4FF1-9B75-EF860C6AF454}" srcOrd="1" destOrd="0" presId="urn:microsoft.com/office/officeart/2009/3/layout/StepUpProcess"/>
    <dgm:cxn modelId="{A339A9C6-5D0D-D74B-AE5F-3D4B214A5E42}" type="presParOf" srcId="{551F87E8-52C0-4284-9348-5E9E8A0DA7B5}" destId="{86EA49B1-2B4E-406B-A3CB-07E6EFC9DFFF}" srcOrd="2" destOrd="0" presId="urn:microsoft.com/office/officeart/2009/3/layout/StepUpProcess"/>
    <dgm:cxn modelId="{FDFAA958-679A-BB4E-8CE7-1271C3A587FD}" type="presParOf" srcId="{6DF560B9-AC2A-4EF8-A720-8C70A9960A3F}" destId="{CA28CF58-807B-4659-9C6E-C2E3D97A2A29}" srcOrd="3" destOrd="0" presId="urn:microsoft.com/office/officeart/2009/3/layout/StepUpProcess"/>
    <dgm:cxn modelId="{62E8C316-A0E8-CD49-AF52-8212E5D13ED0}" type="presParOf" srcId="{CA28CF58-807B-4659-9C6E-C2E3D97A2A29}" destId="{E5B9C69B-EA62-467F-82E4-7E44B677048D}" srcOrd="0" destOrd="0" presId="urn:microsoft.com/office/officeart/2009/3/layout/StepUpProcess"/>
    <dgm:cxn modelId="{D0526748-3B4C-D749-8FF1-E483E0C392C2}" type="presParOf" srcId="{6DF560B9-AC2A-4EF8-A720-8C70A9960A3F}" destId="{B4BA9E83-9F47-4AD6-A3B7-3127CF85F0A8}" srcOrd="4" destOrd="0" presId="urn:microsoft.com/office/officeart/2009/3/layout/StepUpProcess"/>
    <dgm:cxn modelId="{8E17B9CD-BFD5-0348-A332-33185BE0BCD6}" type="presParOf" srcId="{B4BA9E83-9F47-4AD6-A3B7-3127CF85F0A8}" destId="{473758A1-249C-4C58-BC2A-D6C7D96E764E}" srcOrd="0" destOrd="0" presId="urn:microsoft.com/office/officeart/2009/3/layout/StepUpProcess"/>
    <dgm:cxn modelId="{654723A4-D8EE-F746-84B5-F9550371032E}" type="presParOf" srcId="{B4BA9E83-9F47-4AD6-A3B7-3127CF85F0A8}" destId="{A8E8D890-F940-495F-B1B9-CBC5B8E98CA9}" srcOrd="1" destOrd="0" presId="urn:microsoft.com/office/officeart/2009/3/layout/StepUpProcess"/>
    <dgm:cxn modelId="{4464DB83-2EA0-BA43-B159-5D5FB3A2AEBF}" type="presParOf" srcId="{B4BA9E83-9F47-4AD6-A3B7-3127CF85F0A8}" destId="{7F6C6B7A-D4D7-4B21-A6B9-65DEE3BEA795}" srcOrd="2" destOrd="0" presId="urn:microsoft.com/office/officeart/2009/3/layout/StepUpProcess"/>
    <dgm:cxn modelId="{D14E3C0E-95C1-0048-BFDC-AD317F88493D}" type="presParOf" srcId="{6DF560B9-AC2A-4EF8-A720-8C70A9960A3F}" destId="{D696E126-9ACE-4CC2-8041-2F43E688A802}" srcOrd="5" destOrd="0" presId="urn:microsoft.com/office/officeart/2009/3/layout/StepUpProcess"/>
    <dgm:cxn modelId="{72056CCC-1C3C-4746-AB22-C89C44B5F219}" type="presParOf" srcId="{D696E126-9ACE-4CC2-8041-2F43E688A802}" destId="{01CD342D-890A-43A6-B80A-C99977D3F674}" srcOrd="0" destOrd="0" presId="urn:microsoft.com/office/officeart/2009/3/layout/StepUpProcess"/>
    <dgm:cxn modelId="{365446E9-9F21-3243-8471-BC4F0F8780A3}" type="presParOf" srcId="{6DF560B9-AC2A-4EF8-A720-8C70A9960A3F}" destId="{18DC0C7C-06F8-4911-A5CF-78910FDE09A4}" srcOrd="6" destOrd="0" presId="urn:microsoft.com/office/officeart/2009/3/layout/StepUpProcess"/>
    <dgm:cxn modelId="{53E1A36F-97B4-0246-BF41-D314022CFF90}" type="presParOf" srcId="{18DC0C7C-06F8-4911-A5CF-78910FDE09A4}" destId="{2E8C38EC-F8D5-4292-8872-7BEB42EF2477}" srcOrd="0" destOrd="0" presId="urn:microsoft.com/office/officeart/2009/3/layout/StepUpProcess"/>
    <dgm:cxn modelId="{D0F872E3-3272-6D41-ADB3-6E1A97C15059}" type="presParOf" srcId="{18DC0C7C-06F8-4911-A5CF-78910FDE09A4}" destId="{9DD51E2B-4F6D-4C7E-84E4-0B51222BD558}" srcOrd="1" destOrd="0" presId="urn:microsoft.com/office/officeart/2009/3/layout/StepUpProcess"/>
    <dgm:cxn modelId="{153A845B-1ACD-5D4F-9517-AE3DD0445920}" type="presParOf" srcId="{18DC0C7C-06F8-4911-A5CF-78910FDE09A4}" destId="{A865C567-3C69-4CFE-B327-9DE721841222}" srcOrd="2" destOrd="0" presId="urn:microsoft.com/office/officeart/2009/3/layout/StepUpProcess"/>
    <dgm:cxn modelId="{508B98FD-6518-A249-A147-600FE73D372C}" type="presParOf" srcId="{6DF560B9-AC2A-4EF8-A720-8C70A9960A3F}" destId="{10A85518-617B-4D62-973B-5A0B3B1137AC}" srcOrd="7" destOrd="0" presId="urn:microsoft.com/office/officeart/2009/3/layout/StepUpProcess"/>
    <dgm:cxn modelId="{5E165368-2CD8-A54C-8C12-BCCF9C0E43CB}" type="presParOf" srcId="{10A85518-617B-4D62-973B-5A0B3B1137AC}" destId="{1F72E2AD-294A-4AB7-BE3F-0E29500B5A93}" srcOrd="0" destOrd="0" presId="urn:microsoft.com/office/officeart/2009/3/layout/StepUpProcess"/>
    <dgm:cxn modelId="{753FAB0F-9D78-564B-BCA3-7C01B51CCE39}" type="presParOf" srcId="{6DF560B9-AC2A-4EF8-A720-8C70A9960A3F}" destId="{005DC665-7427-4928-958D-C843A710CA14}" srcOrd="8" destOrd="0" presId="urn:microsoft.com/office/officeart/2009/3/layout/StepUpProcess"/>
    <dgm:cxn modelId="{DFA78809-4D6E-CE43-B5C8-64305D1724E8}" type="presParOf" srcId="{005DC665-7427-4928-958D-C843A710CA14}" destId="{976175FF-5E0F-40BB-863F-B5399788AB92}" srcOrd="0" destOrd="0" presId="urn:microsoft.com/office/officeart/2009/3/layout/StepUpProcess"/>
    <dgm:cxn modelId="{79EB70A7-C0BD-7146-A2C1-69EE9B0EE52D}" type="presParOf" srcId="{005DC665-7427-4928-958D-C843A710CA14}" destId="{D0DBF197-BF12-4B17-BF40-8170AC59977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12F2CD-A6AB-40A7-9ACA-7F2DD3088324}" type="doc">
      <dgm:prSet loTypeId="urn:microsoft.com/office/officeart/2005/8/layout/default#22" loCatId="list" qsTypeId="urn:microsoft.com/office/officeart/2005/8/quickstyle/simple1" qsCatId="simple" csTypeId="urn:microsoft.com/office/officeart/2005/8/colors/colorful3" csCatId="colorful" phldr="1"/>
      <dgm:spPr/>
      <dgm:t>
        <a:bodyPr/>
        <a:lstStyle/>
        <a:p>
          <a:endParaRPr lang="fr-FR"/>
        </a:p>
      </dgm:t>
    </dgm:pt>
    <dgm:pt modelId="{ABDE3E92-5FE9-48EF-B9D1-12066E2A8377}">
      <dgm:prSet phldrT="[Texte]"/>
      <dgm:spPr/>
      <dgm:t>
        <a:bodyPr/>
        <a:lstStyle/>
        <a:p>
          <a:r>
            <a:rPr lang="ar-MA" dirty="0" smtClean="0"/>
            <a:t>الخصائص</a:t>
          </a:r>
          <a:endParaRPr lang="fr-FR" dirty="0"/>
        </a:p>
      </dgm:t>
    </dgm:pt>
    <dgm:pt modelId="{07790A54-57A5-40A3-9FBB-0B10FA907E9E}" type="parTrans" cxnId="{15538FE1-5703-4B17-BD8A-2CD98C45194F}">
      <dgm:prSet/>
      <dgm:spPr/>
      <dgm:t>
        <a:bodyPr/>
        <a:lstStyle/>
        <a:p>
          <a:endParaRPr lang="fr-FR"/>
        </a:p>
      </dgm:t>
    </dgm:pt>
    <dgm:pt modelId="{9E2AF1F9-3A29-481C-8CA4-E201EF20D49B}" type="sibTrans" cxnId="{15538FE1-5703-4B17-BD8A-2CD98C45194F}">
      <dgm:prSet/>
      <dgm:spPr/>
      <dgm:t>
        <a:bodyPr/>
        <a:lstStyle/>
        <a:p>
          <a:endParaRPr lang="fr-FR"/>
        </a:p>
      </dgm:t>
    </dgm:pt>
    <dgm:pt modelId="{F4C7CA3C-3CEE-47E9-9643-45F9FA1DF5C8}">
      <dgm:prSet phldrT="[Texte]"/>
      <dgm:spPr/>
      <dgm:t>
        <a:bodyPr/>
        <a:lstStyle/>
        <a:p>
          <a:r>
            <a:rPr lang="ar-MA" dirty="0" smtClean="0"/>
            <a:t>المنتوج/ الخدمة </a:t>
          </a:r>
          <a:endParaRPr lang="fr-FR" dirty="0"/>
        </a:p>
      </dgm:t>
    </dgm:pt>
    <dgm:pt modelId="{27BC756C-E267-441F-98A0-D42392A87E80}" type="parTrans" cxnId="{D40F2639-E289-4514-8EDF-83378BCC474D}">
      <dgm:prSet/>
      <dgm:spPr/>
      <dgm:t>
        <a:bodyPr/>
        <a:lstStyle/>
        <a:p>
          <a:endParaRPr lang="fr-FR"/>
        </a:p>
      </dgm:t>
    </dgm:pt>
    <dgm:pt modelId="{30B697C4-EEE0-45C4-9673-7DB12EDD1F64}" type="sibTrans" cxnId="{D40F2639-E289-4514-8EDF-83378BCC474D}">
      <dgm:prSet/>
      <dgm:spPr/>
      <dgm:t>
        <a:bodyPr/>
        <a:lstStyle/>
        <a:p>
          <a:endParaRPr lang="fr-FR"/>
        </a:p>
      </dgm:t>
    </dgm:pt>
    <dgm:pt modelId="{E0AD05C7-B900-45BF-9981-96E2BAF0B8FB}">
      <dgm:prSet phldrT="[Texte]"/>
      <dgm:spPr/>
      <dgm:t>
        <a:bodyPr/>
        <a:lstStyle/>
        <a:p>
          <a:r>
            <a:rPr lang="ar-MA" dirty="0" smtClean="0"/>
            <a:t>نقاط الضعف</a:t>
          </a:r>
          <a:endParaRPr lang="fr-FR" dirty="0"/>
        </a:p>
      </dgm:t>
    </dgm:pt>
    <dgm:pt modelId="{695223BE-69C6-48C3-91BB-F4294A71C3D2}" type="parTrans" cxnId="{2CE3B7AE-2E49-4AFE-AA25-45B4B0EA57C9}">
      <dgm:prSet/>
      <dgm:spPr/>
      <dgm:t>
        <a:bodyPr/>
        <a:lstStyle/>
        <a:p>
          <a:endParaRPr lang="fr-FR"/>
        </a:p>
      </dgm:t>
    </dgm:pt>
    <dgm:pt modelId="{9EDDF2B3-E829-4427-B089-07FDF630C5D6}" type="sibTrans" cxnId="{2CE3B7AE-2E49-4AFE-AA25-45B4B0EA57C9}">
      <dgm:prSet/>
      <dgm:spPr/>
      <dgm:t>
        <a:bodyPr/>
        <a:lstStyle/>
        <a:p>
          <a:endParaRPr lang="fr-FR"/>
        </a:p>
      </dgm:t>
    </dgm:pt>
    <dgm:pt modelId="{5139178D-7010-4038-995C-537E6F6EA197}">
      <dgm:prSet phldrT="[Texte]"/>
      <dgm:spPr/>
      <dgm:t>
        <a:bodyPr/>
        <a:lstStyle/>
        <a:p>
          <a:r>
            <a:rPr lang="ar-MA" dirty="0" smtClean="0"/>
            <a:t>نقاط القوة </a:t>
          </a:r>
          <a:endParaRPr lang="fr-FR" dirty="0"/>
        </a:p>
      </dgm:t>
    </dgm:pt>
    <dgm:pt modelId="{03AE6AB6-D03E-42E2-982C-11E88B8DCCE7}" type="parTrans" cxnId="{1C494AA3-2162-4BAF-8F51-5B3F2D85CBA7}">
      <dgm:prSet/>
      <dgm:spPr/>
      <dgm:t>
        <a:bodyPr/>
        <a:lstStyle/>
        <a:p>
          <a:endParaRPr lang="fr-FR"/>
        </a:p>
      </dgm:t>
    </dgm:pt>
    <dgm:pt modelId="{AB669E00-FF50-4926-864F-968E2259855A}" type="sibTrans" cxnId="{1C494AA3-2162-4BAF-8F51-5B3F2D85CBA7}">
      <dgm:prSet/>
      <dgm:spPr/>
      <dgm:t>
        <a:bodyPr/>
        <a:lstStyle/>
        <a:p>
          <a:endParaRPr lang="fr-FR"/>
        </a:p>
      </dgm:t>
    </dgm:pt>
    <dgm:pt modelId="{159A39A2-52E1-45FE-9F12-703A2CEAE1EF}">
      <dgm:prSet phldrT="[Texte]"/>
      <dgm:spPr/>
      <dgm:t>
        <a:bodyPr/>
        <a:lstStyle/>
        <a:p>
          <a:r>
            <a:rPr lang="ar-MA" b="1" smtClean="0"/>
            <a:t>المميزات </a:t>
          </a:r>
          <a:endParaRPr lang="fr-FR" dirty="0"/>
        </a:p>
      </dgm:t>
    </dgm:pt>
    <dgm:pt modelId="{79319327-CA63-4E87-963C-90FEAB253A7F}" type="parTrans" cxnId="{1700E6B2-EAB6-47F9-B76F-75F178C7415D}">
      <dgm:prSet/>
      <dgm:spPr/>
      <dgm:t>
        <a:bodyPr/>
        <a:lstStyle/>
        <a:p>
          <a:endParaRPr lang="fr-FR"/>
        </a:p>
      </dgm:t>
    </dgm:pt>
    <dgm:pt modelId="{8010A3E5-1D48-48E4-915E-06A32A543D9F}" type="sibTrans" cxnId="{1700E6B2-EAB6-47F9-B76F-75F178C7415D}">
      <dgm:prSet/>
      <dgm:spPr/>
      <dgm:t>
        <a:bodyPr/>
        <a:lstStyle/>
        <a:p>
          <a:endParaRPr lang="fr-FR"/>
        </a:p>
      </dgm:t>
    </dgm:pt>
    <dgm:pt modelId="{080F1F5B-0852-4E48-9D1B-1992D52ADD36}" type="pres">
      <dgm:prSet presAssocID="{4112F2CD-A6AB-40A7-9ACA-7F2DD3088324}" presName="diagram" presStyleCnt="0">
        <dgm:presLayoutVars>
          <dgm:dir val="rev"/>
          <dgm:resizeHandles val="exact"/>
        </dgm:presLayoutVars>
      </dgm:prSet>
      <dgm:spPr/>
      <dgm:t>
        <a:bodyPr/>
        <a:lstStyle/>
        <a:p>
          <a:endParaRPr lang="fr-FR"/>
        </a:p>
      </dgm:t>
    </dgm:pt>
    <dgm:pt modelId="{2BF6A04C-4430-418F-A5E2-EA2D5637836F}" type="pres">
      <dgm:prSet presAssocID="{ABDE3E92-5FE9-48EF-B9D1-12066E2A8377}" presName="node" presStyleLbl="node1" presStyleIdx="0" presStyleCnt="5">
        <dgm:presLayoutVars>
          <dgm:bulletEnabled val="1"/>
        </dgm:presLayoutVars>
      </dgm:prSet>
      <dgm:spPr/>
      <dgm:t>
        <a:bodyPr/>
        <a:lstStyle/>
        <a:p>
          <a:endParaRPr lang="fr-FR"/>
        </a:p>
      </dgm:t>
    </dgm:pt>
    <dgm:pt modelId="{11C60B45-7417-4916-8C43-32B4C421D27C}" type="pres">
      <dgm:prSet presAssocID="{9E2AF1F9-3A29-481C-8CA4-E201EF20D49B}" presName="sibTrans" presStyleCnt="0"/>
      <dgm:spPr/>
    </dgm:pt>
    <dgm:pt modelId="{CA0DC3EB-EF08-4986-A799-D5D158C5FC99}" type="pres">
      <dgm:prSet presAssocID="{F4C7CA3C-3CEE-47E9-9643-45F9FA1DF5C8}" presName="node" presStyleLbl="node1" presStyleIdx="1" presStyleCnt="5">
        <dgm:presLayoutVars>
          <dgm:bulletEnabled val="1"/>
        </dgm:presLayoutVars>
      </dgm:prSet>
      <dgm:spPr/>
      <dgm:t>
        <a:bodyPr/>
        <a:lstStyle/>
        <a:p>
          <a:endParaRPr lang="fr-FR"/>
        </a:p>
      </dgm:t>
    </dgm:pt>
    <dgm:pt modelId="{287E2882-D96D-4BBE-8D00-15C544511CD7}" type="pres">
      <dgm:prSet presAssocID="{30B697C4-EEE0-45C4-9673-7DB12EDD1F64}" presName="sibTrans" presStyleCnt="0"/>
      <dgm:spPr/>
    </dgm:pt>
    <dgm:pt modelId="{49AA82CC-7054-44F5-97D5-99756A1F0C21}" type="pres">
      <dgm:prSet presAssocID="{E0AD05C7-B900-45BF-9981-96E2BAF0B8FB}" presName="node" presStyleLbl="node1" presStyleIdx="2" presStyleCnt="5">
        <dgm:presLayoutVars>
          <dgm:bulletEnabled val="1"/>
        </dgm:presLayoutVars>
      </dgm:prSet>
      <dgm:spPr/>
      <dgm:t>
        <a:bodyPr/>
        <a:lstStyle/>
        <a:p>
          <a:endParaRPr lang="fr-FR"/>
        </a:p>
      </dgm:t>
    </dgm:pt>
    <dgm:pt modelId="{92AC984B-5A36-44DA-BF72-221A4E05C226}" type="pres">
      <dgm:prSet presAssocID="{9EDDF2B3-E829-4427-B089-07FDF630C5D6}" presName="sibTrans" presStyleCnt="0"/>
      <dgm:spPr/>
    </dgm:pt>
    <dgm:pt modelId="{66007E9D-7B1A-46E8-95C5-3ED8F1D40988}" type="pres">
      <dgm:prSet presAssocID="{5139178D-7010-4038-995C-537E6F6EA197}" presName="node" presStyleLbl="node1" presStyleIdx="3" presStyleCnt="5">
        <dgm:presLayoutVars>
          <dgm:bulletEnabled val="1"/>
        </dgm:presLayoutVars>
      </dgm:prSet>
      <dgm:spPr/>
      <dgm:t>
        <a:bodyPr/>
        <a:lstStyle/>
        <a:p>
          <a:endParaRPr lang="fr-FR"/>
        </a:p>
      </dgm:t>
    </dgm:pt>
    <dgm:pt modelId="{596E8305-B2BE-4942-A03C-E2A36B6C8F8C}" type="pres">
      <dgm:prSet presAssocID="{AB669E00-FF50-4926-864F-968E2259855A}" presName="sibTrans" presStyleCnt="0"/>
      <dgm:spPr/>
    </dgm:pt>
    <dgm:pt modelId="{1D179516-DFF0-4DAD-81B7-47C27AB93DD2}" type="pres">
      <dgm:prSet presAssocID="{159A39A2-52E1-45FE-9F12-703A2CEAE1EF}" presName="node" presStyleLbl="node1" presStyleIdx="4" presStyleCnt="5">
        <dgm:presLayoutVars>
          <dgm:bulletEnabled val="1"/>
        </dgm:presLayoutVars>
      </dgm:prSet>
      <dgm:spPr/>
      <dgm:t>
        <a:bodyPr/>
        <a:lstStyle/>
        <a:p>
          <a:endParaRPr lang="fr-FR"/>
        </a:p>
      </dgm:t>
    </dgm:pt>
  </dgm:ptLst>
  <dgm:cxnLst>
    <dgm:cxn modelId="{FFDDF693-6E6D-4D4F-BEE4-AF7C82B3A67D}" type="presOf" srcId="{159A39A2-52E1-45FE-9F12-703A2CEAE1EF}" destId="{1D179516-DFF0-4DAD-81B7-47C27AB93DD2}" srcOrd="0" destOrd="0" presId="urn:microsoft.com/office/officeart/2005/8/layout/default#22"/>
    <dgm:cxn modelId="{1700E6B2-EAB6-47F9-B76F-75F178C7415D}" srcId="{4112F2CD-A6AB-40A7-9ACA-7F2DD3088324}" destId="{159A39A2-52E1-45FE-9F12-703A2CEAE1EF}" srcOrd="4" destOrd="0" parTransId="{79319327-CA63-4E87-963C-90FEAB253A7F}" sibTransId="{8010A3E5-1D48-48E4-915E-06A32A543D9F}"/>
    <dgm:cxn modelId="{15538FE1-5703-4B17-BD8A-2CD98C45194F}" srcId="{4112F2CD-A6AB-40A7-9ACA-7F2DD3088324}" destId="{ABDE3E92-5FE9-48EF-B9D1-12066E2A8377}" srcOrd="0" destOrd="0" parTransId="{07790A54-57A5-40A3-9FBB-0B10FA907E9E}" sibTransId="{9E2AF1F9-3A29-481C-8CA4-E201EF20D49B}"/>
    <dgm:cxn modelId="{2CE3B7AE-2E49-4AFE-AA25-45B4B0EA57C9}" srcId="{4112F2CD-A6AB-40A7-9ACA-7F2DD3088324}" destId="{E0AD05C7-B900-45BF-9981-96E2BAF0B8FB}" srcOrd="2" destOrd="0" parTransId="{695223BE-69C6-48C3-91BB-F4294A71C3D2}" sibTransId="{9EDDF2B3-E829-4427-B089-07FDF630C5D6}"/>
    <dgm:cxn modelId="{D40F2639-E289-4514-8EDF-83378BCC474D}" srcId="{4112F2CD-A6AB-40A7-9ACA-7F2DD3088324}" destId="{F4C7CA3C-3CEE-47E9-9643-45F9FA1DF5C8}" srcOrd="1" destOrd="0" parTransId="{27BC756C-E267-441F-98A0-D42392A87E80}" sibTransId="{30B697C4-EEE0-45C4-9673-7DB12EDD1F64}"/>
    <dgm:cxn modelId="{87AC1B7D-BF7F-644A-B461-84A14428D07A}" type="presOf" srcId="{E0AD05C7-B900-45BF-9981-96E2BAF0B8FB}" destId="{49AA82CC-7054-44F5-97D5-99756A1F0C21}" srcOrd="0" destOrd="0" presId="urn:microsoft.com/office/officeart/2005/8/layout/default#22"/>
    <dgm:cxn modelId="{A2F9CDDA-F533-A647-917E-AF10DA37BD3F}" type="presOf" srcId="{5139178D-7010-4038-995C-537E6F6EA197}" destId="{66007E9D-7B1A-46E8-95C5-3ED8F1D40988}" srcOrd="0" destOrd="0" presId="urn:microsoft.com/office/officeart/2005/8/layout/default#22"/>
    <dgm:cxn modelId="{4E107D6D-F6DE-8747-A746-43DC9076C50F}" type="presOf" srcId="{F4C7CA3C-3CEE-47E9-9643-45F9FA1DF5C8}" destId="{CA0DC3EB-EF08-4986-A799-D5D158C5FC99}" srcOrd="0" destOrd="0" presId="urn:microsoft.com/office/officeart/2005/8/layout/default#22"/>
    <dgm:cxn modelId="{20FC6F92-9D8F-3640-A1A6-C78B4A1914FA}" type="presOf" srcId="{ABDE3E92-5FE9-48EF-B9D1-12066E2A8377}" destId="{2BF6A04C-4430-418F-A5E2-EA2D5637836F}" srcOrd="0" destOrd="0" presId="urn:microsoft.com/office/officeart/2005/8/layout/default#22"/>
    <dgm:cxn modelId="{1C494AA3-2162-4BAF-8F51-5B3F2D85CBA7}" srcId="{4112F2CD-A6AB-40A7-9ACA-7F2DD3088324}" destId="{5139178D-7010-4038-995C-537E6F6EA197}" srcOrd="3" destOrd="0" parTransId="{03AE6AB6-D03E-42E2-982C-11E88B8DCCE7}" sibTransId="{AB669E00-FF50-4926-864F-968E2259855A}"/>
    <dgm:cxn modelId="{767DB4C8-5769-2644-AB3A-67E9399647DB}" type="presOf" srcId="{4112F2CD-A6AB-40A7-9ACA-7F2DD3088324}" destId="{080F1F5B-0852-4E48-9D1B-1992D52ADD36}" srcOrd="0" destOrd="0" presId="urn:microsoft.com/office/officeart/2005/8/layout/default#22"/>
    <dgm:cxn modelId="{AAB7FC15-0DE4-BB4B-9945-FE7C55F95A42}" type="presParOf" srcId="{080F1F5B-0852-4E48-9D1B-1992D52ADD36}" destId="{2BF6A04C-4430-418F-A5E2-EA2D5637836F}" srcOrd="0" destOrd="0" presId="urn:microsoft.com/office/officeart/2005/8/layout/default#22"/>
    <dgm:cxn modelId="{7BBBC441-DCE2-0C49-BB12-E9E10C0BF314}" type="presParOf" srcId="{080F1F5B-0852-4E48-9D1B-1992D52ADD36}" destId="{11C60B45-7417-4916-8C43-32B4C421D27C}" srcOrd="1" destOrd="0" presId="urn:microsoft.com/office/officeart/2005/8/layout/default#22"/>
    <dgm:cxn modelId="{F7BC93EC-232E-2041-975D-4B210EFCB68D}" type="presParOf" srcId="{080F1F5B-0852-4E48-9D1B-1992D52ADD36}" destId="{CA0DC3EB-EF08-4986-A799-D5D158C5FC99}" srcOrd="2" destOrd="0" presId="urn:microsoft.com/office/officeart/2005/8/layout/default#22"/>
    <dgm:cxn modelId="{4E7F7E11-D91B-C644-A5AD-499FFEFD4765}" type="presParOf" srcId="{080F1F5B-0852-4E48-9D1B-1992D52ADD36}" destId="{287E2882-D96D-4BBE-8D00-15C544511CD7}" srcOrd="3" destOrd="0" presId="urn:microsoft.com/office/officeart/2005/8/layout/default#22"/>
    <dgm:cxn modelId="{B4840589-3A2A-AA44-ACDD-BB921AEC1F1C}" type="presParOf" srcId="{080F1F5B-0852-4E48-9D1B-1992D52ADD36}" destId="{49AA82CC-7054-44F5-97D5-99756A1F0C21}" srcOrd="4" destOrd="0" presId="urn:microsoft.com/office/officeart/2005/8/layout/default#22"/>
    <dgm:cxn modelId="{04B7D149-4327-594F-8F5E-26A770E4210F}" type="presParOf" srcId="{080F1F5B-0852-4E48-9D1B-1992D52ADD36}" destId="{92AC984B-5A36-44DA-BF72-221A4E05C226}" srcOrd="5" destOrd="0" presId="urn:microsoft.com/office/officeart/2005/8/layout/default#22"/>
    <dgm:cxn modelId="{A4CF9D78-3DEB-FB46-B448-4E3B0F3CD756}" type="presParOf" srcId="{080F1F5B-0852-4E48-9D1B-1992D52ADD36}" destId="{66007E9D-7B1A-46E8-95C5-3ED8F1D40988}" srcOrd="6" destOrd="0" presId="urn:microsoft.com/office/officeart/2005/8/layout/default#22"/>
    <dgm:cxn modelId="{A632D89C-4CB4-4742-8363-CDC3002F5C92}" type="presParOf" srcId="{080F1F5B-0852-4E48-9D1B-1992D52ADD36}" destId="{596E8305-B2BE-4942-A03C-E2A36B6C8F8C}" srcOrd="7" destOrd="0" presId="urn:microsoft.com/office/officeart/2005/8/layout/default#22"/>
    <dgm:cxn modelId="{F39B3BCF-F5AD-ED45-BE5F-12C37F9185FD}" type="presParOf" srcId="{080F1F5B-0852-4E48-9D1B-1992D52ADD36}" destId="{1D179516-DFF0-4DAD-81B7-47C27AB93DD2}" srcOrd="8" destOrd="0" presId="urn:microsoft.com/office/officeart/2005/8/layout/defaul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93C402-3E36-4A20-A85E-3EF3224537B4}" type="doc">
      <dgm:prSet loTypeId="urn:microsoft.com/office/officeart/2005/8/layout/default#23" loCatId="list" qsTypeId="urn:microsoft.com/office/officeart/2005/8/quickstyle/simple1" qsCatId="simple" csTypeId="urn:microsoft.com/office/officeart/2005/8/colors/colorful2" csCatId="colorful" phldr="1"/>
      <dgm:spPr/>
      <dgm:t>
        <a:bodyPr/>
        <a:lstStyle/>
        <a:p>
          <a:endParaRPr lang="fr-FR"/>
        </a:p>
      </dgm:t>
    </dgm:pt>
    <dgm:pt modelId="{EB8F2BC6-50FD-4F48-89B0-FF3F9A791459}">
      <dgm:prSet phldrT="[Texte]"/>
      <dgm:spPr/>
      <dgm:t>
        <a:bodyPr/>
        <a:lstStyle/>
        <a:p>
          <a:r>
            <a:rPr lang="ar-MA" dirty="0" err="1" smtClean="0"/>
            <a:t>الكاتالوج</a:t>
          </a:r>
          <a:r>
            <a:rPr lang="ar-MA" dirty="0" smtClean="0"/>
            <a:t> </a:t>
          </a:r>
          <a:endParaRPr lang="fr-FR" dirty="0"/>
        </a:p>
      </dgm:t>
    </dgm:pt>
    <dgm:pt modelId="{2CFC3FC2-55CD-4260-AF05-73F8342678E6}" type="parTrans" cxnId="{676975F5-4BA5-4CDA-915C-67034789338C}">
      <dgm:prSet/>
      <dgm:spPr/>
      <dgm:t>
        <a:bodyPr/>
        <a:lstStyle/>
        <a:p>
          <a:endParaRPr lang="fr-FR"/>
        </a:p>
      </dgm:t>
    </dgm:pt>
    <dgm:pt modelId="{AE18D74F-1FE5-47D4-9BEB-F7B0294EB1C3}" type="sibTrans" cxnId="{676975F5-4BA5-4CDA-915C-67034789338C}">
      <dgm:prSet/>
      <dgm:spPr/>
      <dgm:t>
        <a:bodyPr/>
        <a:lstStyle/>
        <a:p>
          <a:endParaRPr lang="fr-FR"/>
        </a:p>
      </dgm:t>
    </dgm:pt>
    <dgm:pt modelId="{3FA371CC-EF24-4A82-B904-0C3D72317CA7}">
      <dgm:prSet phldrT="[Texte]"/>
      <dgm:spPr/>
      <dgm:t>
        <a:bodyPr/>
        <a:lstStyle/>
        <a:p>
          <a:r>
            <a:rPr lang="ar-MA" dirty="0" smtClean="0"/>
            <a:t>مجموعة </a:t>
          </a:r>
          <a:r>
            <a:rPr lang="ar-MA" dirty="0" err="1" smtClean="0"/>
            <a:t>الواتساب</a:t>
          </a:r>
          <a:r>
            <a:rPr lang="ar-MA" dirty="0" smtClean="0"/>
            <a:t> </a:t>
          </a:r>
          <a:endParaRPr lang="fr-FR" dirty="0"/>
        </a:p>
      </dgm:t>
    </dgm:pt>
    <dgm:pt modelId="{BB806234-D9B1-4A05-9277-84EB46BF6F5E}" type="parTrans" cxnId="{FB6085AE-68A3-4EF1-8FF4-9D2C0BB5420B}">
      <dgm:prSet/>
      <dgm:spPr/>
      <dgm:t>
        <a:bodyPr/>
        <a:lstStyle/>
        <a:p>
          <a:endParaRPr lang="fr-FR"/>
        </a:p>
      </dgm:t>
    </dgm:pt>
    <dgm:pt modelId="{963723AB-9995-452D-B7C6-93519FDF568A}" type="sibTrans" cxnId="{FB6085AE-68A3-4EF1-8FF4-9D2C0BB5420B}">
      <dgm:prSet/>
      <dgm:spPr/>
      <dgm:t>
        <a:bodyPr/>
        <a:lstStyle/>
        <a:p>
          <a:endParaRPr lang="fr-FR"/>
        </a:p>
      </dgm:t>
    </dgm:pt>
    <dgm:pt modelId="{FFC78A10-1411-4CCA-91C9-48B797EF38EA}">
      <dgm:prSet phldrT="[Texte]"/>
      <dgm:spPr/>
      <dgm:t>
        <a:bodyPr/>
        <a:lstStyle/>
        <a:p>
          <a:r>
            <a:rPr lang="ar-MA" dirty="0" smtClean="0"/>
            <a:t>صفحة </a:t>
          </a:r>
          <a:r>
            <a:rPr lang="ar-MA" dirty="0" err="1" smtClean="0"/>
            <a:t>الفيسبوك</a:t>
          </a:r>
          <a:endParaRPr lang="fr-FR" dirty="0"/>
        </a:p>
      </dgm:t>
    </dgm:pt>
    <dgm:pt modelId="{A3242566-39BE-4391-BCBE-201DCAE75127}" type="parTrans" cxnId="{9BB0AC82-D826-401E-9302-154738F1BCBA}">
      <dgm:prSet/>
      <dgm:spPr/>
      <dgm:t>
        <a:bodyPr/>
        <a:lstStyle/>
        <a:p>
          <a:endParaRPr lang="fr-FR"/>
        </a:p>
      </dgm:t>
    </dgm:pt>
    <dgm:pt modelId="{3134C85D-D9B0-41D9-9110-A9AD299E82D6}" type="sibTrans" cxnId="{9BB0AC82-D826-401E-9302-154738F1BCBA}">
      <dgm:prSet/>
      <dgm:spPr/>
      <dgm:t>
        <a:bodyPr/>
        <a:lstStyle/>
        <a:p>
          <a:endParaRPr lang="fr-FR"/>
        </a:p>
      </dgm:t>
    </dgm:pt>
    <dgm:pt modelId="{7D8E5D9C-652A-4337-9CB2-16A81E17AAFB}">
      <dgm:prSet phldrT="[Texte]"/>
      <dgm:spPr/>
      <dgm:t>
        <a:bodyPr/>
        <a:lstStyle/>
        <a:p>
          <a:r>
            <a:rPr lang="ar-MA" dirty="0" smtClean="0"/>
            <a:t>بالمعارف</a:t>
          </a:r>
          <a:endParaRPr lang="fr-FR" dirty="0"/>
        </a:p>
      </dgm:t>
    </dgm:pt>
    <dgm:pt modelId="{5ADD2FE5-F744-4DE7-9BE0-B67CAF0CBB09}" type="parTrans" cxnId="{E9DCD0B4-02C5-43C8-AAB8-0B4A85CB6350}">
      <dgm:prSet/>
      <dgm:spPr/>
      <dgm:t>
        <a:bodyPr/>
        <a:lstStyle/>
        <a:p>
          <a:endParaRPr lang="fr-FR"/>
        </a:p>
      </dgm:t>
    </dgm:pt>
    <dgm:pt modelId="{C2A9D831-7B04-4140-A3A0-CC2DB760F6F5}" type="sibTrans" cxnId="{E9DCD0B4-02C5-43C8-AAB8-0B4A85CB6350}">
      <dgm:prSet/>
      <dgm:spPr/>
      <dgm:t>
        <a:bodyPr/>
        <a:lstStyle/>
        <a:p>
          <a:endParaRPr lang="fr-FR"/>
        </a:p>
      </dgm:t>
    </dgm:pt>
    <dgm:pt modelId="{39B09B94-032B-4025-9D8C-8372D3439ADC}">
      <dgm:prSet phldrT="[Texte]"/>
      <dgm:spPr/>
      <dgm:t>
        <a:bodyPr/>
        <a:lstStyle/>
        <a:p>
          <a:r>
            <a:rPr lang="ar-MA" b="1" smtClean="0"/>
            <a:t>بالمعقول </a:t>
          </a:r>
          <a:endParaRPr lang="fr-FR" b="1" dirty="0"/>
        </a:p>
      </dgm:t>
    </dgm:pt>
    <dgm:pt modelId="{D91CC3FB-2152-4382-8214-F6A3726517C1}" type="parTrans" cxnId="{195A975B-EBAD-4128-B33B-9FFD1BC97450}">
      <dgm:prSet/>
      <dgm:spPr/>
      <dgm:t>
        <a:bodyPr/>
        <a:lstStyle/>
        <a:p>
          <a:endParaRPr lang="fr-FR"/>
        </a:p>
      </dgm:t>
    </dgm:pt>
    <dgm:pt modelId="{87DEE30F-6A8E-4B34-B186-9F393446F6DF}" type="sibTrans" cxnId="{195A975B-EBAD-4128-B33B-9FFD1BC97450}">
      <dgm:prSet/>
      <dgm:spPr/>
      <dgm:t>
        <a:bodyPr/>
        <a:lstStyle/>
        <a:p>
          <a:endParaRPr lang="fr-FR"/>
        </a:p>
      </dgm:t>
    </dgm:pt>
    <dgm:pt modelId="{AD157245-4A31-48AE-9FA8-801A2763D7AA}" type="pres">
      <dgm:prSet presAssocID="{5593C402-3E36-4A20-A85E-3EF3224537B4}" presName="diagram" presStyleCnt="0">
        <dgm:presLayoutVars>
          <dgm:dir/>
          <dgm:resizeHandles val="exact"/>
        </dgm:presLayoutVars>
      </dgm:prSet>
      <dgm:spPr/>
      <dgm:t>
        <a:bodyPr/>
        <a:lstStyle/>
        <a:p>
          <a:endParaRPr lang="fr-FR"/>
        </a:p>
      </dgm:t>
    </dgm:pt>
    <dgm:pt modelId="{A8F1C3C9-64FB-47C8-9D5C-FF214FA6A63F}" type="pres">
      <dgm:prSet presAssocID="{EB8F2BC6-50FD-4F48-89B0-FF3F9A791459}" presName="node" presStyleLbl="node1" presStyleIdx="0" presStyleCnt="5">
        <dgm:presLayoutVars>
          <dgm:bulletEnabled val="1"/>
        </dgm:presLayoutVars>
      </dgm:prSet>
      <dgm:spPr/>
      <dgm:t>
        <a:bodyPr/>
        <a:lstStyle/>
        <a:p>
          <a:endParaRPr lang="fr-FR"/>
        </a:p>
      </dgm:t>
    </dgm:pt>
    <dgm:pt modelId="{AB84AF54-1EA9-4AFF-8A5D-17AFA8749F03}" type="pres">
      <dgm:prSet presAssocID="{AE18D74F-1FE5-47D4-9BEB-F7B0294EB1C3}" presName="sibTrans" presStyleCnt="0"/>
      <dgm:spPr/>
      <dgm:t>
        <a:bodyPr/>
        <a:lstStyle/>
        <a:p>
          <a:endParaRPr lang="fr-FR"/>
        </a:p>
      </dgm:t>
    </dgm:pt>
    <dgm:pt modelId="{00D2FE84-F419-4AA0-BD32-98B940B114FA}" type="pres">
      <dgm:prSet presAssocID="{3FA371CC-EF24-4A82-B904-0C3D72317CA7}" presName="node" presStyleLbl="node1" presStyleIdx="1" presStyleCnt="5">
        <dgm:presLayoutVars>
          <dgm:bulletEnabled val="1"/>
        </dgm:presLayoutVars>
      </dgm:prSet>
      <dgm:spPr/>
      <dgm:t>
        <a:bodyPr/>
        <a:lstStyle/>
        <a:p>
          <a:endParaRPr lang="fr-FR"/>
        </a:p>
      </dgm:t>
    </dgm:pt>
    <dgm:pt modelId="{26C1F5D5-BE7B-4077-9A3E-94CEC9F2FC5A}" type="pres">
      <dgm:prSet presAssocID="{963723AB-9995-452D-B7C6-93519FDF568A}" presName="sibTrans" presStyleCnt="0"/>
      <dgm:spPr/>
      <dgm:t>
        <a:bodyPr/>
        <a:lstStyle/>
        <a:p>
          <a:endParaRPr lang="fr-FR"/>
        </a:p>
      </dgm:t>
    </dgm:pt>
    <dgm:pt modelId="{76682432-50B2-4A7C-AAE4-0E766BF38A5F}" type="pres">
      <dgm:prSet presAssocID="{FFC78A10-1411-4CCA-91C9-48B797EF38EA}" presName="node" presStyleLbl="node1" presStyleIdx="2" presStyleCnt="5">
        <dgm:presLayoutVars>
          <dgm:bulletEnabled val="1"/>
        </dgm:presLayoutVars>
      </dgm:prSet>
      <dgm:spPr/>
      <dgm:t>
        <a:bodyPr/>
        <a:lstStyle/>
        <a:p>
          <a:endParaRPr lang="fr-FR"/>
        </a:p>
      </dgm:t>
    </dgm:pt>
    <dgm:pt modelId="{AE1B3A93-5119-4772-8D07-A16C11BFAD34}" type="pres">
      <dgm:prSet presAssocID="{3134C85D-D9B0-41D9-9110-A9AD299E82D6}" presName="sibTrans" presStyleCnt="0"/>
      <dgm:spPr/>
      <dgm:t>
        <a:bodyPr/>
        <a:lstStyle/>
        <a:p>
          <a:endParaRPr lang="fr-FR"/>
        </a:p>
      </dgm:t>
    </dgm:pt>
    <dgm:pt modelId="{55D6AD13-02F7-45CC-BF91-6105E5F5378A}" type="pres">
      <dgm:prSet presAssocID="{7D8E5D9C-652A-4337-9CB2-16A81E17AAFB}" presName="node" presStyleLbl="node1" presStyleIdx="3" presStyleCnt="5">
        <dgm:presLayoutVars>
          <dgm:bulletEnabled val="1"/>
        </dgm:presLayoutVars>
      </dgm:prSet>
      <dgm:spPr/>
      <dgm:t>
        <a:bodyPr/>
        <a:lstStyle/>
        <a:p>
          <a:endParaRPr lang="fr-FR"/>
        </a:p>
      </dgm:t>
    </dgm:pt>
    <dgm:pt modelId="{5082A4BE-4657-45A3-8369-56A5B1674EBB}" type="pres">
      <dgm:prSet presAssocID="{C2A9D831-7B04-4140-A3A0-CC2DB760F6F5}" presName="sibTrans" presStyleCnt="0"/>
      <dgm:spPr/>
      <dgm:t>
        <a:bodyPr/>
        <a:lstStyle/>
        <a:p>
          <a:endParaRPr lang="fr-FR"/>
        </a:p>
      </dgm:t>
    </dgm:pt>
    <dgm:pt modelId="{ABFD58E5-913B-4AC5-83CD-1A7B6D6756AC}" type="pres">
      <dgm:prSet presAssocID="{39B09B94-032B-4025-9D8C-8372D3439ADC}" presName="node" presStyleLbl="node1" presStyleIdx="4" presStyleCnt="5">
        <dgm:presLayoutVars>
          <dgm:bulletEnabled val="1"/>
        </dgm:presLayoutVars>
      </dgm:prSet>
      <dgm:spPr/>
      <dgm:t>
        <a:bodyPr/>
        <a:lstStyle/>
        <a:p>
          <a:endParaRPr lang="fr-FR"/>
        </a:p>
      </dgm:t>
    </dgm:pt>
  </dgm:ptLst>
  <dgm:cxnLst>
    <dgm:cxn modelId="{9064CF9A-F728-8747-9DED-946C89166B45}" type="presOf" srcId="{EB8F2BC6-50FD-4F48-89B0-FF3F9A791459}" destId="{A8F1C3C9-64FB-47C8-9D5C-FF214FA6A63F}" srcOrd="0" destOrd="0" presId="urn:microsoft.com/office/officeart/2005/8/layout/default#23"/>
    <dgm:cxn modelId="{C9D693BC-7791-0242-92D3-F8368B224343}" type="presOf" srcId="{FFC78A10-1411-4CCA-91C9-48B797EF38EA}" destId="{76682432-50B2-4A7C-AAE4-0E766BF38A5F}" srcOrd="0" destOrd="0" presId="urn:microsoft.com/office/officeart/2005/8/layout/default#23"/>
    <dgm:cxn modelId="{090C41C9-EE9A-0146-9E60-6E305135BC48}" type="presOf" srcId="{5593C402-3E36-4A20-A85E-3EF3224537B4}" destId="{AD157245-4A31-48AE-9FA8-801A2763D7AA}" srcOrd="0" destOrd="0" presId="urn:microsoft.com/office/officeart/2005/8/layout/default#23"/>
    <dgm:cxn modelId="{9BB0AC82-D826-401E-9302-154738F1BCBA}" srcId="{5593C402-3E36-4A20-A85E-3EF3224537B4}" destId="{FFC78A10-1411-4CCA-91C9-48B797EF38EA}" srcOrd="2" destOrd="0" parTransId="{A3242566-39BE-4391-BCBE-201DCAE75127}" sibTransId="{3134C85D-D9B0-41D9-9110-A9AD299E82D6}"/>
    <dgm:cxn modelId="{FF1F5F08-8954-6143-B29B-94DADA430CB4}" type="presOf" srcId="{7D8E5D9C-652A-4337-9CB2-16A81E17AAFB}" destId="{55D6AD13-02F7-45CC-BF91-6105E5F5378A}" srcOrd="0" destOrd="0" presId="urn:microsoft.com/office/officeart/2005/8/layout/default#23"/>
    <dgm:cxn modelId="{37012C09-F3E3-014D-B372-BFD2136E391A}" type="presOf" srcId="{3FA371CC-EF24-4A82-B904-0C3D72317CA7}" destId="{00D2FE84-F419-4AA0-BD32-98B940B114FA}" srcOrd="0" destOrd="0" presId="urn:microsoft.com/office/officeart/2005/8/layout/default#23"/>
    <dgm:cxn modelId="{E9DCD0B4-02C5-43C8-AAB8-0B4A85CB6350}" srcId="{5593C402-3E36-4A20-A85E-3EF3224537B4}" destId="{7D8E5D9C-652A-4337-9CB2-16A81E17AAFB}" srcOrd="3" destOrd="0" parTransId="{5ADD2FE5-F744-4DE7-9BE0-B67CAF0CBB09}" sibTransId="{C2A9D831-7B04-4140-A3A0-CC2DB760F6F5}"/>
    <dgm:cxn modelId="{676975F5-4BA5-4CDA-915C-67034789338C}" srcId="{5593C402-3E36-4A20-A85E-3EF3224537B4}" destId="{EB8F2BC6-50FD-4F48-89B0-FF3F9A791459}" srcOrd="0" destOrd="0" parTransId="{2CFC3FC2-55CD-4260-AF05-73F8342678E6}" sibTransId="{AE18D74F-1FE5-47D4-9BEB-F7B0294EB1C3}"/>
    <dgm:cxn modelId="{FB6085AE-68A3-4EF1-8FF4-9D2C0BB5420B}" srcId="{5593C402-3E36-4A20-A85E-3EF3224537B4}" destId="{3FA371CC-EF24-4A82-B904-0C3D72317CA7}" srcOrd="1" destOrd="0" parTransId="{BB806234-D9B1-4A05-9277-84EB46BF6F5E}" sibTransId="{963723AB-9995-452D-B7C6-93519FDF568A}"/>
    <dgm:cxn modelId="{6231BFAF-5F3E-6045-B21B-113203407886}" type="presOf" srcId="{39B09B94-032B-4025-9D8C-8372D3439ADC}" destId="{ABFD58E5-913B-4AC5-83CD-1A7B6D6756AC}" srcOrd="0" destOrd="0" presId="urn:microsoft.com/office/officeart/2005/8/layout/default#23"/>
    <dgm:cxn modelId="{195A975B-EBAD-4128-B33B-9FFD1BC97450}" srcId="{5593C402-3E36-4A20-A85E-3EF3224537B4}" destId="{39B09B94-032B-4025-9D8C-8372D3439ADC}" srcOrd="4" destOrd="0" parTransId="{D91CC3FB-2152-4382-8214-F6A3726517C1}" sibTransId="{87DEE30F-6A8E-4B34-B186-9F393446F6DF}"/>
    <dgm:cxn modelId="{695731D7-C2D5-D142-9B35-65332D1D866A}" type="presParOf" srcId="{AD157245-4A31-48AE-9FA8-801A2763D7AA}" destId="{A8F1C3C9-64FB-47C8-9D5C-FF214FA6A63F}" srcOrd="0" destOrd="0" presId="urn:microsoft.com/office/officeart/2005/8/layout/default#23"/>
    <dgm:cxn modelId="{0B0BA9E6-EFBC-114A-BE55-31CC35794D11}" type="presParOf" srcId="{AD157245-4A31-48AE-9FA8-801A2763D7AA}" destId="{AB84AF54-1EA9-4AFF-8A5D-17AFA8749F03}" srcOrd="1" destOrd="0" presId="urn:microsoft.com/office/officeart/2005/8/layout/default#23"/>
    <dgm:cxn modelId="{07022CB6-C26B-0244-8729-4D53476C4476}" type="presParOf" srcId="{AD157245-4A31-48AE-9FA8-801A2763D7AA}" destId="{00D2FE84-F419-4AA0-BD32-98B940B114FA}" srcOrd="2" destOrd="0" presId="urn:microsoft.com/office/officeart/2005/8/layout/default#23"/>
    <dgm:cxn modelId="{502A4B0F-E33A-C742-8AC0-973DCA8029B3}" type="presParOf" srcId="{AD157245-4A31-48AE-9FA8-801A2763D7AA}" destId="{26C1F5D5-BE7B-4077-9A3E-94CEC9F2FC5A}" srcOrd="3" destOrd="0" presId="urn:microsoft.com/office/officeart/2005/8/layout/default#23"/>
    <dgm:cxn modelId="{8C26F8F8-1BC4-0246-866C-F50A16D5D18B}" type="presParOf" srcId="{AD157245-4A31-48AE-9FA8-801A2763D7AA}" destId="{76682432-50B2-4A7C-AAE4-0E766BF38A5F}" srcOrd="4" destOrd="0" presId="urn:microsoft.com/office/officeart/2005/8/layout/default#23"/>
    <dgm:cxn modelId="{E44DADD7-497A-2E45-ACE1-73DE1742ED17}" type="presParOf" srcId="{AD157245-4A31-48AE-9FA8-801A2763D7AA}" destId="{AE1B3A93-5119-4772-8D07-A16C11BFAD34}" srcOrd="5" destOrd="0" presId="urn:microsoft.com/office/officeart/2005/8/layout/default#23"/>
    <dgm:cxn modelId="{6E253838-75F5-3E40-ABB0-FD357A1D5DE7}" type="presParOf" srcId="{AD157245-4A31-48AE-9FA8-801A2763D7AA}" destId="{55D6AD13-02F7-45CC-BF91-6105E5F5378A}" srcOrd="6" destOrd="0" presId="urn:microsoft.com/office/officeart/2005/8/layout/default#23"/>
    <dgm:cxn modelId="{0035A030-3229-3745-B87E-B2076763E083}" type="presParOf" srcId="{AD157245-4A31-48AE-9FA8-801A2763D7AA}" destId="{5082A4BE-4657-45A3-8369-56A5B1674EBB}" srcOrd="7" destOrd="0" presId="urn:microsoft.com/office/officeart/2005/8/layout/default#23"/>
    <dgm:cxn modelId="{356E3275-DBE3-4147-8141-077397A7E066}" type="presParOf" srcId="{AD157245-4A31-48AE-9FA8-801A2763D7AA}" destId="{ABFD58E5-913B-4AC5-83CD-1A7B6D6756AC}" srcOrd="8" destOrd="0" presId="urn:microsoft.com/office/officeart/2005/8/layout/defaul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667587-6833-4C7F-B6DA-576A6C8661D1}" type="doc">
      <dgm:prSet loTypeId="urn:microsoft.com/office/officeart/2005/8/layout/default#24" loCatId="list" qsTypeId="urn:microsoft.com/office/officeart/2005/8/quickstyle/simple1" qsCatId="simple" csTypeId="urn:microsoft.com/office/officeart/2005/8/colors/colorful1#13" csCatId="colorful" phldr="1"/>
      <dgm:spPr/>
      <dgm:t>
        <a:bodyPr/>
        <a:lstStyle/>
        <a:p>
          <a:endParaRPr lang="fr-FR"/>
        </a:p>
      </dgm:t>
    </dgm:pt>
    <dgm:pt modelId="{DF70C67E-38A2-415C-89F7-284761CC52BA}">
      <dgm:prSet phldrT="[Texte]"/>
      <dgm:spPr/>
      <dgm:t>
        <a:bodyPr/>
        <a:lstStyle/>
        <a:p>
          <a:r>
            <a:rPr lang="ar-MA" dirty="0" err="1" smtClean="0"/>
            <a:t>علاش</a:t>
          </a:r>
          <a:r>
            <a:rPr lang="ar-MA" dirty="0" smtClean="0"/>
            <a:t> كتبيع؟</a:t>
          </a:r>
          <a:endParaRPr lang="fr-FR" dirty="0"/>
        </a:p>
      </dgm:t>
    </dgm:pt>
    <dgm:pt modelId="{EAEF01A9-9A66-45EB-A7E0-D7841DC58E16}" type="parTrans" cxnId="{8DA40401-7585-4BAC-A1C3-836D3AF882BC}">
      <dgm:prSet/>
      <dgm:spPr/>
      <dgm:t>
        <a:bodyPr/>
        <a:lstStyle/>
        <a:p>
          <a:endParaRPr lang="fr-FR"/>
        </a:p>
      </dgm:t>
    </dgm:pt>
    <dgm:pt modelId="{01737E0A-249F-43CA-859C-BC432E7BC622}" type="sibTrans" cxnId="{8DA40401-7585-4BAC-A1C3-836D3AF882BC}">
      <dgm:prSet/>
      <dgm:spPr/>
      <dgm:t>
        <a:bodyPr/>
        <a:lstStyle/>
        <a:p>
          <a:endParaRPr lang="fr-FR"/>
        </a:p>
      </dgm:t>
    </dgm:pt>
    <dgm:pt modelId="{A9A76541-2225-4E0B-942E-CB5E4C2AE5C0}">
      <dgm:prSet phldrT="[Texte]"/>
      <dgm:spPr/>
      <dgm:t>
        <a:bodyPr/>
        <a:lstStyle/>
        <a:p>
          <a:r>
            <a:rPr lang="ar-MA" dirty="0" err="1" smtClean="0"/>
            <a:t>شنو</a:t>
          </a:r>
          <a:r>
            <a:rPr lang="ar-MA" dirty="0" smtClean="0"/>
            <a:t> كتبيع؟</a:t>
          </a:r>
          <a:endParaRPr lang="fr-FR" dirty="0"/>
        </a:p>
      </dgm:t>
    </dgm:pt>
    <dgm:pt modelId="{D9258824-2C3A-44B1-BA08-A2DEE8B84C0E}" type="parTrans" cxnId="{DD2CBE20-B646-4A57-BC71-FA0EC3500150}">
      <dgm:prSet/>
      <dgm:spPr/>
      <dgm:t>
        <a:bodyPr/>
        <a:lstStyle/>
        <a:p>
          <a:endParaRPr lang="fr-FR"/>
        </a:p>
      </dgm:t>
    </dgm:pt>
    <dgm:pt modelId="{D46995E2-D607-4A6C-9191-6C2C416264F3}" type="sibTrans" cxnId="{DD2CBE20-B646-4A57-BC71-FA0EC3500150}">
      <dgm:prSet/>
      <dgm:spPr/>
      <dgm:t>
        <a:bodyPr/>
        <a:lstStyle/>
        <a:p>
          <a:endParaRPr lang="fr-FR"/>
        </a:p>
      </dgm:t>
    </dgm:pt>
    <dgm:pt modelId="{06184B4F-DF62-4257-827C-D92C4A210378}">
      <dgm:prSet phldrT="[Texte]"/>
      <dgm:spPr/>
      <dgm:t>
        <a:bodyPr/>
        <a:lstStyle/>
        <a:p>
          <a:r>
            <a:rPr lang="ar-MA" dirty="0" smtClean="0"/>
            <a:t>شكون انت؟</a:t>
          </a:r>
          <a:endParaRPr lang="fr-FR" dirty="0"/>
        </a:p>
      </dgm:t>
    </dgm:pt>
    <dgm:pt modelId="{5230FD43-6D0E-4EA7-8520-3DBBEC008B1A}" type="parTrans" cxnId="{33D6C79A-0F28-400E-8D02-CC2C9CFFF5FE}">
      <dgm:prSet/>
      <dgm:spPr/>
      <dgm:t>
        <a:bodyPr/>
        <a:lstStyle/>
        <a:p>
          <a:endParaRPr lang="fr-FR"/>
        </a:p>
      </dgm:t>
    </dgm:pt>
    <dgm:pt modelId="{213C438F-97A4-4584-A9FA-AD2F5469BA6A}" type="sibTrans" cxnId="{33D6C79A-0F28-400E-8D02-CC2C9CFFF5FE}">
      <dgm:prSet/>
      <dgm:spPr/>
      <dgm:t>
        <a:bodyPr/>
        <a:lstStyle/>
        <a:p>
          <a:endParaRPr lang="fr-FR"/>
        </a:p>
      </dgm:t>
    </dgm:pt>
    <dgm:pt modelId="{053F3378-FE1C-4A9C-AD32-BE16B56BF934}">
      <dgm:prSet phldrT="[Texte]"/>
      <dgm:spPr/>
      <dgm:t>
        <a:bodyPr/>
        <a:lstStyle/>
        <a:p>
          <a:r>
            <a:rPr lang="ar-MA" dirty="0" err="1" smtClean="0"/>
            <a:t>بشحال</a:t>
          </a:r>
          <a:r>
            <a:rPr lang="ar-MA" dirty="0" smtClean="0"/>
            <a:t> كتبيع؟</a:t>
          </a:r>
          <a:endParaRPr lang="fr-FR" dirty="0"/>
        </a:p>
      </dgm:t>
    </dgm:pt>
    <dgm:pt modelId="{74E448CF-0D38-48D2-B2F5-970CECC3215F}" type="parTrans" cxnId="{11E936A5-49FF-4F2F-8670-B49679A295BB}">
      <dgm:prSet/>
      <dgm:spPr/>
      <dgm:t>
        <a:bodyPr/>
        <a:lstStyle/>
        <a:p>
          <a:endParaRPr lang="fr-FR"/>
        </a:p>
      </dgm:t>
    </dgm:pt>
    <dgm:pt modelId="{C94E5E7B-82E9-4EA2-B164-639EA7F0B6B0}" type="sibTrans" cxnId="{11E936A5-49FF-4F2F-8670-B49679A295BB}">
      <dgm:prSet/>
      <dgm:spPr/>
      <dgm:t>
        <a:bodyPr/>
        <a:lstStyle/>
        <a:p>
          <a:endParaRPr lang="fr-FR"/>
        </a:p>
      </dgm:t>
    </dgm:pt>
    <dgm:pt modelId="{6BDA32AE-814F-44E6-9173-4FC6DF53A885}">
      <dgm:prSet phldrT="[Texte]"/>
      <dgm:spPr/>
      <dgm:t>
        <a:bodyPr/>
        <a:lstStyle/>
        <a:p>
          <a:r>
            <a:rPr lang="ar-MA" dirty="0" smtClean="0"/>
            <a:t>فين كتبيع؟</a:t>
          </a:r>
          <a:endParaRPr lang="fr-FR" dirty="0"/>
        </a:p>
      </dgm:t>
    </dgm:pt>
    <dgm:pt modelId="{440BC49B-DB36-4EBF-968C-671BBD3D3BFB}" type="parTrans" cxnId="{678C7359-3117-469D-A4F9-7FF5A0B80609}">
      <dgm:prSet/>
      <dgm:spPr/>
      <dgm:t>
        <a:bodyPr/>
        <a:lstStyle/>
        <a:p>
          <a:endParaRPr lang="fr-FR"/>
        </a:p>
      </dgm:t>
    </dgm:pt>
    <dgm:pt modelId="{157A28C0-F507-49AD-88CA-59078F1BABB7}" type="sibTrans" cxnId="{678C7359-3117-469D-A4F9-7FF5A0B80609}">
      <dgm:prSet/>
      <dgm:spPr/>
      <dgm:t>
        <a:bodyPr/>
        <a:lstStyle/>
        <a:p>
          <a:endParaRPr lang="fr-FR"/>
        </a:p>
      </dgm:t>
    </dgm:pt>
    <dgm:pt modelId="{6B1D886E-C316-4FC2-8BD5-6D6DAB1DCA0B}" type="pres">
      <dgm:prSet presAssocID="{CC667587-6833-4C7F-B6DA-576A6C8661D1}" presName="diagram" presStyleCnt="0">
        <dgm:presLayoutVars>
          <dgm:dir/>
          <dgm:resizeHandles val="exact"/>
        </dgm:presLayoutVars>
      </dgm:prSet>
      <dgm:spPr/>
      <dgm:t>
        <a:bodyPr/>
        <a:lstStyle/>
        <a:p>
          <a:endParaRPr lang="fr-FR"/>
        </a:p>
      </dgm:t>
    </dgm:pt>
    <dgm:pt modelId="{961334DA-6DEC-45EF-9CF3-2FF6CA2A2A09}" type="pres">
      <dgm:prSet presAssocID="{DF70C67E-38A2-415C-89F7-284761CC52BA}" presName="node" presStyleLbl="node1" presStyleIdx="0" presStyleCnt="5">
        <dgm:presLayoutVars>
          <dgm:bulletEnabled val="1"/>
        </dgm:presLayoutVars>
      </dgm:prSet>
      <dgm:spPr/>
      <dgm:t>
        <a:bodyPr/>
        <a:lstStyle/>
        <a:p>
          <a:endParaRPr lang="fr-FR"/>
        </a:p>
      </dgm:t>
    </dgm:pt>
    <dgm:pt modelId="{6303202E-490C-411A-84AB-A70C713AB9F5}" type="pres">
      <dgm:prSet presAssocID="{01737E0A-249F-43CA-859C-BC432E7BC622}" presName="sibTrans" presStyleCnt="0"/>
      <dgm:spPr/>
    </dgm:pt>
    <dgm:pt modelId="{52306C42-358A-4900-8A1A-9FC3CB052E8B}" type="pres">
      <dgm:prSet presAssocID="{A9A76541-2225-4E0B-942E-CB5E4C2AE5C0}" presName="node" presStyleLbl="node1" presStyleIdx="1" presStyleCnt="5">
        <dgm:presLayoutVars>
          <dgm:bulletEnabled val="1"/>
        </dgm:presLayoutVars>
      </dgm:prSet>
      <dgm:spPr/>
      <dgm:t>
        <a:bodyPr/>
        <a:lstStyle/>
        <a:p>
          <a:endParaRPr lang="fr-FR"/>
        </a:p>
      </dgm:t>
    </dgm:pt>
    <dgm:pt modelId="{05B6B89B-DF2A-487F-80F9-26F0B0D24C40}" type="pres">
      <dgm:prSet presAssocID="{D46995E2-D607-4A6C-9191-6C2C416264F3}" presName="sibTrans" presStyleCnt="0"/>
      <dgm:spPr/>
    </dgm:pt>
    <dgm:pt modelId="{FB7BCAB1-1564-4928-B4CD-467039DE8586}" type="pres">
      <dgm:prSet presAssocID="{06184B4F-DF62-4257-827C-D92C4A210378}" presName="node" presStyleLbl="node1" presStyleIdx="2" presStyleCnt="5">
        <dgm:presLayoutVars>
          <dgm:bulletEnabled val="1"/>
        </dgm:presLayoutVars>
      </dgm:prSet>
      <dgm:spPr/>
      <dgm:t>
        <a:bodyPr/>
        <a:lstStyle/>
        <a:p>
          <a:endParaRPr lang="fr-FR"/>
        </a:p>
      </dgm:t>
    </dgm:pt>
    <dgm:pt modelId="{AB5256A5-2229-4974-82CE-02F4BDC0AC7B}" type="pres">
      <dgm:prSet presAssocID="{213C438F-97A4-4584-A9FA-AD2F5469BA6A}" presName="sibTrans" presStyleCnt="0"/>
      <dgm:spPr/>
    </dgm:pt>
    <dgm:pt modelId="{196CABA1-D18E-4074-A05F-7CA7DB292966}" type="pres">
      <dgm:prSet presAssocID="{053F3378-FE1C-4A9C-AD32-BE16B56BF934}" presName="node" presStyleLbl="node1" presStyleIdx="3" presStyleCnt="5">
        <dgm:presLayoutVars>
          <dgm:bulletEnabled val="1"/>
        </dgm:presLayoutVars>
      </dgm:prSet>
      <dgm:spPr/>
      <dgm:t>
        <a:bodyPr/>
        <a:lstStyle/>
        <a:p>
          <a:endParaRPr lang="fr-FR"/>
        </a:p>
      </dgm:t>
    </dgm:pt>
    <dgm:pt modelId="{CE8CCA64-E3A1-44BD-9ECE-A78716B2CB4B}" type="pres">
      <dgm:prSet presAssocID="{C94E5E7B-82E9-4EA2-B164-639EA7F0B6B0}" presName="sibTrans" presStyleCnt="0"/>
      <dgm:spPr/>
    </dgm:pt>
    <dgm:pt modelId="{6645E081-F595-430D-A1E7-ABDF3BE60891}" type="pres">
      <dgm:prSet presAssocID="{6BDA32AE-814F-44E6-9173-4FC6DF53A885}" presName="node" presStyleLbl="node1" presStyleIdx="4" presStyleCnt="5">
        <dgm:presLayoutVars>
          <dgm:bulletEnabled val="1"/>
        </dgm:presLayoutVars>
      </dgm:prSet>
      <dgm:spPr/>
      <dgm:t>
        <a:bodyPr/>
        <a:lstStyle/>
        <a:p>
          <a:endParaRPr lang="fr-FR"/>
        </a:p>
      </dgm:t>
    </dgm:pt>
  </dgm:ptLst>
  <dgm:cxnLst>
    <dgm:cxn modelId="{F207130A-AE40-7043-8504-195CE552998F}" type="presOf" srcId="{A9A76541-2225-4E0B-942E-CB5E4C2AE5C0}" destId="{52306C42-358A-4900-8A1A-9FC3CB052E8B}" srcOrd="0" destOrd="0" presId="urn:microsoft.com/office/officeart/2005/8/layout/default#24"/>
    <dgm:cxn modelId="{180A3521-8B15-DA45-9D46-25F1842E4F89}" type="presOf" srcId="{CC667587-6833-4C7F-B6DA-576A6C8661D1}" destId="{6B1D886E-C316-4FC2-8BD5-6D6DAB1DCA0B}" srcOrd="0" destOrd="0" presId="urn:microsoft.com/office/officeart/2005/8/layout/default#24"/>
    <dgm:cxn modelId="{33D6C79A-0F28-400E-8D02-CC2C9CFFF5FE}" srcId="{CC667587-6833-4C7F-B6DA-576A6C8661D1}" destId="{06184B4F-DF62-4257-827C-D92C4A210378}" srcOrd="2" destOrd="0" parTransId="{5230FD43-6D0E-4EA7-8520-3DBBEC008B1A}" sibTransId="{213C438F-97A4-4584-A9FA-AD2F5469BA6A}"/>
    <dgm:cxn modelId="{9725F4FC-5E78-4C46-B356-B86279CF4701}" type="presOf" srcId="{06184B4F-DF62-4257-827C-D92C4A210378}" destId="{FB7BCAB1-1564-4928-B4CD-467039DE8586}" srcOrd="0" destOrd="0" presId="urn:microsoft.com/office/officeart/2005/8/layout/default#24"/>
    <dgm:cxn modelId="{DD2CBE20-B646-4A57-BC71-FA0EC3500150}" srcId="{CC667587-6833-4C7F-B6DA-576A6C8661D1}" destId="{A9A76541-2225-4E0B-942E-CB5E4C2AE5C0}" srcOrd="1" destOrd="0" parTransId="{D9258824-2C3A-44B1-BA08-A2DEE8B84C0E}" sibTransId="{D46995E2-D607-4A6C-9191-6C2C416264F3}"/>
    <dgm:cxn modelId="{3F7F5BF6-F043-7947-ADB1-EBEB6F54B5B5}" type="presOf" srcId="{DF70C67E-38A2-415C-89F7-284761CC52BA}" destId="{961334DA-6DEC-45EF-9CF3-2FF6CA2A2A09}" srcOrd="0" destOrd="0" presId="urn:microsoft.com/office/officeart/2005/8/layout/default#24"/>
    <dgm:cxn modelId="{3FFB68AE-D302-1746-B241-33510B226E9B}" type="presOf" srcId="{6BDA32AE-814F-44E6-9173-4FC6DF53A885}" destId="{6645E081-F595-430D-A1E7-ABDF3BE60891}" srcOrd="0" destOrd="0" presId="urn:microsoft.com/office/officeart/2005/8/layout/default#24"/>
    <dgm:cxn modelId="{C6FD2C19-69DF-6A4E-8ED8-2198521EB3D9}" type="presOf" srcId="{053F3378-FE1C-4A9C-AD32-BE16B56BF934}" destId="{196CABA1-D18E-4074-A05F-7CA7DB292966}" srcOrd="0" destOrd="0" presId="urn:microsoft.com/office/officeart/2005/8/layout/default#24"/>
    <dgm:cxn modelId="{678C7359-3117-469D-A4F9-7FF5A0B80609}" srcId="{CC667587-6833-4C7F-B6DA-576A6C8661D1}" destId="{6BDA32AE-814F-44E6-9173-4FC6DF53A885}" srcOrd="4" destOrd="0" parTransId="{440BC49B-DB36-4EBF-968C-671BBD3D3BFB}" sibTransId="{157A28C0-F507-49AD-88CA-59078F1BABB7}"/>
    <dgm:cxn modelId="{11E936A5-49FF-4F2F-8670-B49679A295BB}" srcId="{CC667587-6833-4C7F-B6DA-576A6C8661D1}" destId="{053F3378-FE1C-4A9C-AD32-BE16B56BF934}" srcOrd="3" destOrd="0" parTransId="{74E448CF-0D38-48D2-B2F5-970CECC3215F}" sibTransId="{C94E5E7B-82E9-4EA2-B164-639EA7F0B6B0}"/>
    <dgm:cxn modelId="{8DA40401-7585-4BAC-A1C3-836D3AF882BC}" srcId="{CC667587-6833-4C7F-B6DA-576A6C8661D1}" destId="{DF70C67E-38A2-415C-89F7-284761CC52BA}" srcOrd="0" destOrd="0" parTransId="{EAEF01A9-9A66-45EB-A7E0-D7841DC58E16}" sibTransId="{01737E0A-249F-43CA-859C-BC432E7BC622}"/>
    <dgm:cxn modelId="{B2835235-4D36-9849-A1C5-0BB9C814B7EB}" type="presParOf" srcId="{6B1D886E-C316-4FC2-8BD5-6D6DAB1DCA0B}" destId="{961334DA-6DEC-45EF-9CF3-2FF6CA2A2A09}" srcOrd="0" destOrd="0" presId="urn:microsoft.com/office/officeart/2005/8/layout/default#24"/>
    <dgm:cxn modelId="{8DF9CBD3-70C9-AA48-9D79-968C8B79EC46}" type="presParOf" srcId="{6B1D886E-C316-4FC2-8BD5-6D6DAB1DCA0B}" destId="{6303202E-490C-411A-84AB-A70C713AB9F5}" srcOrd="1" destOrd="0" presId="urn:microsoft.com/office/officeart/2005/8/layout/default#24"/>
    <dgm:cxn modelId="{1055050A-F4EF-BE4F-89BC-4485EBF9C2E3}" type="presParOf" srcId="{6B1D886E-C316-4FC2-8BD5-6D6DAB1DCA0B}" destId="{52306C42-358A-4900-8A1A-9FC3CB052E8B}" srcOrd="2" destOrd="0" presId="urn:microsoft.com/office/officeart/2005/8/layout/default#24"/>
    <dgm:cxn modelId="{3A2E081F-FB32-BA4E-A990-B4606728742B}" type="presParOf" srcId="{6B1D886E-C316-4FC2-8BD5-6D6DAB1DCA0B}" destId="{05B6B89B-DF2A-487F-80F9-26F0B0D24C40}" srcOrd="3" destOrd="0" presId="urn:microsoft.com/office/officeart/2005/8/layout/default#24"/>
    <dgm:cxn modelId="{270238A8-86DF-5947-8A4F-DD5F9F68524C}" type="presParOf" srcId="{6B1D886E-C316-4FC2-8BD5-6D6DAB1DCA0B}" destId="{FB7BCAB1-1564-4928-B4CD-467039DE8586}" srcOrd="4" destOrd="0" presId="urn:microsoft.com/office/officeart/2005/8/layout/default#24"/>
    <dgm:cxn modelId="{1B664305-B384-CE44-B860-7922ABDDD168}" type="presParOf" srcId="{6B1D886E-C316-4FC2-8BD5-6D6DAB1DCA0B}" destId="{AB5256A5-2229-4974-82CE-02F4BDC0AC7B}" srcOrd="5" destOrd="0" presId="urn:microsoft.com/office/officeart/2005/8/layout/default#24"/>
    <dgm:cxn modelId="{00EFEC36-608D-3447-AE9B-5A24E1E9BC62}" type="presParOf" srcId="{6B1D886E-C316-4FC2-8BD5-6D6DAB1DCA0B}" destId="{196CABA1-D18E-4074-A05F-7CA7DB292966}" srcOrd="6" destOrd="0" presId="urn:microsoft.com/office/officeart/2005/8/layout/default#24"/>
    <dgm:cxn modelId="{4A7FA684-F8D2-4A44-8DA5-818BA7691F4B}" type="presParOf" srcId="{6B1D886E-C316-4FC2-8BD5-6D6DAB1DCA0B}" destId="{CE8CCA64-E3A1-44BD-9ECE-A78716B2CB4B}" srcOrd="7" destOrd="0" presId="urn:microsoft.com/office/officeart/2005/8/layout/default#24"/>
    <dgm:cxn modelId="{55CB4479-B785-F243-B0F5-E80577DB72AF}" type="presParOf" srcId="{6B1D886E-C316-4FC2-8BD5-6D6DAB1DCA0B}" destId="{6645E081-F595-430D-A1E7-ABDF3BE60891}" srcOrd="8" destOrd="0" presId="urn:microsoft.com/office/officeart/2005/8/layout/defaul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93C402-3E36-4A20-A85E-3EF3224537B4}" type="doc">
      <dgm:prSet loTypeId="urn:microsoft.com/office/officeart/2005/8/layout/default#25" loCatId="list" qsTypeId="urn:microsoft.com/office/officeart/2005/8/quickstyle/simple1" qsCatId="simple" csTypeId="urn:microsoft.com/office/officeart/2005/8/colors/colorful1#15" csCatId="colorful" phldr="1"/>
      <dgm:spPr/>
      <dgm:t>
        <a:bodyPr/>
        <a:lstStyle/>
        <a:p>
          <a:endParaRPr lang="fr-FR"/>
        </a:p>
      </dgm:t>
    </dgm:pt>
    <dgm:pt modelId="{EB8F2BC6-50FD-4F48-89B0-FF3F9A791459}">
      <dgm:prSet phldrT="[Texte]"/>
      <dgm:spPr/>
      <dgm:t>
        <a:bodyPr/>
        <a:lstStyle/>
        <a:p>
          <a:r>
            <a:rPr lang="ar-MA" b="1" smtClean="0"/>
            <a:t>نضيف شي حاجة جديدة </a:t>
          </a:r>
          <a:endParaRPr lang="fr-FR" b="1" dirty="0"/>
        </a:p>
      </dgm:t>
    </dgm:pt>
    <dgm:pt modelId="{2CFC3FC2-55CD-4260-AF05-73F8342678E6}" type="parTrans" cxnId="{676975F5-4BA5-4CDA-915C-67034789338C}">
      <dgm:prSet/>
      <dgm:spPr/>
      <dgm:t>
        <a:bodyPr/>
        <a:lstStyle/>
        <a:p>
          <a:endParaRPr lang="fr-FR"/>
        </a:p>
      </dgm:t>
    </dgm:pt>
    <dgm:pt modelId="{AE18D74F-1FE5-47D4-9BEB-F7B0294EB1C3}" type="sibTrans" cxnId="{676975F5-4BA5-4CDA-915C-67034789338C}">
      <dgm:prSet/>
      <dgm:spPr/>
      <dgm:t>
        <a:bodyPr/>
        <a:lstStyle/>
        <a:p>
          <a:endParaRPr lang="fr-FR"/>
        </a:p>
      </dgm:t>
    </dgm:pt>
    <dgm:pt modelId="{3FA371CC-EF24-4A82-B904-0C3D72317CA7}">
      <dgm:prSet phldrT="[Texte]"/>
      <dgm:spPr/>
      <dgm:t>
        <a:bodyPr/>
        <a:lstStyle/>
        <a:p>
          <a:r>
            <a:rPr lang="ar-MA" dirty="0" smtClean="0"/>
            <a:t>التغليف يكون  زوين{ الألوان/ الشكل/ ساهل يتحل}</a:t>
          </a:r>
          <a:endParaRPr lang="fr-FR" dirty="0"/>
        </a:p>
      </dgm:t>
    </dgm:pt>
    <dgm:pt modelId="{BB806234-D9B1-4A05-9277-84EB46BF6F5E}" type="parTrans" cxnId="{FB6085AE-68A3-4EF1-8FF4-9D2C0BB5420B}">
      <dgm:prSet/>
      <dgm:spPr/>
      <dgm:t>
        <a:bodyPr/>
        <a:lstStyle/>
        <a:p>
          <a:endParaRPr lang="fr-FR"/>
        </a:p>
      </dgm:t>
    </dgm:pt>
    <dgm:pt modelId="{963723AB-9995-452D-B7C6-93519FDF568A}" type="sibTrans" cxnId="{FB6085AE-68A3-4EF1-8FF4-9D2C0BB5420B}">
      <dgm:prSet/>
      <dgm:spPr/>
      <dgm:t>
        <a:bodyPr/>
        <a:lstStyle/>
        <a:p>
          <a:endParaRPr lang="fr-FR"/>
        </a:p>
      </dgm:t>
    </dgm:pt>
    <dgm:pt modelId="{FFC78A10-1411-4CCA-91C9-48B797EF38EA}">
      <dgm:prSet phldrT="[Texte]"/>
      <dgm:spPr/>
      <dgm:t>
        <a:bodyPr/>
        <a:lstStyle/>
        <a:p>
          <a:r>
            <a:rPr lang="ar-MA" dirty="0" smtClean="0"/>
            <a:t>جودة المواد الأولية و الإنتاج</a:t>
          </a:r>
          <a:endParaRPr lang="fr-FR" dirty="0"/>
        </a:p>
      </dgm:t>
    </dgm:pt>
    <dgm:pt modelId="{A3242566-39BE-4391-BCBE-201DCAE75127}" type="parTrans" cxnId="{9BB0AC82-D826-401E-9302-154738F1BCBA}">
      <dgm:prSet/>
      <dgm:spPr/>
      <dgm:t>
        <a:bodyPr/>
        <a:lstStyle/>
        <a:p>
          <a:endParaRPr lang="fr-FR"/>
        </a:p>
      </dgm:t>
    </dgm:pt>
    <dgm:pt modelId="{3134C85D-D9B0-41D9-9110-A9AD299E82D6}" type="sibTrans" cxnId="{9BB0AC82-D826-401E-9302-154738F1BCBA}">
      <dgm:prSet/>
      <dgm:spPr/>
      <dgm:t>
        <a:bodyPr/>
        <a:lstStyle/>
        <a:p>
          <a:endParaRPr lang="fr-FR"/>
        </a:p>
      </dgm:t>
    </dgm:pt>
    <dgm:pt modelId="{7D8E5D9C-652A-4337-9CB2-16A81E17AAFB}">
      <dgm:prSet phldrT="[Texte]"/>
      <dgm:spPr/>
      <dgm:t>
        <a:bodyPr/>
        <a:lstStyle/>
        <a:p>
          <a:r>
            <a:rPr lang="ar-MA" b="1" smtClean="0"/>
            <a:t>ديما نشوف الجديد في السوق </a:t>
          </a:r>
          <a:endParaRPr lang="fr-FR" b="1" dirty="0"/>
        </a:p>
      </dgm:t>
    </dgm:pt>
    <dgm:pt modelId="{5ADD2FE5-F744-4DE7-9BE0-B67CAF0CBB09}" type="parTrans" cxnId="{E9DCD0B4-02C5-43C8-AAB8-0B4A85CB6350}">
      <dgm:prSet/>
      <dgm:spPr/>
      <dgm:t>
        <a:bodyPr/>
        <a:lstStyle/>
        <a:p>
          <a:endParaRPr lang="fr-FR"/>
        </a:p>
      </dgm:t>
    </dgm:pt>
    <dgm:pt modelId="{C2A9D831-7B04-4140-A3A0-CC2DB760F6F5}" type="sibTrans" cxnId="{E9DCD0B4-02C5-43C8-AAB8-0B4A85CB6350}">
      <dgm:prSet/>
      <dgm:spPr/>
      <dgm:t>
        <a:bodyPr/>
        <a:lstStyle/>
        <a:p>
          <a:endParaRPr lang="fr-FR"/>
        </a:p>
      </dgm:t>
    </dgm:pt>
    <dgm:pt modelId="{39B09B94-032B-4025-9D8C-8372D3439ADC}">
      <dgm:prSet phldrT="[Texte]"/>
      <dgm:spPr/>
      <dgm:t>
        <a:bodyPr/>
        <a:lstStyle/>
        <a:p>
          <a:r>
            <a:rPr lang="ar-MA" dirty="0" smtClean="0"/>
            <a:t>دائما نسمع اراء الكليان  </a:t>
          </a:r>
          <a:endParaRPr lang="fr-FR" dirty="0"/>
        </a:p>
      </dgm:t>
    </dgm:pt>
    <dgm:pt modelId="{D91CC3FB-2152-4382-8214-F6A3726517C1}" type="parTrans" cxnId="{195A975B-EBAD-4128-B33B-9FFD1BC97450}">
      <dgm:prSet/>
      <dgm:spPr/>
      <dgm:t>
        <a:bodyPr/>
        <a:lstStyle/>
        <a:p>
          <a:endParaRPr lang="fr-FR"/>
        </a:p>
      </dgm:t>
    </dgm:pt>
    <dgm:pt modelId="{87DEE30F-6A8E-4B34-B186-9F393446F6DF}" type="sibTrans" cxnId="{195A975B-EBAD-4128-B33B-9FFD1BC97450}">
      <dgm:prSet/>
      <dgm:spPr/>
      <dgm:t>
        <a:bodyPr/>
        <a:lstStyle/>
        <a:p>
          <a:endParaRPr lang="fr-FR"/>
        </a:p>
      </dgm:t>
    </dgm:pt>
    <dgm:pt modelId="{AD157245-4A31-48AE-9FA8-801A2763D7AA}" type="pres">
      <dgm:prSet presAssocID="{5593C402-3E36-4A20-A85E-3EF3224537B4}" presName="diagram" presStyleCnt="0">
        <dgm:presLayoutVars>
          <dgm:dir/>
          <dgm:resizeHandles val="exact"/>
        </dgm:presLayoutVars>
      </dgm:prSet>
      <dgm:spPr/>
      <dgm:t>
        <a:bodyPr/>
        <a:lstStyle/>
        <a:p>
          <a:endParaRPr lang="fr-FR"/>
        </a:p>
      </dgm:t>
    </dgm:pt>
    <dgm:pt modelId="{A8F1C3C9-64FB-47C8-9D5C-FF214FA6A63F}" type="pres">
      <dgm:prSet presAssocID="{EB8F2BC6-50FD-4F48-89B0-FF3F9A791459}" presName="node" presStyleLbl="node1" presStyleIdx="0" presStyleCnt="5">
        <dgm:presLayoutVars>
          <dgm:bulletEnabled val="1"/>
        </dgm:presLayoutVars>
      </dgm:prSet>
      <dgm:spPr/>
      <dgm:t>
        <a:bodyPr/>
        <a:lstStyle/>
        <a:p>
          <a:endParaRPr lang="fr-FR"/>
        </a:p>
      </dgm:t>
    </dgm:pt>
    <dgm:pt modelId="{AB84AF54-1EA9-4AFF-8A5D-17AFA8749F03}" type="pres">
      <dgm:prSet presAssocID="{AE18D74F-1FE5-47D4-9BEB-F7B0294EB1C3}" presName="sibTrans" presStyleCnt="0"/>
      <dgm:spPr/>
      <dgm:t>
        <a:bodyPr/>
        <a:lstStyle/>
        <a:p>
          <a:endParaRPr lang="fr-FR"/>
        </a:p>
      </dgm:t>
    </dgm:pt>
    <dgm:pt modelId="{00D2FE84-F419-4AA0-BD32-98B940B114FA}" type="pres">
      <dgm:prSet presAssocID="{3FA371CC-EF24-4A82-B904-0C3D72317CA7}" presName="node" presStyleLbl="node1" presStyleIdx="1" presStyleCnt="5">
        <dgm:presLayoutVars>
          <dgm:bulletEnabled val="1"/>
        </dgm:presLayoutVars>
      </dgm:prSet>
      <dgm:spPr/>
      <dgm:t>
        <a:bodyPr/>
        <a:lstStyle/>
        <a:p>
          <a:endParaRPr lang="fr-FR"/>
        </a:p>
      </dgm:t>
    </dgm:pt>
    <dgm:pt modelId="{26C1F5D5-BE7B-4077-9A3E-94CEC9F2FC5A}" type="pres">
      <dgm:prSet presAssocID="{963723AB-9995-452D-B7C6-93519FDF568A}" presName="sibTrans" presStyleCnt="0"/>
      <dgm:spPr/>
      <dgm:t>
        <a:bodyPr/>
        <a:lstStyle/>
        <a:p>
          <a:endParaRPr lang="fr-FR"/>
        </a:p>
      </dgm:t>
    </dgm:pt>
    <dgm:pt modelId="{76682432-50B2-4A7C-AAE4-0E766BF38A5F}" type="pres">
      <dgm:prSet presAssocID="{FFC78A10-1411-4CCA-91C9-48B797EF38EA}" presName="node" presStyleLbl="node1" presStyleIdx="2" presStyleCnt="5">
        <dgm:presLayoutVars>
          <dgm:bulletEnabled val="1"/>
        </dgm:presLayoutVars>
      </dgm:prSet>
      <dgm:spPr/>
      <dgm:t>
        <a:bodyPr/>
        <a:lstStyle/>
        <a:p>
          <a:endParaRPr lang="fr-FR"/>
        </a:p>
      </dgm:t>
    </dgm:pt>
    <dgm:pt modelId="{AE1B3A93-5119-4772-8D07-A16C11BFAD34}" type="pres">
      <dgm:prSet presAssocID="{3134C85D-D9B0-41D9-9110-A9AD299E82D6}" presName="sibTrans" presStyleCnt="0"/>
      <dgm:spPr/>
      <dgm:t>
        <a:bodyPr/>
        <a:lstStyle/>
        <a:p>
          <a:endParaRPr lang="fr-FR"/>
        </a:p>
      </dgm:t>
    </dgm:pt>
    <dgm:pt modelId="{55D6AD13-02F7-45CC-BF91-6105E5F5378A}" type="pres">
      <dgm:prSet presAssocID="{7D8E5D9C-652A-4337-9CB2-16A81E17AAFB}" presName="node" presStyleLbl="node1" presStyleIdx="3" presStyleCnt="5">
        <dgm:presLayoutVars>
          <dgm:bulletEnabled val="1"/>
        </dgm:presLayoutVars>
      </dgm:prSet>
      <dgm:spPr/>
      <dgm:t>
        <a:bodyPr/>
        <a:lstStyle/>
        <a:p>
          <a:endParaRPr lang="fr-FR"/>
        </a:p>
      </dgm:t>
    </dgm:pt>
    <dgm:pt modelId="{5082A4BE-4657-45A3-8369-56A5B1674EBB}" type="pres">
      <dgm:prSet presAssocID="{C2A9D831-7B04-4140-A3A0-CC2DB760F6F5}" presName="sibTrans" presStyleCnt="0"/>
      <dgm:spPr/>
      <dgm:t>
        <a:bodyPr/>
        <a:lstStyle/>
        <a:p>
          <a:endParaRPr lang="fr-FR"/>
        </a:p>
      </dgm:t>
    </dgm:pt>
    <dgm:pt modelId="{ABFD58E5-913B-4AC5-83CD-1A7B6D6756AC}" type="pres">
      <dgm:prSet presAssocID="{39B09B94-032B-4025-9D8C-8372D3439ADC}" presName="node" presStyleLbl="node1" presStyleIdx="4" presStyleCnt="5">
        <dgm:presLayoutVars>
          <dgm:bulletEnabled val="1"/>
        </dgm:presLayoutVars>
      </dgm:prSet>
      <dgm:spPr/>
      <dgm:t>
        <a:bodyPr/>
        <a:lstStyle/>
        <a:p>
          <a:endParaRPr lang="fr-FR"/>
        </a:p>
      </dgm:t>
    </dgm:pt>
  </dgm:ptLst>
  <dgm:cxnLst>
    <dgm:cxn modelId="{21426F0E-1A7D-854F-A81C-F7653246E56D}" type="presOf" srcId="{5593C402-3E36-4A20-A85E-3EF3224537B4}" destId="{AD157245-4A31-48AE-9FA8-801A2763D7AA}" srcOrd="0" destOrd="0" presId="urn:microsoft.com/office/officeart/2005/8/layout/default#25"/>
    <dgm:cxn modelId="{8A99E856-AAEF-854A-B5CF-183839FEC2B4}" type="presOf" srcId="{FFC78A10-1411-4CCA-91C9-48B797EF38EA}" destId="{76682432-50B2-4A7C-AAE4-0E766BF38A5F}" srcOrd="0" destOrd="0" presId="urn:microsoft.com/office/officeart/2005/8/layout/default#25"/>
    <dgm:cxn modelId="{179D83A8-B4A2-BA45-9896-E66F44A8CFC1}" type="presOf" srcId="{EB8F2BC6-50FD-4F48-89B0-FF3F9A791459}" destId="{A8F1C3C9-64FB-47C8-9D5C-FF214FA6A63F}" srcOrd="0" destOrd="0" presId="urn:microsoft.com/office/officeart/2005/8/layout/default#25"/>
    <dgm:cxn modelId="{9BB0AC82-D826-401E-9302-154738F1BCBA}" srcId="{5593C402-3E36-4A20-A85E-3EF3224537B4}" destId="{FFC78A10-1411-4CCA-91C9-48B797EF38EA}" srcOrd="2" destOrd="0" parTransId="{A3242566-39BE-4391-BCBE-201DCAE75127}" sibTransId="{3134C85D-D9B0-41D9-9110-A9AD299E82D6}"/>
    <dgm:cxn modelId="{9E68C469-D210-DF49-A189-F9497082AEA6}" type="presOf" srcId="{3FA371CC-EF24-4A82-B904-0C3D72317CA7}" destId="{00D2FE84-F419-4AA0-BD32-98B940B114FA}" srcOrd="0" destOrd="0" presId="urn:microsoft.com/office/officeart/2005/8/layout/default#25"/>
    <dgm:cxn modelId="{E9DCD0B4-02C5-43C8-AAB8-0B4A85CB6350}" srcId="{5593C402-3E36-4A20-A85E-3EF3224537B4}" destId="{7D8E5D9C-652A-4337-9CB2-16A81E17AAFB}" srcOrd="3" destOrd="0" parTransId="{5ADD2FE5-F744-4DE7-9BE0-B67CAF0CBB09}" sibTransId="{C2A9D831-7B04-4140-A3A0-CC2DB760F6F5}"/>
    <dgm:cxn modelId="{676975F5-4BA5-4CDA-915C-67034789338C}" srcId="{5593C402-3E36-4A20-A85E-3EF3224537B4}" destId="{EB8F2BC6-50FD-4F48-89B0-FF3F9A791459}" srcOrd="0" destOrd="0" parTransId="{2CFC3FC2-55CD-4260-AF05-73F8342678E6}" sibTransId="{AE18D74F-1FE5-47D4-9BEB-F7B0294EB1C3}"/>
    <dgm:cxn modelId="{06C39A5B-10FC-4741-AC6E-BBFF1C369612}" type="presOf" srcId="{39B09B94-032B-4025-9D8C-8372D3439ADC}" destId="{ABFD58E5-913B-4AC5-83CD-1A7B6D6756AC}" srcOrd="0" destOrd="0" presId="urn:microsoft.com/office/officeart/2005/8/layout/default#25"/>
    <dgm:cxn modelId="{2E0F5D97-CBA4-0542-83C7-E355D19528F1}" type="presOf" srcId="{7D8E5D9C-652A-4337-9CB2-16A81E17AAFB}" destId="{55D6AD13-02F7-45CC-BF91-6105E5F5378A}" srcOrd="0" destOrd="0" presId="urn:microsoft.com/office/officeart/2005/8/layout/default#25"/>
    <dgm:cxn modelId="{FB6085AE-68A3-4EF1-8FF4-9D2C0BB5420B}" srcId="{5593C402-3E36-4A20-A85E-3EF3224537B4}" destId="{3FA371CC-EF24-4A82-B904-0C3D72317CA7}" srcOrd="1" destOrd="0" parTransId="{BB806234-D9B1-4A05-9277-84EB46BF6F5E}" sibTransId="{963723AB-9995-452D-B7C6-93519FDF568A}"/>
    <dgm:cxn modelId="{195A975B-EBAD-4128-B33B-9FFD1BC97450}" srcId="{5593C402-3E36-4A20-A85E-3EF3224537B4}" destId="{39B09B94-032B-4025-9D8C-8372D3439ADC}" srcOrd="4" destOrd="0" parTransId="{D91CC3FB-2152-4382-8214-F6A3726517C1}" sibTransId="{87DEE30F-6A8E-4B34-B186-9F393446F6DF}"/>
    <dgm:cxn modelId="{6B4E1A0E-677B-EE4A-A1AF-6570E37AAC45}" type="presParOf" srcId="{AD157245-4A31-48AE-9FA8-801A2763D7AA}" destId="{A8F1C3C9-64FB-47C8-9D5C-FF214FA6A63F}" srcOrd="0" destOrd="0" presId="urn:microsoft.com/office/officeart/2005/8/layout/default#25"/>
    <dgm:cxn modelId="{3FE847BF-C236-2647-81E1-4145585C1A09}" type="presParOf" srcId="{AD157245-4A31-48AE-9FA8-801A2763D7AA}" destId="{AB84AF54-1EA9-4AFF-8A5D-17AFA8749F03}" srcOrd="1" destOrd="0" presId="urn:microsoft.com/office/officeart/2005/8/layout/default#25"/>
    <dgm:cxn modelId="{C6B0E7E1-7F32-DA4E-9D03-13236058855B}" type="presParOf" srcId="{AD157245-4A31-48AE-9FA8-801A2763D7AA}" destId="{00D2FE84-F419-4AA0-BD32-98B940B114FA}" srcOrd="2" destOrd="0" presId="urn:microsoft.com/office/officeart/2005/8/layout/default#25"/>
    <dgm:cxn modelId="{2F508A72-C3EE-8A45-90FA-52191F91EA92}" type="presParOf" srcId="{AD157245-4A31-48AE-9FA8-801A2763D7AA}" destId="{26C1F5D5-BE7B-4077-9A3E-94CEC9F2FC5A}" srcOrd="3" destOrd="0" presId="urn:microsoft.com/office/officeart/2005/8/layout/default#25"/>
    <dgm:cxn modelId="{1A9209E2-2448-6947-ABE1-4A1C618BF443}" type="presParOf" srcId="{AD157245-4A31-48AE-9FA8-801A2763D7AA}" destId="{76682432-50B2-4A7C-AAE4-0E766BF38A5F}" srcOrd="4" destOrd="0" presId="urn:microsoft.com/office/officeart/2005/8/layout/default#25"/>
    <dgm:cxn modelId="{2A6407B5-DB82-174B-92B4-80D4F70D16B8}" type="presParOf" srcId="{AD157245-4A31-48AE-9FA8-801A2763D7AA}" destId="{AE1B3A93-5119-4772-8D07-A16C11BFAD34}" srcOrd="5" destOrd="0" presId="urn:microsoft.com/office/officeart/2005/8/layout/default#25"/>
    <dgm:cxn modelId="{FA32AC46-FBB5-CE43-A0A1-52364465A8AF}" type="presParOf" srcId="{AD157245-4A31-48AE-9FA8-801A2763D7AA}" destId="{55D6AD13-02F7-45CC-BF91-6105E5F5378A}" srcOrd="6" destOrd="0" presId="urn:microsoft.com/office/officeart/2005/8/layout/default#25"/>
    <dgm:cxn modelId="{95F4C971-9DFB-EF4B-8546-A5A20E40589B}" type="presParOf" srcId="{AD157245-4A31-48AE-9FA8-801A2763D7AA}" destId="{5082A4BE-4657-45A3-8369-56A5B1674EBB}" srcOrd="7" destOrd="0" presId="urn:microsoft.com/office/officeart/2005/8/layout/default#25"/>
    <dgm:cxn modelId="{15234941-26BA-DE4E-9014-07EC4740D425}" type="presParOf" srcId="{AD157245-4A31-48AE-9FA8-801A2763D7AA}" destId="{ABFD58E5-913B-4AC5-83CD-1A7B6D6756AC}" srcOrd="8" destOrd="0" presId="urn:microsoft.com/office/officeart/2005/8/layout/default#2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DA98E-AF1E-4F89-9754-431F0C929745}">
      <dsp:nvSpPr>
        <dsp:cNvPr id="0" name=""/>
        <dsp:cNvSpPr/>
      </dsp:nvSpPr>
      <dsp:spPr>
        <a:xfrm>
          <a:off x="5356952" y="2280"/>
          <a:ext cx="2267513" cy="136050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ar-AE" sz="3300" kern="1200" dirty="0" smtClean="0"/>
            <a:t>التخطيط </a:t>
          </a:r>
          <a:endParaRPr lang="fr-FR" sz="3300" kern="1200" dirty="0"/>
        </a:p>
      </dsp:txBody>
      <dsp:txXfrm>
        <a:off x="5356952" y="2280"/>
        <a:ext cx="2267513" cy="1360508"/>
      </dsp:txXfrm>
    </dsp:sp>
    <dsp:sp modelId="{B3B27DDA-F740-439C-A5B3-685767CF0C18}">
      <dsp:nvSpPr>
        <dsp:cNvPr id="0" name=""/>
        <dsp:cNvSpPr/>
      </dsp:nvSpPr>
      <dsp:spPr>
        <a:xfrm>
          <a:off x="2862687" y="2280"/>
          <a:ext cx="2267513" cy="136050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ar-AE" sz="3300" kern="1200" dirty="0" smtClean="0"/>
            <a:t>التنظيم </a:t>
          </a:r>
          <a:endParaRPr lang="fr-FR" sz="3300" kern="1200" dirty="0"/>
        </a:p>
      </dsp:txBody>
      <dsp:txXfrm>
        <a:off x="2862687" y="2280"/>
        <a:ext cx="2267513" cy="1360508"/>
      </dsp:txXfrm>
    </dsp:sp>
    <dsp:sp modelId="{BA0514BF-1431-41B6-9BAB-9F160FF52096}">
      <dsp:nvSpPr>
        <dsp:cNvPr id="0" name=""/>
        <dsp:cNvSpPr/>
      </dsp:nvSpPr>
      <dsp:spPr>
        <a:xfrm>
          <a:off x="368422" y="2280"/>
          <a:ext cx="2267513" cy="136050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ar-AE" sz="3300" kern="1200" dirty="0" smtClean="0"/>
            <a:t>الرقابة </a:t>
          </a:r>
          <a:endParaRPr lang="fr-FR" sz="3300" b="1" kern="1200" dirty="0"/>
        </a:p>
      </dsp:txBody>
      <dsp:txXfrm>
        <a:off x="368422" y="2280"/>
        <a:ext cx="2267513" cy="1360508"/>
      </dsp:txXfrm>
    </dsp:sp>
    <dsp:sp modelId="{15BD4ABE-1D24-428C-9EF0-3B20BE8018CE}">
      <dsp:nvSpPr>
        <dsp:cNvPr id="0" name=""/>
        <dsp:cNvSpPr/>
      </dsp:nvSpPr>
      <dsp:spPr>
        <a:xfrm>
          <a:off x="2862687" y="1589539"/>
          <a:ext cx="2267513" cy="136050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ar-AE" sz="3300" kern="1200" dirty="0" smtClean="0"/>
            <a:t>رصد الموارد المالية </a:t>
          </a:r>
          <a:endParaRPr lang="fr-FR" sz="3300" kern="1200" dirty="0"/>
        </a:p>
      </dsp:txBody>
      <dsp:txXfrm>
        <a:off x="2862687" y="1589539"/>
        <a:ext cx="2267513" cy="13605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33E1F-467E-447E-8167-B3F5666B97A5}">
      <dsp:nvSpPr>
        <dsp:cNvPr id="0" name=""/>
        <dsp:cNvSpPr/>
      </dsp:nvSpPr>
      <dsp:spPr>
        <a:xfrm>
          <a:off x="7069163" y="720850"/>
          <a:ext cx="1351449" cy="135144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MA" sz="2000" kern="1200" dirty="0" err="1" smtClean="0"/>
            <a:t>منخافش</a:t>
          </a:r>
          <a:r>
            <a:rPr lang="ar-MA" sz="2000" kern="1200" dirty="0" smtClean="0"/>
            <a:t> </a:t>
          </a:r>
          <a:endParaRPr lang="fr-FR" sz="2000" kern="1200" dirty="0"/>
        </a:p>
      </dsp:txBody>
      <dsp:txXfrm>
        <a:off x="7267078" y="918765"/>
        <a:ext cx="955619" cy="955619"/>
      </dsp:txXfrm>
    </dsp:sp>
    <dsp:sp modelId="{D5A9D9B0-82C1-4FEE-B217-8951B31D046A}">
      <dsp:nvSpPr>
        <dsp:cNvPr id="0" name=""/>
        <dsp:cNvSpPr/>
      </dsp:nvSpPr>
      <dsp:spPr>
        <a:xfrm>
          <a:off x="6175584" y="1004654"/>
          <a:ext cx="783840" cy="783840"/>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6279482" y="1304394"/>
        <a:ext cx="576044" cy="184360"/>
      </dsp:txXfrm>
    </dsp:sp>
    <dsp:sp modelId="{D3D56A3D-7F29-4211-898A-0D276312F795}">
      <dsp:nvSpPr>
        <dsp:cNvPr id="0" name=""/>
        <dsp:cNvSpPr/>
      </dsp:nvSpPr>
      <dsp:spPr>
        <a:xfrm>
          <a:off x="4714397" y="720850"/>
          <a:ext cx="1351449" cy="1351449"/>
        </a:xfrm>
        <a:prstGeom prst="ellipse">
          <a:avLst/>
        </a:prstGeom>
        <a:solidFill>
          <a:schemeClr val="accent3">
            <a:hueOff val="3750089"/>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MA" sz="2000" kern="1200" dirty="0" err="1" smtClean="0"/>
            <a:t>نبدا</a:t>
          </a:r>
          <a:r>
            <a:rPr lang="ar-MA" sz="2000" kern="1200" dirty="0" smtClean="0"/>
            <a:t> على قد جهدي </a:t>
          </a:r>
          <a:endParaRPr lang="fr-FR" sz="2000" kern="1200" dirty="0"/>
        </a:p>
      </dsp:txBody>
      <dsp:txXfrm>
        <a:off x="4912312" y="918765"/>
        <a:ext cx="955619" cy="955619"/>
      </dsp:txXfrm>
    </dsp:sp>
    <dsp:sp modelId="{C6698E84-F8FE-4C93-BE7E-6273EE83F9DD}">
      <dsp:nvSpPr>
        <dsp:cNvPr id="0" name=""/>
        <dsp:cNvSpPr/>
      </dsp:nvSpPr>
      <dsp:spPr>
        <a:xfrm>
          <a:off x="3820818" y="1004654"/>
          <a:ext cx="783840" cy="783840"/>
        </a:xfrm>
        <a:prstGeom prst="mathPlus">
          <a:avLst/>
        </a:prstGeom>
        <a:solidFill>
          <a:schemeClr val="accent3">
            <a:hueOff val="5625133"/>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3924716" y="1304394"/>
        <a:ext cx="576044" cy="184360"/>
      </dsp:txXfrm>
    </dsp:sp>
    <dsp:sp modelId="{5E2C3480-D20F-4120-BAE3-4F2FD1D874DE}">
      <dsp:nvSpPr>
        <dsp:cNvPr id="0" name=""/>
        <dsp:cNvSpPr/>
      </dsp:nvSpPr>
      <dsp:spPr>
        <a:xfrm>
          <a:off x="2359630" y="720850"/>
          <a:ext cx="1351449" cy="1351449"/>
        </a:xfrm>
        <a:prstGeom prst="ellipse">
          <a:avLst/>
        </a:prstGeom>
        <a:solidFill>
          <a:schemeClr val="accent3">
            <a:hueOff val="7500177"/>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MA" sz="2000" kern="1200" dirty="0" smtClean="0"/>
            <a:t>نتعلم من الأخطاء</a:t>
          </a:r>
          <a:endParaRPr lang="fr-FR" sz="2000" kern="1200" dirty="0"/>
        </a:p>
      </dsp:txBody>
      <dsp:txXfrm>
        <a:off x="2557545" y="918765"/>
        <a:ext cx="955619" cy="955619"/>
      </dsp:txXfrm>
    </dsp:sp>
    <dsp:sp modelId="{9444D2BC-E7F2-477C-A7E5-B6860BAE82DC}">
      <dsp:nvSpPr>
        <dsp:cNvPr id="0" name=""/>
        <dsp:cNvSpPr/>
      </dsp:nvSpPr>
      <dsp:spPr>
        <a:xfrm>
          <a:off x="1466052" y="1004654"/>
          <a:ext cx="783840" cy="783840"/>
        </a:xfrm>
        <a:prstGeom prst="mathEqual">
          <a:avLst/>
        </a:prstGeom>
        <a:solidFill>
          <a:schemeClr val="accent3">
            <a:hueOff val="11250266"/>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1569950" y="1166125"/>
        <a:ext cx="576044" cy="460898"/>
      </dsp:txXfrm>
    </dsp:sp>
    <dsp:sp modelId="{F3F5420E-4421-4D4C-AA4F-CF589FC2045E}">
      <dsp:nvSpPr>
        <dsp:cNvPr id="0" name=""/>
        <dsp:cNvSpPr/>
      </dsp:nvSpPr>
      <dsp:spPr>
        <a:xfrm>
          <a:off x="4864" y="720850"/>
          <a:ext cx="1351449" cy="1351449"/>
        </a:xfrm>
        <a:prstGeom prst="ellipse">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MA" sz="2000" kern="1200" dirty="0" smtClean="0"/>
            <a:t>نجح البيع </a:t>
          </a:r>
          <a:endParaRPr lang="fr-FR" sz="2000" kern="1200" dirty="0"/>
        </a:p>
      </dsp:txBody>
      <dsp:txXfrm>
        <a:off x="202779" y="918765"/>
        <a:ext cx="955619" cy="9556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DAEB4-F876-4153-A70D-124959547538}">
      <dsp:nvSpPr>
        <dsp:cNvPr id="0" name=""/>
        <dsp:cNvSpPr/>
      </dsp:nvSpPr>
      <dsp:spPr>
        <a:xfrm rot="5400000">
          <a:off x="1121523" y="1081521"/>
          <a:ext cx="1685376" cy="203424"/>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5F1D15-D573-49D6-9CE1-267A4EB5924F}">
      <dsp:nvSpPr>
        <dsp:cNvPr id="0" name=""/>
        <dsp:cNvSpPr/>
      </dsp:nvSpPr>
      <dsp:spPr>
        <a:xfrm>
          <a:off x="1507244" y="2979"/>
          <a:ext cx="2260270" cy="135616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MA" sz="2600" kern="1200" dirty="0" smtClean="0"/>
            <a:t>نعرف </a:t>
          </a:r>
          <a:r>
            <a:rPr lang="ar-MA" sz="2600" kern="1200" dirty="0" err="1" smtClean="0"/>
            <a:t>شنو</a:t>
          </a:r>
          <a:r>
            <a:rPr lang="ar-MA" sz="2600" kern="1200" dirty="0" smtClean="0"/>
            <a:t> كان نبيع </a:t>
          </a:r>
          <a:endParaRPr lang="fr-FR" sz="2600" kern="1200" dirty="0"/>
        </a:p>
      </dsp:txBody>
      <dsp:txXfrm>
        <a:off x="1546965" y="42700"/>
        <a:ext cx="2180828" cy="1276720"/>
      </dsp:txXfrm>
    </dsp:sp>
    <dsp:sp modelId="{423BF7CD-F04D-4387-BAF0-50390ADC68DA}">
      <dsp:nvSpPr>
        <dsp:cNvPr id="0" name=""/>
        <dsp:cNvSpPr/>
      </dsp:nvSpPr>
      <dsp:spPr>
        <a:xfrm rot="5400000">
          <a:off x="1121523" y="2776724"/>
          <a:ext cx="1685376" cy="203424"/>
        </a:xfrm>
        <a:prstGeom prst="rect">
          <a:avLst/>
        </a:prstGeom>
        <a:solidFill>
          <a:schemeClr val="accent3">
            <a:hueOff val="3750089"/>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8F45EC-4EF7-449E-A454-12E73D541079}">
      <dsp:nvSpPr>
        <dsp:cNvPr id="0" name=""/>
        <dsp:cNvSpPr/>
      </dsp:nvSpPr>
      <dsp:spPr>
        <a:xfrm>
          <a:off x="1507244" y="1698182"/>
          <a:ext cx="2260270" cy="1356162"/>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MA" sz="2600" kern="1200" dirty="0" smtClean="0"/>
            <a:t>شكون هو الكليان ديالي؟ </a:t>
          </a:r>
          <a:endParaRPr lang="fr-FR" sz="2600" kern="1200" dirty="0"/>
        </a:p>
      </dsp:txBody>
      <dsp:txXfrm>
        <a:off x="1546965" y="1737903"/>
        <a:ext cx="2180828" cy="1276720"/>
      </dsp:txXfrm>
    </dsp:sp>
    <dsp:sp modelId="{9FAEE778-5A74-446B-ABF1-EEFA40ABDBD2}">
      <dsp:nvSpPr>
        <dsp:cNvPr id="0" name=""/>
        <dsp:cNvSpPr/>
      </dsp:nvSpPr>
      <dsp:spPr>
        <a:xfrm>
          <a:off x="1969124" y="3624325"/>
          <a:ext cx="2996333" cy="203424"/>
        </a:xfrm>
        <a:prstGeom prst="rect">
          <a:avLst/>
        </a:prstGeom>
        <a:solidFill>
          <a:schemeClr val="accent3">
            <a:hueOff val="7500177"/>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A51B21-A2C0-4953-98B7-C3853DF72B0C}">
      <dsp:nvSpPr>
        <dsp:cNvPr id="0" name=""/>
        <dsp:cNvSpPr/>
      </dsp:nvSpPr>
      <dsp:spPr>
        <a:xfrm>
          <a:off x="1507244" y="3393385"/>
          <a:ext cx="2260270" cy="1356162"/>
        </a:xfrm>
        <a:prstGeom prst="roundRect">
          <a:avLst>
            <a:gd name="adj" fmla="val 10000"/>
          </a:avLst>
        </a:prstGeom>
        <a:solidFill>
          <a:schemeClr val="accent3">
            <a:hueOff val="5625133"/>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MA" sz="2600" kern="1200" dirty="0" smtClean="0"/>
            <a:t>نفهم </a:t>
          </a:r>
          <a:r>
            <a:rPr lang="ar-MA" sz="2600" kern="1200" dirty="0" err="1" smtClean="0"/>
            <a:t>كيفاش</a:t>
          </a:r>
          <a:r>
            <a:rPr lang="ar-MA" sz="2600" kern="1200" dirty="0" smtClean="0"/>
            <a:t> </a:t>
          </a:r>
          <a:r>
            <a:rPr lang="ar-MA" sz="2600" kern="1200" dirty="0" err="1" smtClean="0"/>
            <a:t>كيفكر</a:t>
          </a:r>
          <a:r>
            <a:rPr lang="ar-MA" sz="2600" kern="1200" dirty="0" smtClean="0"/>
            <a:t> الكليان؟</a:t>
          </a:r>
          <a:endParaRPr lang="fr-FR" sz="2600" kern="1200" dirty="0"/>
        </a:p>
      </dsp:txBody>
      <dsp:txXfrm>
        <a:off x="1546965" y="3433106"/>
        <a:ext cx="2180828" cy="1276720"/>
      </dsp:txXfrm>
    </dsp:sp>
    <dsp:sp modelId="{7A4D27DA-B885-4D25-BDAA-26096A092CA0}">
      <dsp:nvSpPr>
        <dsp:cNvPr id="0" name=""/>
        <dsp:cNvSpPr/>
      </dsp:nvSpPr>
      <dsp:spPr>
        <a:xfrm rot="16200000">
          <a:off x="4127683" y="2776724"/>
          <a:ext cx="1685376" cy="203424"/>
        </a:xfrm>
        <a:prstGeom prst="rect">
          <a:avLst/>
        </a:prstGeom>
        <a:solidFill>
          <a:schemeClr val="accent3">
            <a:hueOff val="11250266"/>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0F3591-A09A-40D2-9117-D5F2540325EA}">
      <dsp:nvSpPr>
        <dsp:cNvPr id="0" name=""/>
        <dsp:cNvSpPr/>
      </dsp:nvSpPr>
      <dsp:spPr>
        <a:xfrm>
          <a:off x="4513404" y="3393385"/>
          <a:ext cx="2260270" cy="1356162"/>
        </a:xfrm>
        <a:prstGeom prst="roundRect">
          <a:avLst>
            <a:gd name="adj" fmla="val 10000"/>
          </a:avLst>
        </a:prstGeom>
        <a:solidFill>
          <a:schemeClr val="accent3">
            <a:hueOff val="8437700"/>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MA" sz="2600" kern="1200" dirty="0" err="1" smtClean="0"/>
            <a:t>كيفاش</a:t>
          </a:r>
          <a:r>
            <a:rPr lang="ar-MA" sz="2600" kern="1200" dirty="0" smtClean="0"/>
            <a:t> غادي نبيع؟</a:t>
          </a:r>
          <a:endParaRPr lang="fr-FR" sz="2600" kern="1200" dirty="0"/>
        </a:p>
      </dsp:txBody>
      <dsp:txXfrm>
        <a:off x="4553125" y="3433106"/>
        <a:ext cx="2180828" cy="1276720"/>
      </dsp:txXfrm>
    </dsp:sp>
    <dsp:sp modelId="{F9918730-4335-4DA8-B488-D304976F56D2}">
      <dsp:nvSpPr>
        <dsp:cNvPr id="0" name=""/>
        <dsp:cNvSpPr/>
      </dsp:nvSpPr>
      <dsp:spPr>
        <a:xfrm>
          <a:off x="4513404" y="1698182"/>
          <a:ext cx="2260270" cy="1356162"/>
        </a:xfrm>
        <a:prstGeom prst="roundRect">
          <a:avLst>
            <a:gd name="adj" fmla="val 10000"/>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MA" sz="2600" kern="1200" dirty="0" smtClean="0"/>
            <a:t>باش غادي نبيع؟</a:t>
          </a:r>
          <a:endParaRPr lang="fr-FR" sz="2600" kern="1200" dirty="0"/>
        </a:p>
      </dsp:txBody>
      <dsp:txXfrm>
        <a:off x="4553125" y="1737903"/>
        <a:ext cx="2180828" cy="12767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328E2-1147-435F-B911-FF6F302545CE}">
      <dsp:nvSpPr>
        <dsp:cNvPr id="0" name=""/>
        <dsp:cNvSpPr/>
      </dsp:nvSpPr>
      <dsp:spPr>
        <a:xfrm rot="5400000">
          <a:off x="-394778" y="1181630"/>
          <a:ext cx="1742645" cy="210296"/>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2F16E8-B1C5-4513-8F92-FE93C161B4F0}">
      <dsp:nvSpPr>
        <dsp:cNvPr id="0" name=""/>
        <dsp:cNvSpPr/>
      </dsp:nvSpPr>
      <dsp:spPr>
        <a:xfrm>
          <a:off x="4305" y="66818"/>
          <a:ext cx="2336629" cy="140197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MA" sz="2700" kern="1200" dirty="0" smtClean="0"/>
            <a:t>نجرب الممونين</a:t>
          </a:r>
          <a:endParaRPr lang="fr-FR" sz="2700" kern="1200" dirty="0"/>
        </a:p>
      </dsp:txBody>
      <dsp:txXfrm>
        <a:off x="45368" y="107881"/>
        <a:ext cx="2254503" cy="1319851"/>
      </dsp:txXfrm>
    </dsp:sp>
    <dsp:sp modelId="{BBA7874F-FA0A-4EAF-9980-94E037869387}">
      <dsp:nvSpPr>
        <dsp:cNvPr id="0" name=""/>
        <dsp:cNvSpPr/>
      </dsp:nvSpPr>
      <dsp:spPr>
        <a:xfrm rot="5400000">
          <a:off x="-394778" y="2934102"/>
          <a:ext cx="1742645" cy="210296"/>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659A67-A841-4A98-9A31-6B4F73815EEF}">
      <dsp:nvSpPr>
        <dsp:cNvPr id="0" name=""/>
        <dsp:cNvSpPr/>
      </dsp:nvSpPr>
      <dsp:spPr>
        <a:xfrm>
          <a:off x="4305" y="1819290"/>
          <a:ext cx="2336629" cy="140197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MA" sz="2700" kern="1200" dirty="0" smtClean="0"/>
            <a:t>نجرب المنتوج بشي حاجة قليلة</a:t>
          </a:r>
          <a:endParaRPr lang="fr-FR" sz="2700" kern="1200" dirty="0"/>
        </a:p>
      </dsp:txBody>
      <dsp:txXfrm>
        <a:off x="45368" y="1860353"/>
        <a:ext cx="2254503" cy="1319851"/>
      </dsp:txXfrm>
    </dsp:sp>
    <dsp:sp modelId="{9CFF18D9-94F5-4766-8DA3-52C7CFE13458}">
      <dsp:nvSpPr>
        <dsp:cNvPr id="0" name=""/>
        <dsp:cNvSpPr/>
      </dsp:nvSpPr>
      <dsp:spPr>
        <a:xfrm>
          <a:off x="481457" y="3810338"/>
          <a:ext cx="3097891" cy="210296"/>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AC7136-87F6-4FA6-BDA8-48FE2BA1553B}">
      <dsp:nvSpPr>
        <dsp:cNvPr id="0" name=""/>
        <dsp:cNvSpPr/>
      </dsp:nvSpPr>
      <dsp:spPr>
        <a:xfrm>
          <a:off x="4305" y="3571762"/>
          <a:ext cx="2336629" cy="140197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MA" sz="2700" kern="1200" dirty="0" smtClean="0"/>
            <a:t>نشوف التصرف </a:t>
          </a:r>
          <a:r>
            <a:rPr lang="ar-MA" sz="2700" kern="1200" dirty="0" err="1" smtClean="0"/>
            <a:t>ديال</a:t>
          </a:r>
          <a:r>
            <a:rPr lang="ar-MA" sz="2700" kern="1200" dirty="0" smtClean="0"/>
            <a:t> الكليان</a:t>
          </a:r>
          <a:endParaRPr lang="fr-FR" sz="2700" kern="1200" dirty="0"/>
        </a:p>
      </dsp:txBody>
      <dsp:txXfrm>
        <a:off x="45368" y="3612825"/>
        <a:ext cx="2254503" cy="1319851"/>
      </dsp:txXfrm>
    </dsp:sp>
    <dsp:sp modelId="{DC0CC7F6-B1C8-4894-B5F5-3CEE36974B6E}">
      <dsp:nvSpPr>
        <dsp:cNvPr id="0" name=""/>
        <dsp:cNvSpPr/>
      </dsp:nvSpPr>
      <dsp:spPr>
        <a:xfrm rot="16200000">
          <a:off x="2712938" y="2934102"/>
          <a:ext cx="1742645" cy="210296"/>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0C20CD-32BE-4458-B832-EFCA39325E91}">
      <dsp:nvSpPr>
        <dsp:cNvPr id="0" name=""/>
        <dsp:cNvSpPr/>
      </dsp:nvSpPr>
      <dsp:spPr>
        <a:xfrm>
          <a:off x="3112022" y="3571762"/>
          <a:ext cx="2336629" cy="140197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MA" sz="2700" kern="1200" dirty="0" smtClean="0"/>
            <a:t>نقاد العرض ديالي </a:t>
          </a:r>
          <a:endParaRPr lang="fr-FR" sz="2700" kern="1200" dirty="0"/>
        </a:p>
      </dsp:txBody>
      <dsp:txXfrm>
        <a:off x="3153085" y="3612825"/>
        <a:ext cx="2254503" cy="1319851"/>
      </dsp:txXfrm>
    </dsp:sp>
    <dsp:sp modelId="{A63003E2-68E9-43E3-8AF7-66C9E224C7E1}">
      <dsp:nvSpPr>
        <dsp:cNvPr id="0" name=""/>
        <dsp:cNvSpPr/>
      </dsp:nvSpPr>
      <dsp:spPr>
        <a:xfrm rot="16200000">
          <a:off x="2712938" y="1181630"/>
          <a:ext cx="1742645" cy="210296"/>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E7ABD6-49F0-4B26-9A1E-9E7ECA48AF67}">
      <dsp:nvSpPr>
        <dsp:cNvPr id="0" name=""/>
        <dsp:cNvSpPr/>
      </dsp:nvSpPr>
      <dsp:spPr>
        <a:xfrm>
          <a:off x="3112022" y="1819290"/>
          <a:ext cx="2336629" cy="140197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MA" sz="2700" kern="1200" dirty="0" smtClean="0"/>
            <a:t>نحسن الإنتاج </a:t>
          </a:r>
          <a:endParaRPr lang="fr-FR" sz="2700" kern="1200" dirty="0"/>
        </a:p>
      </dsp:txBody>
      <dsp:txXfrm>
        <a:off x="3153085" y="1860353"/>
        <a:ext cx="2254503" cy="1319851"/>
      </dsp:txXfrm>
    </dsp:sp>
    <dsp:sp modelId="{C553E716-6AB1-45EC-BD5E-0E294F98BEEE}">
      <dsp:nvSpPr>
        <dsp:cNvPr id="0" name=""/>
        <dsp:cNvSpPr/>
      </dsp:nvSpPr>
      <dsp:spPr>
        <a:xfrm>
          <a:off x="3589174" y="305394"/>
          <a:ext cx="3097891" cy="210296"/>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36C217-4F88-4C31-8BE7-21293ECF9F1F}">
      <dsp:nvSpPr>
        <dsp:cNvPr id="0" name=""/>
        <dsp:cNvSpPr/>
      </dsp:nvSpPr>
      <dsp:spPr>
        <a:xfrm>
          <a:off x="3112022" y="66818"/>
          <a:ext cx="2336629" cy="140197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MA" sz="2700" kern="1200" dirty="0" smtClean="0"/>
            <a:t>نشري المعدات </a:t>
          </a:r>
          <a:endParaRPr lang="fr-FR" sz="2700" kern="1200" dirty="0"/>
        </a:p>
      </dsp:txBody>
      <dsp:txXfrm>
        <a:off x="3153085" y="107881"/>
        <a:ext cx="2254503" cy="1319851"/>
      </dsp:txXfrm>
    </dsp:sp>
    <dsp:sp modelId="{3697600A-5857-4CD6-A4F5-E0B8D699AEDC}">
      <dsp:nvSpPr>
        <dsp:cNvPr id="0" name=""/>
        <dsp:cNvSpPr/>
      </dsp:nvSpPr>
      <dsp:spPr>
        <a:xfrm rot="5400000">
          <a:off x="5820656" y="1181630"/>
          <a:ext cx="1742645" cy="210296"/>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89433F-3A1A-4AB3-A60A-FC7F062B309F}">
      <dsp:nvSpPr>
        <dsp:cNvPr id="0" name=""/>
        <dsp:cNvSpPr/>
      </dsp:nvSpPr>
      <dsp:spPr>
        <a:xfrm>
          <a:off x="6219740" y="66818"/>
          <a:ext cx="2336629" cy="140197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MA" sz="2700" kern="1200" dirty="0" err="1" smtClean="0"/>
            <a:t>نبدا</a:t>
          </a:r>
          <a:r>
            <a:rPr lang="ar-MA" sz="2700" kern="1200" dirty="0" smtClean="0"/>
            <a:t> نشوف كليان جديد</a:t>
          </a:r>
          <a:endParaRPr lang="fr-FR" sz="2700" kern="1200" dirty="0"/>
        </a:p>
      </dsp:txBody>
      <dsp:txXfrm>
        <a:off x="6260803" y="107881"/>
        <a:ext cx="2254503" cy="1319851"/>
      </dsp:txXfrm>
    </dsp:sp>
    <dsp:sp modelId="{AECD51C3-3D3C-428C-8B65-2F8EA988516F}">
      <dsp:nvSpPr>
        <dsp:cNvPr id="0" name=""/>
        <dsp:cNvSpPr/>
      </dsp:nvSpPr>
      <dsp:spPr>
        <a:xfrm>
          <a:off x="6219740" y="1819290"/>
          <a:ext cx="2336629" cy="140197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MA" sz="2700" kern="1200" dirty="0" smtClean="0"/>
            <a:t>نبقى دائما </a:t>
          </a:r>
          <a:r>
            <a:rPr lang="ar-MA" sz="2700" kern="1200" dirty="0" err="1" smtClean="0"/>
            <a:t>حاضية</a:t>
          </a:r>
          <a:r>
            <a:rPr lang="ar-MA" sz="2700" kern="1200" dirty="0" smtClean="0"/>
            <a:t> السوق </a:t>
          </a:r>
          <a:endParaRPr lang="fr-FR" sz="2700" kern="1200" dirty="0"/>
        </a:p>
      </dsp:txBody>
      <dsp:txXfrm>
        <a:off x="6260803" y="1860353"/>
        <a:ext cx="2254503" cy="13198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FCB9F-88D1-4A13-BED7-AA36A254498D}">
      <dsp:nvSpPr>
        <dsp:cNvPr id="0" name=""/>
        <dsp:cNvSpPr/>
      </dsp:nvSpPr>
      <dsp:spPr>
        <a:xfrm>
          <a:off x="0" y="628944"/>
          <a:ext cx="2632792" cy="15796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ar-MA" sz="4300" kern="1200" dirty="0" smtClean="0"/>
            <a:t>طرق البيع</a:t>
          </a:r>
          <a:endParaRPr lang="fr-FR" sz="4300" kern="1200" dirty="0"/>
        </a:p>
      </dsp:txBody>
      <dsp:txXfrm>
        <a:off x="0" y="628944"/>
        <a:ext cx="2632792" cy="1579675"/>
      </dsp:txXfrm>
    </dsp:sp>
    <dsp:sp modelId="{F8873F24-E73B-4E16-9868-13731E8B975B}">
      <dsp:nvSpPr>
        <dsp:cNvPr id="0" name=""/>
        <dsp:cNvSpPr/>
      </dsp:nvSpPr>
      <dsp:spPr>
        <a:xfrm>
          <a:off x="2896071" y="628944"/>
          <a:ext cx="2632792" cy="1579675"/>
        </a:xfrm>
        <a:prstGeom prst="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ar-MA" sz="4300" kern="1200" dirty="0" smtClean="0"/>
            <a:t>طرق الشراء</a:t>
          </a:r>
          <a:endParaRPr lang="fr-FR" sz="4300" kern="1200" dirty="0"/>
        </a:p>
      </dsp:txBody>
      <dsp:txXfrm>
        <a:off x="2896071" y="628944"/>
        <a:ext cx="2632792" cy="1579675"/>
      </dsp:txXfrm>
    </dsp:sp>
    <dsp:sp modelId="{A44605EF-6C02-40E5-B1B2-94CE9911A440}">
      <dsp:nvSpPr>
        <dsp:cNvPr id="0" name=""/>
        <dsp:cNvSpPr/>
      </dsp:nvSpPr>
      <dsp:spPr>
        <a:xfrm>
          <a:off x="5792143" y="628944"/>
          <a:ext cx="2632792" cy="1579675"/>
        </a:xfrm>
        <a:prstGeom prst="rect">
          <a:avLst/>
        </a:prstGeom>
        <a:solidFill>
          <a:schemeClr val="accent3">
            <a:hueOff val="5625133"/>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ar-MA" sz="4300" kern="1200" dirty="0" smtClean="0"/>
            <a:t>اللغة </a:t>
          </a:r>
          <a:r>
            <a:rPr lang="ar-MA" sz="4300" kern="1200" dirty="0" err="1" smtClean="0"/>
            <a:t>ديالو</a:t>
          </a:r>
          <a:endParaRPr lang="fr-FR" sz="4300" kern="1200" dirty="0"/>
        </a:p>
      </dsp:txBody>
      <dsp:txXfrm>
        <a:off x="5792143" y="628944"/>
        <a:ext cx="2632792" cy="1579675"/>
      </dsp:txXfrm>
    </dsp:sp>
    <dsp:sp modelId="{49C779EE-E29F-4CFA-92D5-9D5D7A314C84}">
      <dsp:nvSpPr>
        <dsp:cNvPr id="0" name=""/>
        <dsp:cNvSpPr/>
      </dsp:nvSpPr>
      <dsp:spPr>
        <a:xfrm>
          <a:off x="1448035" y="2471899"/>
          <a:ext cx="2632792" cy="1579675"/>
        </a:xfrm>
        <a:prstGeom prst="rect">
          <a:avLst/>
        </a:prstGeom>
        <a:solidFill>
          <a:schemeClr val="accent3">
            <a:hueOff val="8437700"/>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ar-MA" sz="4300" kern="1200" dirty="0" smtClean="0"/>
            <a:t>فين </a:t>
          </a:r>
          <a:r>
            <a:rPr lang="ar-MA" sz="4300" kern="1200" dirty="0" err="1" smtClean="0"/>
            <a:t>كاين</a:t>
          </a:r>
          <a:r>
            <a:rPr lang="ar-MA" sz="4300" kern="1200" dirty="0" smtClean="0"/>
            <a:t> الربح؟</a:t>
          </a:r>
          <a:endParaRPr lang="fr-FR" sz="4300" kern="1200" dirty="0"/>
        </a:p>
      </dsp:txBody>
      <dsp:txXfrm>
        <a:off x="1448035" y="2471899"/>
        <a:ext cx="2632792" cy="1579675"/>
      </dsp:txXfrm>
    </dsp:sp>
    <dsp:sp modelId="{03E79E98-BA24-47B3-B433-2982959D52D1}">
      <dsp:nvSpPr>
        <dsp:cNvPr id="0" name=""/>
        <dsp:cNvSpPr/>
      </dsp:nvSpPr>
      <dsp:spPr>
        <a:xfrm>
          <a:off x="4344107" y="2471899"/>
          <a:ext cx="2632792" cy="1579675"/>
        </a:xfrm>
        <a:prstGeom prst="rect">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ar-MA" sz="4300" b="1" kern="1200" smtClean="0"/>
            <a:t>الموسمية؟</a:t>
          </a:r>
          <a:endParaRPr lang="fr-FR" sz="4300" b="1" kern="1200" dirty="0"/>
        </a:p>
      </dsp:txBody>
      <dsp:txXfrm>
        <a:off x="4344107" y="2471899"/>
        <a:ext cx="2632792" cy="15796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230C8-8CCA-45E0-9C36-51075B752EA6}">
      <dsp:nvSpPr>
        <dsp:cNvPr id="0" name=""/>
        <dsp:cNvSpPr/>
      </dsp:nvSpPr>
      <dsp:spPr>
        <a:xfrm>
          <a:off x="0" y="769428"/>
          <a:ext cx="2582835" cy="154970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ar-MA" sz="3500" kern="1200" dirty="0" smtClean="0"/>
            <a:t>مع الجمعيات؟</a:t>
          </a:r>
          <a:endParaRPr lang="fr-FR" sz="3500" kern="1200" dirty="0"/>
        </a:p>
      </dsp:txBody>
      <dsp:txXfrm>
        <a:off x="0" y="769428"/>
        <a:ext cx="2582835" cy="1549701"/>
      </dsp:txXfrm>
    </dsp:sp>
    <dsp:sp modelId="{57300F52-F8CF-4AC9-86BD-64DE7417A5B7}">
      <dsp:nvSpPr>
        <dsp:cNvPr id="0" name=""/>
        <dsp:cNvSpPr/>
      </dsp:nvSpPr>
      <dsp:spPr>
        <a:xfrm>
          <a:off x="2841118" y="769428"/>
          <a:ext cx="2582835" cy="1549701"/>
        </a:xfrm>
        <a:prstGeom prst="rect">
          <a:avLst/>
        </a:prstGeom>
        <a:solidFill>
          <a:schemeClr val="accent4">
            <a:hueOff val="-1116193"/>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ar-MA" sz="3500" kern="1200" dirty="0" smtClean="0"/>
            <a:t>مع الأشخاص؟</a:t>
          </a:r>
          <a:endParaRPr lang="fr-FR" sz="3500" kern="1200" dirty="0"/>
        </a:p>
      </dsp:txBody>
      <dsp:txXfrm>
        <a:off x="2841118" y="769428"/>
        <a:ext cx="2582835" cy="1549701"/>
      </dsp:txXfrm>
    </dsp:sp>
    <dsp:sp modelId="{8C4F4043-00CF-4D16-A779-1F2E61B919B7}">
      <dsp:nvSpPr>
        <dsp:cNvPr id="0" name=""/>
        <dsp:cNvSpPr/>
      </dsp:nvSpPr>
      <dsp:spPr>
        <a:xfrm>
          <a:off x="5682237" y="769428"/>
          <a:ext cx="2582835" cy="1549701"/>
        </a:xfrm>
        <a:prstGeom prst="rect">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ar-MA" sz="3500" kern="1200" dirty="0" smtClean="0"/>
            <a:t>مع الشركات؟</a:t>
          </a:r>
          <a:endParaRPr lang="fr-FR" sz="3500" kern="1200" dirty="0"/>
        </a:p>
      </dsp:txBody>
      <dsp:txXfrm>
        <a:off x="5682237" y="769428"/>
        <a:ext cx="2582835" cy="1549701"/>
      </dsp:txXfrm>
    </dsp:sp>
    <dsp:sp modelId="{CA48139B-B725-4741-BA30-CB9B4200892D}">
      <dsp:nvSpPr>
        <dsp:cNvPr id="0" name=""/>
        <dsp:cNvSpPr/>
      </dsp:nvSpPr>
      <dsp:spPr>
        <a:xfrm>
          <a:off x="1420559" y="2577413"/>
          <a:ext cx="2582835" cy="1549701"/>
        </a:xfrm>
        <a:prstGeom prst="rect">
          <a:avLst/>
        </a:prstGeom>
        <a:solidFill>
          <a:schemeClr val="accent4">
            <a:hueOff val="-3348579"/>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ar-MA" sz="3500" kern="1200" dirty="0" smtClean="0"/>
            <a:t>مع الخارج؟</a:t>
          </a:r>
          <a:endParaRPr lang="fr-FR" sz="3500" kern="1200" dirty="0"/>
        </a:p>
      </dsp:txBody>
      <dsp:txXfrm>
        <a:off x="1420559" y="2577413"/>
        <a:ext cx="2582835" cy="1549701"/>
      </dsp:txXfrm>
    </dsp:sp>
    <dsp:sp modelId="{6DCE4FC8-A6F9-4EF2-80AA-83C630B4D131}">
      <dsp:nvSpPr>
        <dsp:cNvPr id="0" name=""/>
        <dsp:cNvSpPr/>
      </dsp:nvSpPr>
      <dsp:spPr>
        <a:xfrm>
          <a:off x="4261678" y="2577413"/>
          <a:ext cx="2582835" cy="1549701"/>
        </a:xfrm>
        <a:prstGeom prst="rect">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ar-MA" sz="3500" kern="1200" dirty="0" smtClean="0"/>
            <a:t>مع التعاونيات؟</a:t>
          </a:r>
          <a:endParaRPr lang="fr-FR" sz="3500" kern="1200" dirty="0"/>
        </a:p>
      </dsp:txBody>
      <dsp:txXfrm>
        <a:off x="4261678" y="2577413"/>
        <a:ext cx="2582835" cy="154970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E7CEC-592F-46CE-948B-CD11F7BBADD4}">
      <dsp:nvSpPr>
        <dsp:cNvPr id="0" name=""/>
        <dsp:cNvSpPr/>
      </dsp:nvSpPr>
      <dsp:spPr>
        <a:xfrm rot="16200000">
          <a:off x="1894222" y="-1721268"/>
          <a:ext cx="1362977" cy="5151421"/>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r" defTabSz="1066800" rtl="1">
            <a:lnSpc>
              <a:spcPct val="90000"/>
            </a:lnSpc>
            <a:spcBef>
              <a:spcPct val="0"/>
            </a:spcBef>
            <a:spcAft>
              <a:spcPct val="15000"/>
            </a:spcAft>
            <a:buChar char="•"/>
          </a:pPr>
          <a:r>
            <a:rPr lang="ar-MA" sz="2400" kern="1200" dirty="0" smtClean="0"/>
            <a:t>الرجال </a:t>
          </a:r>
          <a:endParaRPr lang="fr-FR" sz="2400" kern="1200" dirty="0"/>
        </a:p>
        <a:p>
          <a:pPr marL="228600" lvl="1" indent="-228600" algn="r" defTabSz="1066800" rtl="1">
            <a:lnSpc>
              <a:spcPct val="90000"/>
            </a:lnSpc>
            <a:spcBef>
              <a:spcPct val="0"/>
            </a:spcBef>
            <a:spcAft>
              <a:spcPct val="15000"/>
            </a:spcAft>
            <a:buChar char="•"/>
          </a:pPr>
          <a:r>
            <a:rPr lang="ar-MA" sz="2400" kern="1200" dirty="0" smtClean="0"/>
            <a:t>النساء</a:t>
          </a:r>
          <a:endParaRPr lang="fr-FR" sz="2400" kern="1200" dirty="0"/>
        </a:p>
        <a:p>
          <a:pPr marL="228600" lvl="1" indent="-228600" algn="r" defTabSz="1066800" rtl="1">
            <a:lnSpc>
              <a:spcPct val="90000"/>
            </a:lnSpc>
            <a:spcBef>
              <a:spcPct val="0"/>
            </a:spcBef>
            <a:spcAft>
              <a:spcPct val="15000"/>
            </a:spcAft>
            <a:buChar char="•"/>
          </a:pPr>
          <a:r>
            <a:rPr lang="ar-MA" sz="2400" kern="1200" dirty="0" smtClean="0"/>
            <a:t>الأطفال.......</a:t>
          </a:r>
          <a:endParaRPr lang="fr-FR" sz="2400" kern="1200" dirty="0"/>
        </a:p>
      </dsp:txBody>
      <dsp:txXfrm rot="5400000">
        <a:off x="66536" y="239488"/>
        <a:ext cx="5084886" cy="1229907"/>
      </dsp:txXfrm>
    </dsp:sp>
    <dsp:sp modelId="{566C37C0-A408-4A4A-832D-3975C3ED892F}">
      <dsp:nvSpPr>
        <dsp:cNvPr id="0" name=""/>
        <dsp:cNvSpPr/>
      </dsp:nvSpPr>
      <dsp:spPr>
        <a:xfrm>
          <a:off x="5135812" y="0"/>
          <a:ext cx="2897674" cy="170372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ar-MA" sz="4800" kern="1200" dirty="0" smtClean="0"/>
            <a:t>النوع</a:t>
          </a:r>
          <a:endParaRPr lang="fr-FR" sz="4800" kern="1200" dirty="0"/>
        </a:p>
      </dsp:txBody>
      <dsp:txXfrm>
        <a:off x="5218981" y="83169"/>
        <a:ext cx="2731336" cy="1537383"/>
      </dsp:txXfrm>
    </dsp:sp>
    <dsp:sp modelId="{746DE5BF-159B-40D5-A904-873830F9FC3D}">
      <dsp:nvSpPr>
        <dsp:cNvPr id="0" name=""/>
        <dsp:cNvSpPr/>
      </dsp:nvSpPr>
      <dsp:spPr>
        <a:xfrm rot="16200000">
          <a:off x="1894222" y="67638"/>
          <a:ext cx="1362977" cy="5151421"/>
        </a:xfrm>
        <a:prstGeom prst="round2SameRect">
          <a:avLst/>
        </a:prstGeom>
        <a:solidFill>
          <a:schemeClr val="accent2">
            <a:tint val="40000"/>
            <a:alpha val="90000"/>
            <a:hueOff val="2512909"/>
            <a:satOff val="-2189"/>
            <a:lumOff val="-3"/>
            <a:alphaOff val="0"/>
          </a:schemeClr>
        </a:solidFill>
        <a:ln w="25400" cap="flat" cmpd="sng" algn="ctr">
          <a:solidFill>
            <a:schemeClr val="accent2">
              <a:tint val="40000"/>
              <a:alpha val="90000"/>
              <a:hueOff val="2512909"/>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r" defTabSz="1066800" rtl="1">
            <a:lnSpc>
              <a:spcPct val="90000"/>
            </a:lnSpc>
            <a:spcBef>
              <a:spcPct val="0"/>
            </a:spcBef>
            <a:spcAft>
              <a:spcPct val="15000"/>
            </a:spcAft>
            <a:buChar char="•"/>
          </a:pPr>
          <a:r>
            <a:rPr lang="ar-MA" sz="2400" kern="1200" dirty="0" err="1" smtClean="0"/>
            <a:t>بوحدو</a:t>
          </a:r>
          <a:r>
            <a:rPr lang="ar-MA" sz="2400" kern="1200" dirty="0" smtClean="0"/>
            <a:t> </a:t>
          </a:r>
          <a:endParaRPr lang="fr-FR" sz="2400" kern="1200" dirty="0"/>
        </a:p>
        <a:p>
          <a:pPr marL="228600" lvl="1" indent="-228600" algn="r" defTabSz="1066800" rtl="1">
            <a:lnSpc>
              <a:spcPct val="90000"/>
            </a:lnSpc>
            <a:spcBef>
              <a:spcPct val="0"/>
            </a:spcBef>
            <a:spcAft>
              <a:spcPct val="15000"/>
            </a:spcAft>
            <a:buChar char="•"/>
          </a:pPr>
          <a:r>
            <a:rPr lang="ar-MA" sz="2400" kern="1200" dirty="0" smtClean="0"/>
            <a:t>مع </a:t>
          </a:r>
          <a:r>
            <a:rPr lang="ar-MA" sz="2400" kern="1200" dirty="0" err="1" smtClean="0"/>
            <a:t>شي</a:t>
          </a:r>
          <a:r>
            <a:rPr lang="ar-MA" sz="2400" kern="1200" dirty="0" smtClean="0"/>
            <a:t> حد</a:t>
          </a:r>
          <a:endParaRPr lang="fr-FR" sz="2400" kern="1200" dirty="0"/>
        </a:p>
        <a:p>
          <a:pPr marL="228600" lvl="1" indent="-228600" algn="r" defTabSz="1066800" rtl="1">
            <a:lnSpc>
              <a:spcPct val="90000"/>
            </a:lnSpc>
            <a:spcBef>
              <a:spcPct val="0"/>
            </a:spcBef>
            <a:spcAft>
              <a:spcPct val="15000"/>
            </a:spcAft>
            <a:buChar char="•"/>
          </a:pPr>
          <a:r>
            <a:rPr lang="ar-MA" sz="2400" kern="1200" dirty="0" smtClean="0"/>
            <a:t>بالوصاية........</a:t>
          </a:r>
          <a:endParaRPr lang="fr-FR" sz="2400" kern="1200" dirty="0"/>
        </a:p>
      </dsp:txBody>
      <dsp:txXfrm rot="5400000">
        <a:off x="66536" y="2028395"/>
        <a:ext cx="5084886" cy="1229907"/>
      </dsp:txXfrm>
    </dsp:sp>
    <dsp:sp modelId="{912A0A50-B268-40F9-9C5D-2DC747E5A1E6}">
      <dsp:nvSpPr>
        <dsp:cNvPr id="0" name=""/>
        <dsp:cNvSpPr/>
      </dsp:nvSpPr>
      <dsp:spPr>
        <a:xfrm>
          <a:off x="5151421" y="1791488"/>
          <a:ext cx="2897674" cy="1703721"/>
        </a:xfrm>
        <a:prstGeom prst="roundRect">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ar-MA" sz="4800" kern="1200" dirty="0" err="1" smtClean="0"/>
            <a:t>كيفاش</a:t>
          </a:r>
          <a:r>
            <a:rPr lang="ar-MA" sz="4800" kern="1200" dirty="0" smtClean="0"/>
            <a:t> </a:t>
          </a:r>
          <a:r>
            <a:rPr lang="ar-MA" sz="4800" kern="1200" dirty="0" err="1" smtClean="0"/>
            <a:t>كيشري</a:t>
          </a:r>
          <a:r>
            <a:rPr lang="ar-MA" sz="4800" kern="1200" dirty="0" smtClean="0"/>
            <a:t>؟</a:t>
          </a:r>
          <a:endParaRPr lang="fr-FR" sz="4800" kern="1200" dirty="0"/>
        </a:p>
      </dsp:txBody>
      <dsp:txXfrm>
        <a:off x="5234590" y="1874657"/>
        <a:ext cx="2731336" cy="1537383"/>
      </dsp:txXfrm>
    </dsp:sp>
    <dsp:sp modelId="{FCE40857-5C7F-462D-B4AE-DD5D7A44DC09}">
      <dsp:nvSpPr>
        <dsp:cNvPr id="0" name=""/>
        <dsp:cNvSpPr/>
      </dsp:nvSpPr>
      <dsp:spPr>
        <a:xfrm rot="16200000">
          <a:off x="1894222" y="1856546"/>
          <a:ext cx="1362977" cy="5151421"/>
        </a:xfrm>
        <a:prstGeom prst="round2SameRect">
          <a:avLst/>
        </a:prstGeom>
        <a:solidFill>
          <a:schemeClr val="accent2">
            <a:tint val="40000"/>
            <a:alpha val="90000"/>
            <a:hueOff val="5025819"/>
            <a:satOff val="-4378"/>
            <a:lumOff val="-6"/>
            <a:alphaOff val="0"/>
          </a:schemeClr>
        </a:solidFill>
        <a:ln w="25400" cap="flat" cmpd="sng" algn="ctr">
          <a:solidFill>
            <a:schemeClr val="accent2">
              <a:tint val="40000"/>
              <a:alpha val="90000"/>
              <a:hueOff val="5025819"/>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r" defTabSz="1066800" rtl="1">
            <a:lnSpc>
              <a:spcPct val="90000"/>
            </a:lnSpc>
            <a:spcBef>
              <a:spcPct val="0"/>
            </a:spcBef>
            <a:spcAft>
              <a:spcPct val="15000"/>
            </a:spcAft>
            <a:buChar char="•"/>
          </a:pPr>
          <a:r>
            <a:rPr lang="ar-MA" sz="2400" kern="1200" dirty="0" smtClean="0"/>
            <a:t>مرة في الشهر </a:t>
          </a:r>
          <a:endParaRPr lang="fr-FR" sz="2400" kern="1200" dirty="0"/>
        </a:p>
        <a:p>
          <a:pPr marL="228600" lvl="1" indent="-228600" algn="r" defTabSz="1066800" rtl="1">
            <a:lnSpc>
              <a:spcPct val="90000"/>
            </a:lnSpc>
            <a:spcBef>
              <a:spcPct val="0"/>
            </a:spcBef>
            <a:spcAft>
              <a:spcPct val="15000"/>
            </a:spcAft>
            <a:buChar char="•"/>
          </a:pPr>
          <a:r>
            <a:rPr lang="ar-MA" sz="2400" kern="1200" dirty="0" smtClean="0"/>
            <a:t>مرة في العام</a:t>
          </a:r>
          <a:endParaRPr lang="fr-FR" sz="2400" kern="1200" dirty="0"/>
        </a:p>
        <a:p>
          <a:pPr marL="228600" lvl="1" indent="-228600" algn="r" defTabSz="1066800" rtl="1">
            <a:lnSpc>
              <a:spcPct val="90000"/>
            </a:lnSpc>
            <a:spcBef>
              <a:spcPct val="0"/>
            </a:spcBef>
            <a:spcAft>
              <a:spcPct val="15000"/>
            </a:spcAft>
            <a:buChar char="•"/>
          </a:pPr>
          <a:r>
            <a:rPr lang="ar-MA" sz="2400" kern="1200" dirty="0" smtClean="0"/>
            <a:t>دائما........</a:t>
          </a:r>
          <a:endParaRPr lang="fr-FR" sz="2400" kern="1200" dirty="0"/>
        </a:p>
      </dsp:txBody>
      <dsp:txXfrm rot="5400000">
        <a:off x="66536" y="3817303"/>
        <a:ext cx="5084886" cy="1229907"/>
      </dsp:txXfrm>
    </dsp:sp>
    <dsp:sp modelId="{FBC23588-8D3E-4267-B421-CE81747AF58B}">
      <dsp:nvSpPr>
        <dsp:cNvPr id="0" name=""/>
        <dsp:cNvSpPr/>
      </dsp:nvSpPr>
      <dsp:spPr>
        <a:xfrm>
          <a:off x="5151421" y="3580396"/>
          <a:ext cx="2897674" cy="1703721"/>
        </a:xfrm>
        <a:prstGeom prst="round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ar-MA" sz="4800" kern="1200" dirty="0" err="1" smtClean="0"/>
            <a:t>شحال</a:t>
          </a:r>
          <a:r>
            <a:rPr lang="ar-MA" sz="4800" kern="1200" dirty="0" smtClean="0"/>
            <a:t> </a:t>
          </a:r>
          <a:r>
            <a:rPr lang="ar-MA" sz="4800" kern="1200" dirty="0" err="1" smtClean="0"/>
            <a:t>كيشري</a:t>
          </a:r>
          <a:r>
            <a:rPr lang="ar-MA" sz="4800" kern="1200" dirty="0" smtClean="0"/>
            <a:t>؟ </a:t>
          </a:r>
          <a:endParaRPr lang="fr-FR" sz="4800" kern="1200" dirty="0"/>
        </a:p>
      </dsp:txBody>
      <dsp:txXfrm>
        <a:off x="5234590" y="3663565"/>
        <a:ext cx="2731336" cy="15373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50CDC-5BDE-4B5E-800D-A312D628E2C5}">
      <dsp:nvSpPr>
        <dsp:cNvPr id="0" name=""/>
        <dsp:cNvSpPr/>
      </dsp:nvSpPr>
      <dsp:spPr>
        <a:xfrm rot="16200000">
          <a:off x="2004329" y="-1835928"/>
          <a:ext cx="1327101" cy="5335761"/>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r" defTabSz="1022350" rtl="1">
            <a:lnSpc>
              <a:spcPct val="90000"/>
            </a:lnSpc>
            <a:spcBef>
              <a:spcPct val="0"/>
            </a:spcBef>
            <a:spcAft>
              <a:spcPct val="15000"/>
            </a:spcAft>
            <a:buChar char="•"/>
          </a:pPr>
          <a:r>
            <a:rPr lang="ar-MA" sz="2300" kern="1200" dirty="0" smtClean="0"/>
            <a:t>نهاية الأسبوع </a:t>
          </a:r>
          <a:endParaRPr lang="fr-FR" sz="2300" kern="1200" dirty="0"/>
        </a:p>
        <a:p>
          <a:pPr marL="228600" lvl="1" indent="-228600" algn="r" defTabSz="1022350" rtl="1">
            <a:lnSpc>
              <a:spcPct val="90000"/>
            </a:lnSpc>
            <a:spcBef>
              <a:spcPct val="0"/>
            </a:spcBef>
            <a:spcAft>
              <a:spcPct val="15000"/>
            </a:spcAft>
            <a:buChar char="•"/>
          </a:pPr>
          <a:r>
            <a:rPr lang="ar-MA" sz="2300" kern="1200" dirty="0" smtClean="0"/>
            <a:t>راس الشهر</a:t>
          </a:r>
          <a:endParaRPr lang="fr-FR" sz="2300" kern="1200" dirty="0"/>
        </a:p>
        <a:p>
          <a:pPr marL="228600" lvl="1" indent="-228600" algn="r" defTabSz="1022350" rtl="1">
            <a:lnSpc>
              <a:spcPct val="90000"/>
            </a:lnSpc>
            <a:spcBef>
              <a:spcPct val="0"/>
            </a:spcBef>
            <a:spcAft>
              <a:spcPct val="15000"/>
            </a:spcAft>
            <a:buChar char="•"/>
          </a:pPr>
          <a:r>
            <a:rPr lang="ar-MA" sz="2300" kern="1200" dirty="0" smtClean="0"/>
            <a:t>في </a:t>
          </a:r>
          <a:r>
            <a:rPr lang="ar-MA" sz="2300" kern="1200" dirty="0" err="1" smtClean="0"/>
            <a:t>المناسبلت</a:t>
          </a:r>
          <a:r>
            <a:rPr lang="ar-MA" sz="2300" kern="1200" dirty="0" smtClean="0"/>
            <a:t>........</a:t>
          </a:r>
          <a:endParaRPr lang="fr-FR" sz="2300" kern="1200" dirty="0"/>
        </a:p>
      </dsp:txBody>
      <dsp:txXfrm rot="5400000">
        <a:off x="64783" y="233186"/>
        <a:ext cx="5270977" cy="1197533"/>
      </dsp:txXfrm>
    </dsp:sp>
    <dsp:sp modelId="{E099B0F7-4B5C-4B8E-B089-BCEAF9C39FC6}">
      <dsp:nvSpPr>
        <dsp:cNvPr id="0" name=""/>
        <dsp:cNvSpPr/>
      </dsp:nvSpPr>
      <dsp:spPr>
        <a:xfrm>
          <a:off x="5335761" y="2513"/>
          <a:ext cx="3001365" cy="16588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ar-MA" sz="4800" kern="1200" dirty="0" err="1" smtClean="0"/>
            <a:t>وقتاش</a:t>
          </a:r>
          <a:r>
            <a:rPr lang="ar-MA" sz="4800" kern="1200" dirty="0" smtClean="0"/>
            <a:t> </a:t>
          </a:r>
          <a:r>
            <a:rPr lang="ar-MA" sz="4800" kern="1200" dirty="0" err="1" smtClean="0"/>
            <a:t>كيشري</a:t>
          </a:r>
          <a:r>
            <a:rPr lang="ar-MA" sz="4800" kern="1200" dirty="0" smtClean="0"/>
            <a:t>؟</a:t>
          </a:r>
          <a:endParaRPr lang="fr-FR" sz="4800" kern="1200" dirty="0"/>
        </a:p>
      </dsp:txBody>
      <dsp:txXfrm>
        <a:off x="5416741" y="83493"/>
        <a:ext cx="2839405" cy="1496916"/>
      </dsp:txXfrm>
    </dsp:sp>
    <dsp:sp modelId="{B6502E09-4F53-4D80-9AC9-9E6CBF7EBD22}">
      <dsp:nvSpPr>
        <dsp:cNvPr id="0" name=""/>
        <dsp:cNvSpPr/>
      </dsp:nvSpPr>
      <dsp:spPr>
        <a:xfrm rot="16200000">
          <a:off x="2004329" y="-94108"/>
          <a:ext cx="1327101" cy="5335761"/>
        </a:xfrm>
        <a:prstGeom prst="round2SameRect">
          <a:avLst/>
        </a:prstGeom>
        <a:solidFill>
          <a:schemeClr val="accent2">
            <a:tint val="40000"/>
            <a:alpha val="90000"/>
            <a:hueOff val="2512909"/>
            <a:satOff val="-2189"/>
            <a:lumOff val="-3"/>
            <a:alphaOff val="0"/>
          </a:schemeClr>
        </a:solidFill>
        <a:ln w="25400" cap="flat" cmpd="sng" algn="ctr">
          <a:solidFill>
            <a:schemeClr val="accent2">
              <a:tint val="40000"/>
              <a:alpha val="90000"/>
              <a:hueOff val="2512909"/>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r" defTabSz="889000" rtl="1">
            <a:lnSpc>
              <a:spcPct val="90000"/>
            </a:lnSpc>
            <a:spcBef>
              <a:spcPct val="0"/>
            </a:spcBef>
            <a:spcAft>
              <a:spcPct val="15000"/>
            </a:spcAft>
            <a:buChar char="•"/>
          </a:pPr>
          <a:r>
            <a:rPr lang="ar-MA" sz="2000" b="1" kern="1200" smtClean="0"/>
            <a:t>من محل تجاري</a:t>
          </a:r>
          <a:endParaRPr lang="fr-FR" sz="2000" b="1" kern="1200" dirty="0"/>
        </a:p>
        <a:p>
          <a:pPr marL="228600" lvl="1" indent="-228600" algn="r" defTabSz="889000" rtl="1">
            <a:lnSpc>
              <a:spcPct val="90000"/>
            </a:lnSpc>
            <a:spcBef>
              <a:spcPct val="0"/>
            </a:spcBef>
            <a:spcAft>
              <a:spcPct val="15000"/>
            </a:spcAft>
            <a:buChar char="•"/>
          </a:pPr>
          <a:r>
            <a:rPr lang="ar-MA" sz="2000" b="1" kern="1200" smtClean="0"/>
            <a:t>من معرض</a:t>
          </a:r>
          <a:endParaRPr lang="fr-FR" sz="2000" b="1" kern="1200" dirty="0"/>
        </a:p>
        <a:p>
          <a:pPr marL="228600" lvl="1" indent="-228600" algn="r" defTabSz="889000" rtl="1">
            <a:lnSpc>
              <a:spcPct val="90000"/>
            </a:lnSpc>
            <a:spcBef>
              <a:spcPct val="0"/>
            </a:spcBef>
            <a:spcAft>
              <a:spcPct val="15000"/>
            </a:spcAft>
            <a:buChar char="•"/>
          </a:pPr>
          <a:r>
            <a:rPr lang="ar-MA" sz="2000" b="1" kern="1200" dirty="0" smtClean="0"/>
            <a:t>من وسائل رقمية....... </a:t>
          </a:r>
          <a:endParaRPr lang="fr-FR" sz="2000" b="1" kern="1200" dirty="0"/>
        </a:p>
      </dsp:txBody>
      <dsp:txXfrm rot="5400000">
        <a:off x="64783" y="1975006"/>
        <a:ext cx="5270977" cy="1197533"/>
      </dsp:txXfrm>
    </dsp:sp>
    <dsp:sp modelId="{96B6840F-87BE-451F-AE22-5F69A25FABA0}">
      <dsp:nvSpPr>
        <dsp:cNvPr id="0" name=""/>
        <dsp:cNvSpPr/>
      </dsp:nvSpPr>
      <dsp:spPr>
        <a:xfrm>
          <a:off x="5335761" y="1744334"/>
          <a:ext cx="3001365" cy="1658876"/>
        </a:xfrm>
        <a:prstGeom prst="roundRect">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1">
            <a:lnSpc>
              <a:spcPct val="90000"/>
            </a:lnSpc>
            <a:spcBef>
              <a:spcPct val="0"/>
            </a:spcBef>
            <a:spcAft>
              <a:spcPct val="35000"/>
            </a:spcAft>
          </a:pPr>
          <a:r>
            <a:rPr lang="ar-MA" sz="4800" kern="1200" dirty="0" smtClean="0"/>
            <a:t>منين </a:t>
          </a:r>
          <a:r>
            <a:rPr lang="ar-MA" sz="4800" kern="1200" dirty="0" err="1" smtClean="0"/>
            <a:t>كيشري</a:t>
          </a:r>
          <a:r>
            <a:rPr lang="ar-MA" sz="4800" kern="1200" dirty="0" smtClean="0"/>
            <a:t>؟</a:t>
          </a:r>
          <a:endParaRPr lang="fr-FR" sz="4800" kern="1200" dirty="0"/>
        </a:p>
      </dsp:txBody>
      <dsp:txXfrm>
        <a:off x="5416741" y="1825314"/>
        <a:ext cx="2839405" cy="1496916"/>
      </dsp:txXfrm>
    </dsp:sp>
    <dsp:sp modelId="{D628B9AF-3872-4462-82BF-6E3DAF2A92D0}">
      <dsp:nvSpPr>
        <dsp:cNvPr id="0" name=""/>
        <dsp:cNvSpPr/>
      </dsp:nvSpPr>
      <dsp:spPr>
        <a:xfrm rot="16200000">
          <a:off x="2004329" y="1647712"/>
          <a:ext cx="1327101" cy="5335761"/>
        </a:xfrm>
        <a:prstGeom prst="round2SameRect">
          <a:avLst/>
        </a:prstGeom>
        <a:solidFill>
          <a:schemeClr val="accent2">
            <a:tint val="40000"/>
            <a:alpha val="90000"/>
            <a:hueOff val="5025819"/>
            <a:satOff val="-4378"/>
            <a:lumOff val="-6"/>
            <a:alphaOff val="0"/>
          </a:schemeClr>
        </a:solidFill>
        <a:ln w="25400" cap="flat" cmpd="sng" algn="ctr">
          <a:solidFill>
            <a:schemeClr val="accent2">
              <a:tint val="40000"/>
              <a:alpha val="90000"/>
              <a:hueOff val="5025819"/>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114300" lvl="1" indent="-114300" algn="r" defTabSz="533400" rtl="1">
            <a:lnSpc>
              <a:spcPct val="90000"/>
            </a:lnSpc>
            <a:spcBef>
              <a:spcPct val="0"/>
            </a:spcBef>
            <a:spcAft>
              <a:spcPct val="15000"/>
            </a:spcAft>
            <a:buChar char="•"/>
          </a:pPr>
          <a:r>
            <a:rPr lang="ar-MA" sz="1200" kern="1200" dirty="0" smtClean="0"/>
            <a:t> </a:t>
          </a:r>
          <a:r>
            <a:rPr lang="ar-MA" sz="2000" b="1" kern="1200" dirty="0" smtClean="0"/>
            <a:t>داخل المدينة</a:t>
          </a:r>
          <a:endParaRPr lang="fr-FR" sz="2000" b="1" kern="1200" dirty="0"/>
        </a:p>
        <a:p>
          <a:pPr marL="228600" lvl="1" indent="-228600" algn="r" defTabSz="889000" rtl="1">
            <a:lnSpc>
              <a:spcPct val="90000"/>
            </a:lnSpc>
            <a:spcBef>
              <a:spcPct val="0"/>
            </a:spcBef>
            <a:spcAft>
              <a:spcPct val="15000"/>
            </a:spcAft>
            <a:buChar char="•"/>
          </a:pPr>
          <a:r>
            <a:rPr lang="ar-MA" sz="2000" b="1" kern="1200" dirty="0" smtClean="0"/>
            <a:t>خارج المدينة</a:t>
          </a:r>
          <a:endParaRPr lang="fr-FR" sz="2000" b="1" kern="1200" dirty="0"/>
        </a:p>
        <a:p>
          <a:pPr marL="228600" lvl="1" indent="-228600" algn="r" defTabSz="889000" rtl="1">
            <a:lnSpc>
              <a:spcPct val="90000"/>
            </a:lnSpc>
            <a:spcBef>
              <a:spcPct val="0"/>
            </a:spcBef>
            <a:spcAft>
              <a:spcPct val="15000"/>
            </a:spcAft>
            <a:buChar char="•"/>
          </a:pPr>
          <a:r>
            <a:rPr lang="ar-MA" sz="2000" b="1" kern="1200" dirty="0" smtClean="0"/>
            <a:t>في الأنترنيت </a:t>
          </a:r>
          <a:endParaRPr lang="fr-FR" sz="2000" b="1" kern="1200" dirty="0"/>
        </a:p>
      </dsp:txBody>
      <dsp:txXfrm rot="5400000">
        <a:off x="64783" y="3716826"/>
        <a:ext cx="5270977" cy="1197533"/>
      </dsp:txXfrm>
    </dsp:sp>
    <dsp:sp modelId="{E7019895-A90D-4308-91F6-5E5488542B7F}">
      <dsp:nvSpPr>
        <dsp:cNvPr id="0" name=""/>
        <dsp:cNvSpPr/>
      </dsp:nvSpPr>
      <dsp:spPr>
        <a:xfrm>
          <a:off x="5335761" y="3486154"/>
          <a:ext cx="3001365" cy="1658876"/>
        </a:xfrm>
        <a:prstGeom prst="round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ar-MA" sz="4800" kern="1200" dirty="0" smtClean="0"/>
            <a:t>فين </a:t>
          </a:r>
          <a:r>
            <a:rPr lang="ar-MA" sz="4800" kern="1200" dirty="0" err="1" smtClean="0"/>
            <a:t>كيكون</a:t>
          </a:r>
          <a:r>
            <a:rPr lang="ar-MA" sz="4800" kern="1200" dirty="0" smtClean="0"/>
            <a:t>؟</a:t>
          </a:r>
          <a:endParaRPr lang="fr-FR" sz="4800" kern="1200" dirty="0"/>
        </a:p>
      </dsp:txBody>
      <dsp:txXfrm>
        <a:off x="5416741" y="3567134"/>
        <a:ext cx="2839405" cy="149691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F8C2E-3CD0-4D97-85AE-56DE67279C5F}">
      <dsp:nvSpPr>
        <dsp:cNvPr id="0" name=""/>
        <dsp:cNvSpPr/>
      </dsp:nvSpPr>
      <dsp:spPr>
        <a:xfrm>
          <a:off x="0" y="830342"/>
          <a:ext cx="2655295" cy="159317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MA" sz="2600" kern="1200" dirty="0" smtClean="0"/>
            <a:t>عند البياعة في السوق </a:t>
          </a:r>
          <a:endParaRPr lang="fr-FR" sz="2600" kern="1200" dirty="0"/>
        </a:p>
      </dsp:txBody>
      <dsp:txXfrm>
        <a:off x="0" y="830342"/>
        <a:ext cx="2655295" cy="1593177"/>
      </dsp:txXfrm>
    </dsp:sp>
    <dsp:sp modelId="{95EFF663-FE91-44F6-A63B-7BEC590ACAF2}">
      <dsp:nvSpPr>
        <dsp:cNvPr id="0" name=""/>
        <dsp:cNvSpPr/>
      </dsp:nvSpPr>
      <dsp:spPr>
        <a:xfrm>
          <a:off x="2920824" y="830342"/>
          <a:ext cx="2655295" cy="159317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MA" sz="2600" b="1" kern="1200" smtClean="0"/>
            <a:t>في المعارض التجارية</a:t>
          </a:r>
          <a:endParaRPr lang="fr-FR" sz="2600" b="1" kern="1200" dirty="0"/>
        </a:p>
      </dsp:txBody>
      <dsp:txXfrm>
        <a:off x="2920824" y="830342"/>
        <a:ext cx="2655295" cy="1593177"/>
      </dsp:txXfrm>
    </dsp:sp>
    <dsp:sp modelId="{0F679064-CFB0-43B1-A786-BD357BD279F4}">
      <dsp:nvSpPr>
        <dsp:cNvPr id="0" name=""/>
        <dsp:cNvSpPr/>
      </dsp:nvSpPr>
      <dsp:spPr>
        <a:xfrm>
          <a:off x="5841649" y="830342"/>
          <a:ext cx="2655295" cy="159317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MA" sz="2600" kern="1200" dirty="0" smtClean="0"/>
            <a:t>في المحل</a:t>
          </a:r>
          <a:r>
            <a:rPr lang="ar-MA" sz="2600" b="1" kern="1200" dirty="0" smtClean="0"/>
            <a:t> إلى </a:t>
          </a:r>
          <a:r>
            <a:rPr lang="ar-MA" sz="2600" kern="1200" dirty="0" smtClean="0"/>
            <a:t>عندي الإمكانيات  </a:t>
          </a:r>
          <a:endParaRPr lang="fr-FR" sz="2600" kern="1200" dirty="0"/>
        </a:p>
      </dsp:txBody>
      <dsp:txXfrm>
        <a:off x="5841649" y="830342"/>
        <a:ext cx="2655295" cy="1593177"/>
      </dsp:txXfrm>
    </dsp:sp>
    <dsp:sp modelId="{AD80D791-9EC1-4422-B13E-820773EE5F00}">
      <dsp:nvSpPr>
        <dsp:cNvPr id="0" name=""/>
        <dsp:cNvSpPr/>
      </dsp:nvSpPr>
      <dsp:spPr>
        <a:xfrm>
          <a:off x="1460412" y="2689048"/>
          <a:ext cx="2655295" cy="159317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MA" sz="2600" b="1" kern="1200" smtClean="0"/>
            <a:t>نفرق الكاتالوج على البياعة </a:t>
          </a:r>
          <a:endParaRPr lang="fr-FR" sz="2600" b="1" kern="1200" dirty="0"/>
        </a:p>
      </dsp:txBody>
      <dsp:txXfrm>
        <a:off x="1460412" y="2689048"/>
        <a:ext cx="2655295" cy="1593177"/>
      </dsp:txXfrm>
    </dsp:sp>
    <dsp:sp modelId="{C0BEDD3F-7376-4DBF-8020-E65D72EA4FEC}">
      <dsp:nvSpPr>
        <dsp:cNvPr id="0" name=""/>
        <dsp:cNvSpPr/>
      </dsp:nvSpPr>
      <dsp:spPr>
        <a:xfrm>
          <a:off x="4381236" y="2689048"/>
          <a:ext cx="2655295" cy="159317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MA" sz="2600" kern="1200" dirty="0" smtClean="0"/>
            <a:t>في الأنترنيت {واتساب/ </a:t>
          </a:r>
          <a:r>
            <a:rPr lang="ar-MA" sz="2600" kern="1200" dirty="0" err="1" smtClean="0"/>
            <a:t>فايسبوك</a:t>
          </a:r>
          <a:r>
            <a:rPr lang="ar-MA" sz="2600" kern="1200" dirty="0" smtClean="0"/>
            <a:t>/ </a:t>
          </a:r>
          <a:r>
            <a:rPr lang="ar-MA" sz="2600" kern="1200" dirty="0" err="1" smtClean="0"/>
            <a:t>أفيتو</a:t>
          </a:r>
          <a:r>
            <a:rPr lang="ar-MA" sz="2600" kern="1200" dirty="0" smtClean="0"/>
            <a:t>....}</a:t>
          </a:r>
          <a:endParaRPr lang="fr-FR" sz="2600" kern="1200" dirty="0"/>
        </a:p>
      </dsp:txBody>
      <dsp:txXfrm>
        <a:off x="4381236" y="2689048"/>
        <a:ext cx="2655295" cy="159317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DA340-D7EB-46A0-BBF4-157614AD4F08}">
      <dsp:nvSpPr>
        <dsp:cNvPr id="0" name=""/>
        <dsp:cNvSpPr/>
      </dsp:nvSpPr>
      <dsp:spPr>
        <a:xfrm rot="5400000">
          <a:off x="6804914" y="1187433"/>
          <a:ext cx="1641154" cy="198117"/>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A1846D-C798-4379-9B3D-5DE48099936D}">
      <dsp:nvSpPr>
        <dsp:cNvPr id="0" name=""/>
        <dsp:cNvSpPr/>
      </dsp:nvSpPr>
      <dsp:spPr>
        <a:xfrm>
          <a:off x="5859532" y="136899"/>
          <a:ext cx="2201307" cy="13207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ar-MA" sz="2500" kern="1200" dirty="0" smtClean="0"/>
            <a:t>نركز على منتوج واحد </a:t>
          </a:r>
          <a:endParaRPr lang="fr-FR" sz="2500" kern="1200" dirty="0"/>
        </a:p>
      </dsp:txBody>
      <dsp:txXfrm>
        <a:off x="5898216" y="175583"/>
        <a:ext cx="2123939" cy="1243416"/>
      </dsp:txXfrm>
    </dsp:sp>
    <dsp:sp modelId="{73C0553F-DB27-4EAD-9E64-61F4C2DECEA2}">
      <dsp:nvSpPr>
        <dsp:cNvPr id="0" name=""/>
        <dsp:cNvSpPr/>
      </dsp:nvSpPr>
      <dsp:spPr>
        <a:xfrm rot="5400000">
          <a:off x="6804914" y="2838413"/>
          <a:ext cx="1641154" cy="198117"/>
        </a:xfrm>
        <a:prstGeom prst="rect">
          <a:avLst/>
        </a:prstGeom>
        <a:solidFill>
          <a:schemeClr val="accent2">
            <a:hueOff val="780253"/>
            <a:satOff val="-973"/>
            <a:lumOff val="2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E0E1B5-0380-4D4D-A295-A3F5B65420BF}">
      <dsp:nvSpPr>
        <dsp:cNvPr id="0" name=""/>
        <dsp:cNvSpPr/>
      </dsp:nvSpPr>
      <dsp:spPr>
        <a:xfrm>
          <a:off x="5859532" y="1787879"/>
          <a:ext cx="2201307" cy="1320784"/>
        </a:xfrm>
        <a:prstGeom prst="roundRect">
          <a:avLst>
            <a:gd name="adj" fmla="val 10000"/>
          </a:avLst>
        </a:prstGeom>
        <a:solidFill>
          <a:schemeClr val="accent2">
            <a:hueOff val="668789"/>
            <a:satOff val="-834"/>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ar-MA" sz="2500" kern="1200" dirty="0" smtClean="0"/>
            <a:t>نحدد </a:t>
          </a:r>
          <a:r>
            <a:rPr lang="ar-MA" sz="2500" kern="1200" dirty="0" err="1" smtClean="0"/>
            <a:t>شحال</a:t>
          </a:r>
          <a:r>
            <a:rPr lang="ar-MA" sz="2500" kern="1200" dirty="0" smtClean="0"/>
            <a:t> باغي نبيع في اليوم</a:t>
          </a:r>
          <a:endParaRPr lang="fr-FR" sz="2500" kern="1200" dirty="0"/>
        </a:p>
      </dsp:txBody>
      <dsp:txXfrm>
        <a:off x="5898216" y="1826563"/>
        <a:ext cx="2123939" cy="1243416"/>
      </dsp:txXfrm>
    </dsp:sp>
    <dsp:sp modelId="{AE8F154B-A8C5-44EC-9CC5-09DEE99A1846}">
      <dsp:nvSpPr>
        <dsp:cNvPr id="0" name=""/>
        <dsp:cNvSpPr/>
      </dsp:nvSpPr>
      <dsp:spPr>
        <a:xfrm rot="10800000">
          <a:off x="4702666" y="3663903"/>
          <a:ext cx="2917912" cy="198117"/>
        </a:xfrm>
        <a:prstGeom prst="rect">
          <a:avLst/>
        </a:prstGeom>
        <a:solidFill>
          <a:schemeClr val="accent2">
            <a:hueOff val="1560507"/>
            <a:satOff val="-1946"/>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860ED3-F445-4B1D-990C-484647AF7B1A}">
      <dsp:nvSpPr>
        <dsp:cNvPr id="0" name=""/>
        <dsp:cNvSpPr/>
      </dsp:nvSpPr>
      <dsp:spPr>
        <a:xfrm>
          <a:off x="5859532" y="3438860"/>
          <a:ext cx="2201307" cy="1320784"/>
        </a:xfrm>
        <a:prstGeom prst="roundRect">
          <a:avLst>
            <a:gd name="adj" fmla="val 10000"/>
          </a:avLst>
        </a:prstGeom>
        <a:solidFill>
          <a:schemeClr val="accent2">
            <a:hueOff val="1337577"/>
            <a:satOff val="-1668"/>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ar-MA" sz="2500" kern="1200" dirty="0" smtClean="0"/>
            <a:t>نعمل برنامج </a:t>
          </a:r>
          <a:r>
            <a:rPr lang="ar-MA" sz="2500" kern="1200" dirty="0" err="1" smtClean="0"/>
            <a:t>ديال</a:t>
          </a:r>
          <a:r>
            <a:rPr lang="ar-MA" sz="2500" kern="1200" dirty="0" smtClean="0"/>
            <a:t> البحت </a:t>
          </a:r>
          <a:endParaRPr lang="fr-FR" sz="2500" kern="1200" dirty="0"/>
        </a:p>
      </dsp:txBody>
      <dsp:txXfrm>
        <a:off x="5898216" y="3477544"/>
        <a:ext cx="2123939" cy="1243416"/>
      </dsp:txXfrm>
    </dsp:sp>
    <dsp:sp modelId="{D55B5169-321B-495E-9477-BEE0645304E6}">
      <dsp:nvSpPr>
        <dsp:cNvPr id="0" name=""/>
        <dsp:cNvSpPr/>
      </dsp:nvSpPr>
      <dsp:spPr>
        <a:xfrm rot="16200000">
          <a:off x="3877176" y="2838413"/>
          <a:ext cx="1641154" cy="198117"/>
        </a:xfrm>
        <a:prstGeom prst="rect">
          <a:avLst/>
        </a:prstGeom>
        <a:solidFill>
          <a:schemeClr val="accent2">
            <a:hueOff val="2340760"/>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73EDA1-7994-4901-898A-00790F3367D1}">
      <dsp:nvSpPr>
        <dsp:cNvPr id="0" name=""/>
        <dsp:cNvSpPr/>
      </dsp:nvSpPr>
      <dsp:spPr>
        <a:xfrm>
          <a:off x="2931794" y="3438860"/>
          <a:ext cx="2201307" cy="1320784"/>
        </a:xfrm>
        <a:prstGeom prst="roundRect">
          <a:avLst>
            <a:gd name="adj" fmla="val 10000"/>
          </a:avLst>
        </a:prstGeom>
        <a:solidFill>
          <a:schemeClr val="accent2">
            <a:hueOff val="2006366"/>
            <a:satOff val="-2502"/>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ar-MA" sz="2500" kern="1200" dirty="0" err="1" smtClean="0"/>
            <a:t>نبدا</a:t>
          </a:r>
          <a:r>
            <a:rPr lang="ar-MA" sz="2500" kern="1200" dirty="0" smtClean="0"/>
            <a:t> بأسهل الطرق </a:t>
          </a:r>
          <a:endParaRPr lang="fr-FR" sz="2500" kern="1200" dirty="0"/>
        </a:p>
      </dsp:txBody>
      <dsp:txXfrm>
        <a:off x="2970478" y="3477544"/>
        <a:ext cx="2123939" cy="1243416"/>
      </dsp:txXfrm>
    </dsp:sp>
    <dsp:sp modelId="{A382C513-09E9-49C3-81C1-9EB17D36E29D}">
      <dsp:nvSpPr>
        <dsp:cNvPr id="0" name=""/>
        <dsp:cNvSpPr/>
      </dsp:nvSpPr>
      <dsp:spPr>
        <a:xfrm rot="16200000">
          <a:off x="3877176" y="1187433"/>
          <a:ext cx="1641154" cy="198117"/>
        </a:xfrm>
        <a:prstGeom prst="rect">
          <a:avLst/>
        </a:prstGeom>
        <a:solidFill>
          <a:schemeClr val="accent2">
            <a:hueOff val="3121013"/>
            <a:satOff val="-3893"/>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E4DE28-BE97-41C2-9163-125E0B1AE718}">
      <dsp:nvSpPr>
        <dsp:cNvPr id="0" name=""/>
        <dsp:cNvSpPr/>
      </dsp:nvSpPr>
      <dsp:spPr>
        <a:xfrm>
          <a:off x="2931794" y="1787879"/>
          <a:ext cx="2201307" cy="1320784"/>
        </a:xfrm>
        <a:prstGeom prst="roundRect">
          <a:avLst>
            <a:gd name="adj" fmla="val 10000"/>
          </a:avLst>
        </a:prstGeom>
        <a:solidFill>
          <a:schemeClr val="accent2">
            <a:hueOff val="2675154"/>
            <a:satOff val="-3337"/>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ar-MA" sz="2500" kern="1200" dirty="0" smtClean="0"/>
            <a:t>نكتب كل التحركات </a:t>
          </a:r>
          <a:endParaRPr lang="fr-FR" sz="2500" kern="1200" dirty="0"/>
        </a:p>
      </dsp:txBody>
      <dsp:txXfrm>
        <a:off x="2970478" y="1826563"/>
        <a:ext cx="2123939" cy="1243416"/>
      </dsp:txXfrm>
    </dsp:sp>
    <dsp:sp modelId="{374F121C-E924-47EA-A642-AD8B42EE1334}">
      <dsp:nvSpPr>
        <dsp:cNvPr id="0" name=""/>
        <dsp:cNvSpPr/>
      </dsp:nvSpPr>
      <dsp:spPr>
        <a:xfrm rot="10800000">
          <a:off x="1774927" y="361943"/>
          <a:ext cx="2917912" cy="198117"/>
        </a:xfrm>
        <a:prstGeom prst="rect">
          <a:avLst/>
        </a:prstGeom>
        <a:solidFill>
          <a:schemeClr val="accent2">
            <a:hueOff val="3901266"/>
            <a:satOff val="-4866"/>
            <a:lumOff val="11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B1242D-2FBA-44A4-8B91-13245262FA53}">
      <dsp:nvSpPr>
        <dsp:cNvPr id="0" name=""/>
        <dsp:cNvSpPr/>
      </dsp:nvSpPr>
      <dsp:spPr>
        <a:xfrm>
          <a:off x="2931794" y="136899"/>
          <a:ext cx="2201307" cy="1320784"/>
        </a:xfrm>
        <a:prstGeom prst="roundRect">
          <a:avLst>
            <a:gd name="adj" fmla="val 10000"/>
          </a:avLst>
        </a:prstGeom>
        <a:solidFill>
          <a:schemeClr val="accent2">
            <a:hueOff val="3343943"/>
            <a:satOff val="-4171"/>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ar-MA" sz="2500" kern="1200" dirty="0" smtClean="0"/>
            <a:t>ندير الإشهار مع أقرب الناس</a:t>
          </a:r>
          <a:endParaRPr lang="fr-FR" sz="2500" kern="1200" dirty="0"/>
        </a:p>
      </dsp:txBody>
      <dsp:txXfrm>
        <a:off x="2970478" y="175583"/>
        <a:ext cx="2123939" cy="1243416"/>
      </dsp:txXfrm>
    </dsp:sp>
    <dsp:sp modelId="{2F905A32-9062-412C-91B5-22BB161C623D}">
      <dsp:nvSpPr>
        <dsp:cNvPr id="0" name=""/>
        <dsp:cNvSpPr/>
      </dsp:nvSpPr>
      <dsp:spPr>
        <a:xfrm rot="5400000">
          <a:off x="949437" y="1187433"/>
          <a:ext cx="1641154" cy="198117"/>
        </a:xfrm>
        <a:prstGeom prst="rect">
          <a:avLst/>
        </a:prstGeom>
        <a:solidFill>
          <a:schemeClr val="accent2">
            <a:hueOff val="4681520"/>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276273-04CF-4DFC-9658-F21336B192A7}">
      <dsp:nvSpPr>
        <dsp:cNvPr id="0" name=""/>
        <dsp:cNvSpPr/>
      </dsp:nvSpPr>
      <dsp:spPr>
        <a:xfrm>
          <a:off x="4056" y="136899"/>
          <a:ext cx="2201307" cy="1320784"/>
        </a:xfrm>
        <a:prstGeom prst="roundRect">
          <a:avLst>
            <a:gd name="adj" fmla="val 10000"/>
          </a:avLst>
        </a:prstGeom>
        <a:solidFill>
          <a:schemeClr val="accent2">
            <a:hueOff val="4012731"/>
            <a:satOff val="-5005"/>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ar-MA" sz="2500" kern="1200" dirty="0" smtClean="0"/>
            <a:t>نأخذ دئما </a:t>
          </a:r>
          <a:r>
            <a:rPr lang="ar-MA" sz="2500" kern="1200" dirty="0" err="1" smtClean="0"/>
            <a:t>الأراء</a:t>
          </a:r>
          <a:r>
            <a:rPr lang="ar-MA" sz="2500" kern="1200" dirty="0" smtClean="0"/>
            <a:t> </a:t>
          </a:r>
          <a:r>
            <a:rPr lang="ar-MA" sz="2500" kern="1200" dirty="0" err="1" smtClean="0"/>
            <a:t>ديال</a:t>
          </a:r>
          <a:r>
            <a:rPr lang="ar-MA" sz="2500" kern="1200" dirty="0" smtClean="0"/>
            <a:t> الناس </a:t>
          </a:r>
          <a:endParaRPr lang="fr-FR" sz="2500" kern="1200" dirty="0"/>
        </a:p>
      </dsp:txBody>
      <dsp:txXfrm>
        <a:off x="42740" y="175583"/>
        <a:ext cx="2123939" cy="1243416"/>
      </dsp:txXfrm>
    </dsp:sp>
    <dsp:sp modelId="{55616F78-ACFE-4B22-AE0D-4A9593D18420}">
      <dsp:nvSpPr>
        <dsp:cNvPr id="0" name=""/>
        <dsp:cNvSpPr/>
      </dsp:nvSpPr>
      <dsp:spPr>
        <a:xfrm>
          <a:off x="4056" y="1787879"/>
          <a:ext cx="2201307" cy="1320784"/>
        </a:xfrm>
        <a:prstGeom prst="roundRect">
          <a:avLst>
            <a:gd name="adj" fmla="val 10000"/>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ar-MA" sz="2500" kern="1200" dirty="0" smtClean="0"/>
            <a:t>نتمرن في طلبات صغيرة </a:t>
          </a:r>
          <a:endParaRPr lang="fr-FR" sz="2500" kern="1200" dirty="0"/>
        </a:p>
      </dsp:txBody>
      <dsp:txXfrm>
        <a:off x="42740" y="1826563"/>
        <a:ext cx="2123939" cy="124341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DA98E-AF1E-4F89-9754-431F0C929745}">
      <dsp:nvSpPr>
        <dsp:cNvPr id="0" name=""/>
        <dsp:cNvSpPr/>
      </dsp:nvSpPr>
      <dsp:spPr>
        <a:xfrm>
          <a:off x="5495110" y="716704"/>
          <a:ext cx="2497777" cy="149866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ar-MA" sz="3400" kern="1200" dirty="0" err="1" smtClean="0"/>
            <a:t>تيقلب</a:t>
          </a:r>
          <a:r>
            <a:rPr lang="ar-MA" sz="3400" kern="1200" dirty="0" smtClean="0"/>
            <a:t> على الأمان</a:t>
          </a:r>
          <a:endParaRPr lang="fr-FR" sz="3400" kern="1200" dirty="0"/>
        </a:p>
      </dsp:txBody>
      <dsp:txXfrm>
        <a:off x="5495110" y="716704"/>
        <a:ext cx="2497777" cy="1498666"/>
      </dsp:txXfrm>
    </dsp:sp>
    <dsp:sp modelId="{B3B27DDA-F740-439C-A5B3-685767CF0C18}">
      <dsp:nvSpPr>
        <dsp:cNvPr id="0" name=""/>
        <dsp:cNvSpPr/>
      </dsp:nvSpPr>
      <dsp:spPr>
        <a:xfrm>
          <a:off x="2747555" y="716704"/>
          <a:ext cx="2497777" cy="149866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ar-MA" sz="3400" kern="1200" dirty="0" err="1" smtClean="0"/>
            <a:t>تيقلب</a:t>
          </a:r>
          <a:r>
            <a:rPr lang="ar-MA" sz="3400" kern="1200" dirty="0" smtClean="0"/>
            <a:t> على الجديد</a:t>
          </a:r>
          <a:endParaRPr lang="fr-FR" sz="3400" kern="1200" dirty="0"/>
        </a:p>
      </dsp:txBody>
      <dsp:txXfrm>
        <a:off x="2747555" y="716704"/>
        <a:ext cx="2497777" cy="1498666"/>
      </dsp:txXfrm>
    </dsp:sp>
    <dsp:sp modelId="{BA0514BF-1431-41B6-9BAB-9F160FF52096}">
      <dsp:nvSpPr>
        <dsp:cNvPr id="0" name=""/>
        <dsp:cNvSpPr/>
      </dsp:nvSpPr>
      <dsp:spPr>
        <a:xfrm>
          <a:off x="0" y="716704"/>
          <a:ext cx="2497777" cy="149866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ar-MA" sz="3400" kern="1200" dirty="0" err="1" smtClean="0"/>
            <a:t>تيقلب</a:t>
          </a:r>
          <a:r>
            <a:rPr lang="ar-MA" sz="3400" kern="1200" dirty="0" smtClean="0"/>
            <a:t> على </a:t>
          </a:r>
          <a:r>
            <a:rPr lang="ar-MA" sz="3400" b="1" kern="1200" dirty="0" smtClean="0"/>
            <a:t>الراحة </a:t>
          </a:r>
          <a:endParaRPr lang="fr-FR" sz="3400" b="1" kern="1200" dirty="0"/>
        </a:p>
      </dsp:txBody>
      <dsp:txXfrm>
        <a:off x="0" y="716704"/>
        <a:ext cx="2497777" cy="1498666"/>
      </dsp:txXfrm>
    </dsp:sp>
    <dsp:sp modelId="{15BD4ABE-1D24-428C-9EF0-3B20BE8018CE}">
      <dsp:nvSpPr>
        <dsp:cNvPr id="0" name=""/>
        <dsp:cNvSpPr/>
      </dsp:nvSpPr>
      <dsp:spPr>
        <a:xfrm>
          <a:off x="5495110" y="2465148"/>
          <a:ext cx="2497777" cy="149866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ar-MA" sz="3400" kern="1200" dirty="0" err="1" smtClean="0"/>
            <a:t>تيقلب</a:t>
          </a:r>
          <a:r>
            <a:rPr lang="ar-MA" sz="3400" kern="1200" dirty="0" smtClean="0"/>
            <a:t> على </a:t>
          </a:r>
          <a:r>
            <a:rPr lang="ar-MA" sz="3400" kern="1200" dirty="0" err="1" smtClean="0"/>
            <a:t>الرخا</a:t>
          </a:r>
          <a:r>
            <a:rPr lang="ar-MA" sz="3400" kern="1200" dirty="0" smtClean="0"/>
            <a:t> </a:t>
          </a:r>
          <a:endParaRPr lang="fr-FR" sz="3400" kern="1200" dirty="0"/>
        </a:p>
      </dsp:txBody>
      <dsp:txXfrm>
        <a:off x="5495110" y="2465148"/>
        <a:ext cx="2497777" cy="1498666"/>
      </dsp:txXfrm>
    </dsp:sp>
    <dsp:sp modelId="{4529DAAF-EE45-4A32-B655-EFFB486321F5}">
      <dsp:nvSpPr>
        <dsp:cNvPr id="0" name=""/>
        <dsp:cNvSpPr/>
      </dsp:nvSpPr>
      <dsp:spPr>
        <a:xfrm>
          <a:off x="2747555" y="2465148"/>
          <a:ext cx="2497777" cy="149866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ar-MA" sz="3400" kern="1200" dirty="0" err="1" smtClean="0"/>
            <a:t>تيقلب</a:t>
          </a:r>
          <a:r>
            <a:rPr lang="ar-MA" sz="3400" kern="1200" dirty="0" smtClean="0"/>
            <a:t> على المعاملة </a:t>
          </a:r>
          <a:endParaRPr lang="fr-FR" sz="3400" kern="1200" dirty="0"/>
        </a:p>
      </dsp:txBody>
      <dsp:txXfrm>
        <a:off x="2747555" y="2465148"/>
        <a:ext cx="2497777" cy="1498666"/>
      </dsp:txXfrm>
    </dsp:sp>
    <dsp:sp modelId="{DC34341B-5011-44C1-B536-393DFA71E891}">
      <dsp:nvSpPr>
        <dsp:cNvPr id="0" name=""/>
        <dsp:cNvSpPr/>
      </dsp:nvSpPr>
      <dsp:spPr>
        <a:xfrm>
          <a:off x="0" y="2465148"/>
          <a:ext cx="2497777" cy="149866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MA" sz="3400" kern="1200" smtClean="0"/>
            <a:t>تيقلب على </a:t>
          </a:r>
          <a:r>
            <a:rPr lang="ar-MA" sz="3400" b="1" kern="1200" smtClean="0"/>
            <a:t>الجودة</a:t>
          </a:r>
          <a:r>
            <a:rPr lang="ar-MA" sz="3400" kern="1200" smtClean="0"/>
            <a:t> </a:t>
          </a:r>
          <a:endParaRPr lang="fr-FR" sz="3400" kern="1200" dirty="0"/>
        </a:p>
      </dsp:txBody>
      <dsp:txXfrm>
        <a:off x="0" y="2465148"/>
        <a:ext cx="2497777" cy="1498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76669-2140-4FFD-B3BE-C559ED4AB188}">
      <dsp:nvSpPr>
        <dsp:cNvPr id="0" name=""/>
        <dsp:cNvSpPr/>
      </dsp:nvSpPr>
      <dsp:spPr>
        <a:xfrm>
          <a:off x="6110123" y="169401"/>
          <a:ext cx="1453999" cy="9541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MA" sz="1800" kern="1200" dirty="0" smtClean="0"/>
            <a:t>نفهم </a:t>
          </a:r>
          <a:r>
            <a:rPr lang="ar-MA" sz="1800" kern="1200" dirty="0" err="1" smtClean="0"/>
            <a:t>شنو</a:t>
          </a:r>
          <a:r>
            <a:rPr lang="ar-MA" sz="1800" kern="1200" dirty="0" smtClean="0"/>
            <a:t> غادي نبيع</a:t>
          </a:r>
          <a:endParaRPr lang="fr-FR" sz="1800" kern="1200" dirty="0"/>
        </a:p>
      </dsp:txBody>
      <dsp:txXfrm>
        <a:off x="6138070" y="197348"/>
        <a:ext cx="1398105" cy="898293"/>
      </dsp:txXfrm>
    </dsp:sp>
    <dsp:sp modelId="{BA6397D2-7349-4825-A9AA-7A07D68B8345}">
      <dsp:nvSpPr>
        <dsp:cNvPr id="0" name=""/>
        <dsp:cNvSpPr/>
      </dsp:nvSpPr>
      <dsp:spPr>
        <a:xfrm rot="10800000">
          <a:off x="5656475" y="466199"/>
          <a:ext cx="308247" cy="3605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10800000">
        <a:off x="5748949" y="538317"/>
        <a:ext cx="215773" cy="216355"/>
      </dsp:txXfrm>
    </dsp:sp>
    <dsp:sp modelId="{A9C3059E-2946-4FB5-A5E8-C1892333B6E8}">
      <dsp:nvSpPr>
        <dsp:cNvPr id="0" name=""/>
        <dsp:cNvSpPr/>
      </dsp:nvSpPr>
      <dsp:spPr>
        <a:xfrm>
          <a:off x="4074523" y="169401"/>
          <a:ext cx="1453999" cy="954187"/>
        </a:xfrm>
        <a:prstGeom prst="roundRect">
          <a:avLst>
            <a:gd name="adj" fmla="val 10000"/>
          </a:avLst>
        </a:prstGeom>
        <a:solidFill>
          <a:schemeClr val="accent2">
            <a:hueOff val="1560507"/>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MA" sz="1800" kern="1200" dirty="0" smtClean="0"/>
            <a:t>نفهم لغة السوق</a:t>
          </a:r>
          <a:endParaRPr lang="fr-FR" sz="1800" kern="1200" dirty="0"/>
        </a:p>
      </dsp:txBody>
      <dsp:txXfrm>
        <a:off x="4102470" y="197348"/>
        <a:ext cx="1398105" cy="898293"/>
      </dsp:txXfrm>
    </dsp:sp>
    <dsp:sp modelId="{34B5E84C-A642-4CD6-A38D-77D52F4D3A48}">
      <dsp:nvSpPr>
        <dsp:cNvPr id="0" name=""/>
        <dsp:cNvSpPr/>
      </dsp:nvSpPr>
      <dsp:spPr>
        <a:xfrm rot="10800000">
          <a:off x="3620876" y="466199"/>
          <a:ext cx="308247" cy="360591"/>
        </a:xfrm>
        <a:prstGeom prst="rightArrow">
          <a:avLst>
            <a:gd name="adj1" fmla="val 60000"/>
            <a:gd name="adj2" fmla="val 50000"/>
          </a:avLst>
        </a:prstGeom>
        <a:solidFill>
          <a:schemeClr val="accent2">
            <a:hueOff val="2340760"/>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10800000">
        <a:off x="3713350" y="538317"/>
        <a:ext cx="215773" cy="216355"/>
      </dsp:txXfrm>
    </dsp:sp>
    <dsp:sp modelId="{720D29FC-281B-400C-9335-90E8F59AE94D}">
      <dsp:nvSpPr>
        <dsp:cNvPr id="0" name=""/>
        <dsp:cNvSpPr/>
      </dsp:nvSpPr>
      <dsp:spPr>
        <a:xfrm>
          <a:off x="2038924" y="169401"/>
          <a:ext cx="1453999" cy="954187"/>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MA" sz="1800" kern="1200" dirty="0" smtClean="0"/>
            <a:t>نفهم الكليان </a:t>
          </a:r>
          <a:endParaRPr lang="fr-FR" sz="1800" kern="1200" dirty="0"/>
        </a:p>
      </dsp:txBody>
      <dsp:txXfrm>
        <a:off x="2066871" y="197348"/>
        <a:ext cx="1398105" cy="898293"/>
      </dsp:txXfrm>
    </dsp:sp>
    <dsp:sp modelId="{BA82D2D0-ECC2-4812-AF4C-A25BC97EAEE4}">
      <dsp:nvSpPr>
        <dsp:cNvPr id="0" name=""/>
        <dsp:cNvSpPr/>
      </dsp:nvSpPr>
      <dsp:spPr>
        <a:xfrm rot="10800000">
          <a:off x="1585276" y="466199"/>
          <a:ext cx="308247" cy="360591"/>
        </a:xfrm>
        <a:prstGeom prst="rightArrow">
          <a:avLst>
            <a:gd name="adj1" fmla="val 60000"/>
            <a:gd name="adj2" fmla="val 50000"/>
          </a:avLst>
        </a:prstGeom>
        <a:solidFill>
          <a:schemeClr val="accent2">
            <a:hueOff val="4681520"/>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10800000">
        <a:off x="1677750" y="538317"/>
        <a:ext cx="215773" cy="216355"/>
      </dsp:txXfrm>
    </dsp:sp>
    <dsp:sp modelId="{0203E1FC-16FA-425C-A981-FC0063E370BF}">
      <dsp:nvSpPr>
        <dsp:cNvPr id="0" name=""/>
        <dsp:cNvSpPr/>
      </dsp:nvSpPr>
      <dsp:spPr>
        <a:xfrm>
          <a:off x="3325" y="169401"/>
          <a:ext cx="1453999" cy="954187"/>
        </a:xfrm>
        <a:prstGeom prst="roundRect">
          <a:avLst>
            <a:gd name="adj" fmla="val 10000"/>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MA" sz="1800" kern="1200" dirty="0" smtClean="0"/>
            <a:t>نعرف </a:t>
          </a:r>
          <a:r>
            <a:rPr lang="ar-MA" sz="1800" kern="1200" dirty="0" err="1" smtClean="0"/>
            <a:t>كيفاش</a:t>
          </a:r>
          <a:r>
            <a:rPr lang="ar-MA" sz="1800" kern="1200" dirty="0" smtClean="0"/>
            <a:t> ندخل السوق </a:t>
          </a:r>
          <a:endParaRPr lang="fr-FR" sz="1800" kern="1200" dirty="0"/>
        </a:p>
      </dsp:txBody>
      <dsp:txXfrm>
        <a:off x="31272" y="197348"/>
        <a:ext cx="1398105" cy="89829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6C507-DF0D-4276-9DEC-294FA0AB3AE2}">
      <dsp:nvSpPr>
        <dsp:cNvPr id="0" name=""/>
        <dsp:cNvSpPr/>
      </dsp:nvSpPr>
      <dsp:spPr>
        <a:xfrm>
          <a:off x="3122075" y="2504"/>
          <a:ext cx="1676728" cy="9315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MA" sz="2700" kern="1200" dirty="0" smtClean="0"/>
            <a:t>الانتباه</a:t>
          </a:r>
          <a:endParaRPr lang="fr-FR" sz="2700" kern="1200" dirty="0"/>
        </a:p>
      </dsp:txBody>
      <dsp:txXfrm>
        <a:off x="3149358" y="29787"/>
        <a:ext cx="1622162" cy="876949"/>
      </dsp:txXfrm>
    </dsp:sp>
    <dsp:sp modelId="{41BD0CF0-ACD1-4BE2-9EE4-3D44CAE483E9}">
      <dsp:nvSpPr>
        <dsp:cNvPr id="0" name=""/>
        <dsp:cNvSpPr/>
      </dsp:nvSpPr>
      <dsp:spPr>
        <a:xfrm rot="5400000">
          <a:off x="3785780" y="957307"/>
          <a:ext cx="349318" cy="41918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5400000">
        <a:off x="3834685" y="992239"/>
        <a:ext cx="251510" cy="244523"/>
      </dsp:txXfrm>
    </dsp:sp>
    <dsp:sp modelId="{A9949061-154F-4718-8CAE-6C8259953E67}">
      <dsp:nvSpPr>
        <dsp:cNvPr id="0" name=""/>
        <dsp:cNvSpPr/>
      </dsp:nvSpPr>
      <dsp:spPr>
        <a:xfrm>
          <a:off x="3122075" y="1399777"/>
          <a:ext cx="1676728" cy="931515"/>
        </a:xfrm>
        <a:prstGeom prst="roundRect">
          <a:avLst>
            <a:gd name="adj" fmla="val 10000"/>
          </a:avLst>
        </a:prstGeom>
        <a:solidFill>
          <a:schemeClr val="accent2">
            <a:hueOff val="1560507"/>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MA" sz="2700" kern="1200" dirty="0" err="1" smtClean="0"/>
            <a:t>الإهتمام</a:t>
          </a:r>
          <a:endParaRPr lang="fr-FR" sz="2700" kern="1200" dirty="0"/>
        </a:p>
      </dsp:txBody>
      <dsp:txXfrm>
        <a:off x="3149358" y="1427060"/>
        <a:ext cx="1622162" cy="876949"/>
      </dsp:txXfrm>
    </dsp:sp>
    <dsp:sp modelId="{5D5378C1-8E56-4C2C-A7E0-EFE8DA68C4C9}">
      <dsp:nvSpPr>
        <dsp:cNvPr id="0" name=""/>
        <dsp:cNvSpPr/>
      </dsp:nvSpPr>
      <dsp:spPr>
        <a:xfrm rot="5400000">
          <a:off x="3785780" y="2354580"/>
          <a:ext cx="349318" cy="419182"/>
        </a:xfrm>
        <a:prstGeom prst="rightArrow">
          <a:avLst>
            <a:gd name="adj1" fmla="val 60000"/>
            <a:gd name="adj2" fmla="val 50000"/>
          </a:avLst>
        </a:prstGeom>
        <a:solidFill>
          <a:schemeClr val="accent2">
            <a:hueOff val="2340760"/>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5400000">
        <a:off x="3834685" y="2389512"/>
        <a:ext cx="251510" cy="244523"/>
      </dsp:txXfrm>
    </dsp:sp>
    <dsp:sp modelId="{D51F8328-F63E-4783-BB64-ABEB47A0FC38}">
      <dsp:nvSpPr>
        <dsp:cNvPr id="0" name=""/>
        <dsp:cNvSpPr/>
      </dsp:nvSpPr>
      <dsp:spPr>
        <a:xfrm>
          <a:off x="3122075" y="2797050"/>
          <a:ext cx="1676728" cy="931515"/>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MA" sz="2700" kern="1200" dirty="0" smtClean="0"/>
            <a:t>الرغبة </a:t>
          </a:r>
          <a:endParaRPr lang="fr-FR" sz="2700" kern="1200" dirty="0"/>
        </a:p>
      </dsp:txBody>
      <dsp:txXfrm>
        <a:off x="3149358" y="2824333"/>
        <a:ext cx="1622162" cy="876949"/>
      </dsp:txXfrm>
    </dsp:sp>
    <dsp:sp modelId="{A64DB37D-A415-4495-A95A-6B63B45ECA62}">
      <dsp:nvSpPr>
        <dsp:cNvPr id="0" name=""/>
        <dsp:cNvSpPr/>
      </dsp:nvSpPr>
      <dsp:spPr>
        <a:xfrm rot="5400000">
          <a:off x="3785780" y="3751854"/>
          <a:ext cx="349318" cy="419182"/>
        </a:xfrm>
        <a:prstGeom prst="rightArrow">
          <a:avLst>
            <a:gd name="adj1" fmla="val 60000"/>
            <a:gd name="adj2" fmla="val 50000"/>
          </a:avLst>
        </a:prstGeom>
        <a:solidFill>
          <a:schemeClr val="accent2">
            <a:hueOff val="4681520"/>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5400000">
        <a:off x="3834685" y="3786786"/>
        <a:ext cx="251510" cy="244523"/>
      </dsp:txXfrm>
    </dsp:sp>
    <dsp:sp modelId="{469BF252-4A98-452F-85A7-1B06E1428933}">
      <dsp:nvSpPr>
        <dsp:cNvPr id="0" name=""/>
        <dsp:cNvSpPr/>
      </dsp:nvSpPr>
      <dsp:spPr>
        <a:xfrm>
          <a:off x="3122075" y="4194324"/>
          <a:ext cx="1676728" cy="931515"/>
        </a:xfrm>
        <a:prstGeom prst="roundRect">
          <a:avLst>
            <a:gd name="adj" fmla="val 10000"/>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MA" sz="2700" kern="1200" dirty="0" smtClean="0"/>
            <a:t>التصرف </a:t>
          </a:r>
          <a:endParaRPr lang="fr-FR" sz="2700" kern="1200" dirty="0"/>
        </a:p>
      </dsp:txBody>
      <dsp:txXfrm>
        <a:off x="3149358" y="4221607"/>
        <a:ext cx="1622162" cy="87694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F7B42-D619-4E9E-A3FF-70E3E0FA1B32}">
      <dsp:nvSpPr>
        <dsp:cNvPr id="0" name=""/>
        <dsp:cNvSpPr/>
      </dsp:nvSpPr>
      <dsp:spPr>
        <a:xfrm rot="10800000">
          <a:off x="7103792" y="2503158"/>
          <a:ext cx="1605674" cy="963031"/>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449314-9713-4B5B-9CD4-1B12D3D8C47E}">
      <dsp:nvSpPr>
        <dsp:cNvPr id="0" name=""/>
        <dsp:cNvSpPr/>
      </dsp:nvSpPr>
      <dsp:spPr>
        <a:xfrm>
          <a:off x="7100581" y="2662234"/>
          <a:ext cx="1448318" cy="1268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ctr" defTabSz="1200150" rtl="1">
            <a:lnSpc>
              <a:spcPct val="90000"/>
            </a:lnSpc>
            <a:spcBef>
              <a:spcPct val="0"/>
            </a:spcBef>
            <a:spcAft>
              <a:spcPct val="35000"/>
            </a:spcAft>
          </a:pPr>
          <a:r>
            <a:rPr lang="ar-MA" sz="2700" kern="1200" dirty="0" smtClean="0"/>
            <a:t>الترحيب</a:t>
          </a:r>
          <a:endParaRPr lang="fr-FR" sz="2700" kern="1200" dirty="0"/>
        </a:p>
      </dsp:txBody>
      <dsp:txXfrm>
        <a:off x="7100581" y="2662234"/>
        <a:ext cx="1448318" cy="1268128"/>
      </dsp:txXfrm>
    </dsp:sp>
    <dsp:sp modelId="{7CAB51FC-9260-40B0-8FB9-FB1EB0BDEC81}">
      <dsp:nvSpPr>
        <dsp:cNvPr id="0" name=""/>
        <dsp:cNvSpPr/>
      </dsp:nvSpPr>
      <dsp:spPr>
        <a:xfrm rot="5400000">
          <a:off x="7100581" y="2065467"/>
          <a:ext cx="272964" cy="272964"/>
        </a:xfrm>
        <a:prstGeom prst="triangle">
          <a:avLst>
            <a:gd name="adj" fmla="val 100000"/>
          </a:avLst>
        </a:prstGeom>
        <a:solidFill>
          <a:schemeClr val="accent3">
            <a:hueOff val="1406283"/>
            <a:satOff val="-2110"/>
            <a:lumOff val="-343"/>
            <a:alphaOff val="0"/>
          </a:schemeClr>
        </a:solidFill>
        <a:ln w="25400" cap="flat" cmpd="sng" algn="ctr">
          <a:solidFill>
            <a:schemeClr val="accent3">
              <a:hueOff val="1406283"/>
              <a:satOff val="-211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1AF039-A0A3-426F-8D49-729CF40E27F5}">
      <dsp:nvSpPr>
        <dsp:cNvPr id="0" name=""/>
        <dsp:cNvSpPr/>
      </dsp:nvSpPr>
      <dsp:spPr>
        <a:xfrm rot="10800000">
          <a:off x="5329522" y="2064908"/>
          <a:ext cx="1605674" cy="963031"/>
        </a:xfrm>
        <a:prstGeom prst="corner">
          <a:avLst>
            <a:gd name="adj1" fmla="val 16120"/>
            <a:gd name="adj2" fmla="val 16110"/>
          </a:avLst>
        </a:prstGeom>
        <a:solidFill>
          <a:schemeClr val="accent3">
            <a:hueOff val="2812566"/>
            <a:satOff val="-4220"/>
            <a:lumOff val="-686"/>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A0AB62-17DF-4D18-955C-0479E7E7C318}">
      <dsp:nvSpPr>
        <dsp:cNvPr id="0" name=""/>
        <dsp:cNvSpPr/>
      </dsp:nvSpPr>
      <dsp:spPr>
        <a:xfrm>
          <a:off x="5326311" y="2223983"/>
          <a:ext cx="1448318" cy="1268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ar-MA" sz="2700" kern="1200" dirty="0" smtClean="0"/>
            <a:t>الإصغاء</a:t>
          </a:r>
          <a:endParaRPr lang="fr-FR" sz="2700" kern="1200" dirty="0"/>
        </a:p>
      </dsp:txBody>
      <dsp:txXfrm>
        <a:off x="5326311" y="2223983"/>
        <a:ext cx="1448318" cy="1268128"/>
      </dsp:txXfrm>
    </dsp:sp>
    <dsp:sp modelId="{6C195BCA-AF47-40E7-93E1-756781454777}">
      <dsp:nvSpPr>
        <dsp:cNvPr id="0" name=""/>
        <dsp:cNvSpPr/>
      </dsp:nvSpPr>
      <dsp:spPr>
        <a:xfrm rot="5400000">
          <a:off x="5326311" y="1627217"/>
          <a:ext cx="272964" cy="272964"/>
        </a:xfrm>
        <a:prstGeom prst="triangle">
          <a:avLst>
            <a:gd name="adj" fmla="val 100000"/>
          </a:avLst>
        </a:prstGeom>
        <a:solidFill>
          <a:schemeClr val="accent3">
            <a:hueOff val="4218850"/>
            <a:satOff val="-6330"/>
            <a:lumOff val="-1029"/>
            <a:alphaOff val="0"/>
          </a:schemeClr>
        </a:solidFill>
        <a:ln w="25400" cap="flat" cmpd="sng" algn="ctr">
          <a:solidFill>
            <a:schemeClr val="accent3">
              <a:hueOff val="4218850"/>
              <a:satOff val="-6330"/>
              <a:lumOff val="-10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5DD4AC-95FF-4560-9A1E-ED2D07EE7FC3}">
      <dsp:nvSpPr>
        <dsp:cNvPr id="0" name=""/>
        <dsp:cNvSpPr/>
      </dsp:nvSpPr>
      <dsp:spPr>
        <a:xfrm rot="10800000">
          <a:off x="3555252" y="1626658"/>
          <a:ext cx="1605674" cy="963031"/>
        </a:xfrm>
        <a:prstGeom prst="corner">
          <a:avLst>
            <a:gd name="adj1" fmla="val 16120"/>
            <a:gd name="adj2" fmla="val 16110"/>
          </a:avLst>
        </a:prstGeom>
        <a:solidFill>
          <a:schemeClr val="accent3">
            <a:hueOff val="5625133"/>
            <a:satOff val="-8440"/>
            <a:lumOff val="-1373"/>
            <a:alphaOff val="0"/>
          </a:schemeClr>
        </a:solidFill>
        <a:ln w="25400" cap="flat" cmpd="sng" algn="ctr">
          <a:solidFill>
            <a:schemeClr val="accent3">
              <a:hueOff val="5625133"/>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99BBF5-3CCD-4A53-8BBB-012F4F6E4E60}">
      <dsp:nvSpPr>
        <dsp:cNvPr id="0" name=""/>
        <dsp:cNvSpPr/>
      </dsp:nvSpPr>
      <dsp:spPr>
        <a:xfrm>
          <a:off x="3552041" y="1785733"/>
          <a:ext cx="1448318" cy="1268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ar-MA" sz="2700" kern="1200" dirty="0" smtClean="0"/>
            <a:t>التقييم</a:t>
          </a:r>
          <a:endParaRPr lang="fr-FR" sz="2700" kern="1200" dirty="0"/>
        </a:p>
      </dsp:txBody>
      <dsp:txXfrm>
        <a:off x="3552041" y="1785733"/>
        <a:ext cx="1448318" cy="1268128"/>
      </dsp:txXfrm>
    </dsp:sp>
    <dsp:sp modelId="{67F2E5BD-A8EA-426D-9B74-CA89D722156B}">
      <dsp:nvSpPr>
        <dsp:cNvPr id="0" name=""/>
        <dsp:cNvSpPr/>
      </dsp:nvSpPr>
      <dsp:spPr>
        <a:xfrm rot="5400000">
          <a:off x="3552041" y="1188967"/>
          <a:ext cx="272964" cy="272964"/>
        </a:xfrm>
        <a:prstGeom prst="triangle">
          <a:avLst>
            <a:gd name="adj" fmla="val 100000"/>
          </a:avLst>
        </a:prstGeom>
        <a:solidFill>
          <a:schemeClr val="accent3">
            <a:hueOff val="7031416"/>
            <a:satOff val="-10550"/>
            <a:lumOff val="-1716"/>
            <a:alphaOff val="0"/>
          </a:schemeClr>
        </a:solidFill>
        <a:ln w="25400" cap="flat" cmpd="sng" algn="ctr">
          <a:solidFill>
            <a:schemeClr val="accent3">
              <a:hueOff val="7031416"/>
              <a:satOff val="-10550"/>
              <a:lumOff val="-17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8E6496-B713-4EDC-A5DE-874CDA878792}">
      <dsp:nvSpPr>
        <dsp:cNvPr id="0" name=""/>
        <dsp:cNvSpPr/>
      </dsp:nvSpPr>
      <dsp:spPr>
        <a:xfrm rot="10800000">
          <a:off x="1780982" y="1188407"/>
          <a:ext cx="1605674" cy="963031"/>
        </a:xfrm>
        <a:prstGeom prst="corner">
          <a:avLst>
            <a:gd name="adj1" fmla="val 16120"/>
            <a:gd name="adj2" fmla="val 16110"/>
          </a:avLst>
        </a:prstGeom>
        <a:solidFill>
          <a:schemeClr val="accent3">
            <a:hueOff val="8437700"/>
            <a:satOff val="-12660"/>
            <a:lumOff val="-2059"/>
            <a:alphaOff val="0"/>
          </a:schemeClr>
        </a:solidFill>
        <a:ln w="25400" cap="flat" cmpd="sng" algn="ctr">
          <a:solidFill>
            <a:schemeClr val="accent3">
              <a:hueOff val="8437700"/>
              <a:satOff val="-1266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998D28-E6FA-437C-A804-AE1F6A8FB8E7}">
      <dsp:nvSpPr>
        <dsp:cNvPr id="0" name=""/>
        <dsp:cNvSpPr/>
      </dsp:nvSpPr>
      <dsp:spPr>
        <a:xfrm>
          <a:off x="1777771" y="1347483"/>
          <a:ext cx="1448318" cy="1268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ar-MA" sz="2700" kern="1200" dirty="0" smtClean="0"/>
            <a:t>الفهم</a:t>
          </a:r>
          <a:endParaRPr lang="fr-FR" sz="2700" kern="1200" dirty="0"/>
        </a:p>
      </dsp:txBody>
      <dsp:txXfrm>
        <a:off x="1777771" y="1347483"/>
        <a:ext cx="1448318" cy="1268128"/>
      </dsp:txXfrm>
    </dsp:sp>
    <dsp:sp modelId="{B5D8F42A-05C5-4667-A070-1E36F27D1B65}">
      <dsp:nvSpPr>
        <dsp:cNvPr id="0" name=""/>
        <dsp:cNvSpPr/>
      </dsp:nvSpPr>
      <dsp:spPr>
        <a:xfrm rot="5400000">
          <a:off x="1777771" y="750717"/>
          <a:ext cx="272964" cy="272964"/>
        </a:xfrm>
        <a:prstGeom prst="triangle">
          <a:avLst>
            <a:gd name="adj" fmla="val 100000"/>
          </a:avLst>
        </a:prstGeom>
        <a:solidFill>
          <a:schemeClr val="accent3">
            <a:hueOff val="9843983"/>
            <a:satOff val="-14770"/>
            <a:lumOff val="-2402"/>
            <a:alphaOff val="0"/>
          </a:schemeClr>
        </a:solidFill>
        <a:ln w="25400" cap="flat" cmpd="sng" algn="ctr">
          <a:solidFill>
            <a:schemeClr val="accent3">
              <a:hueOff val="9843983"/>
              <a:satOff val="-14770"/>
              <a:lumOff val="-24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21CCF-1E4E-4A6F-9DFC-3141F68D2F4A}">
      <dsp:nvSpPr>
        <dsp:cNvPr id="0" name=""/>
        <dsp:cNvSpPr/>
      </dsp:nvSpPr>
      <dsp:spPr>
        <a:xfrm rot="10800000">
          <a:off x="6712" y="750157"/>
          <a:ext cx="1605674" cy="963031"/>
        </a:xfrm>
        <a:prstGeom prst="corner">
          <a:avLst>
            <a:gd name="adj1" fmla="val 16120"/>
            <a:gd name="adj2" fmla="val 16110"/>
          </a:avLst>
        </a:prstGeom>
        <a:solidFill>
          <a:schemeClr val="accent3">
            <a:hueOff val="11250266"/>
            <a:satOff val="-16880"/>
            <a:lumOff val="-2745"/>
            <a:alphaOff val="0"/>
          </a:schemeClr>
        </a:solidFill>
        <a:ln w="25400" cap="flat" cmpd="sng" algn="ctr">
          <a:solidFill>
            <a:schemeClr val="accent3">
              <a:hueOff val="11250266"/>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EF14C4-9443-4EAA-BB05-C3E2E11F1101}">
      <dsp:nvSpPr>
        <dsp:cNvPr id="0" name=""/>
        <dsp:cNvSpPr/>
      </dsp:nvSpPr>
      <dsp:spPr>
        <a:xfrm>
          <a:off x="3500" y="909233"/>
          <a:ext cx="1448318" cy="1268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ar-MA" sz="2700" kern="1200" dirty="0" smtClean="0"/>
            <a:t>العرض</a:t>
          </a:r>
          <a:endParaRPr lang="fr-FR" sz="2700" kern="1200" dirty="0"/>
        </a:p>
      </dsp:txBody>
      <dsp:txXfrm>
        <a:off x="3500" y="909233"/>
        <a:ext cx="1448318" cy="126812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3D345-80D0-4AFA-822C-EB13560ECACF}">
      <dsp:nvSpPr>
        <dsp:cNvPr id="0" name=""/>
        <dsp:cNvSpPr/>
      </dsp:nvSpPr>
      <dsp:spPr>
        <a:xfrm>
          <a:off x="0" y="360362"/>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ar-MA" sz="4400" kern="1200" dirty="0" smtClean="0"/>
            <a:t>طلب الشراء</a:t>
          </a:r>
          <a:endParaRPr lang="fr-FR" sz="4400" kern="1200" dirty="0"/>
        </a:p>
      </dsp:txBody>
      <dsp:txXfrm>
        <a:off x="0" y="360362"/>
        <a:ext cx="2571749" cy="1543050"/>
      </dsp:txXfrm>
    </dsp:sp>
    <dsp:sp modelId="{DE44A673-E658-4C6C-84D3-93670E87CF36}">
      <dsp:nvSpPr>
        <dsp:cNvPr id="0" name=""/>
        <dsp:cNvSpPr/>
      </dsp:nvSpPr>
      <dsp:spPr>
        <a:xfrm>
          <a:off x="2828925" y="360362"/>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ar-MA" sz="4400" kern="1200" dirty="0" smtClean="0"/>
            <a:t>طلب عرض</a:t>
          </a:r>
          <a:endParaRPr lang="fr-FR" sz="4400" kern="1200" dirty="0"/>
        </a:p>
      </dsp:txBody>
      <dsp:txXfrm>
        <a:off x="2828925" y="360362"/>
        <a:ext cx="2571749" cy="1543050"/>
      </dsp:txXfrm>
    </dsp:sp>
    <dsp:sp modelId="{9089A464-8B8F-403D-B900-CA04F957A0E2}">
      <dsp:nvSpPr>
        <dsp:cNvPr id="0" name=""/>
        <dsp:cNvSpPr/>
      </dsp:nvSpPr>
      <dsp:spPr>
        <a:xfrm>
          <a:off x="5657849" y="360362"/>
          <a:ext cx="2571749" cy="15430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ar-MA" sz="4400" kern="1200" dirty="0" smtClean="0"/>
            <a:t>ورقة التسليم</a:t>
          </a:r>
          <a:endParaRPr lang="fr-FR" sz="4400" kern="1200" dirty="0"/>
        </a:p>
      </dsp:txBody>
      <dsp:txXfrm>
        <a:off x="5657849" y="360362"/>
        <a:ext cx="2571749" cy="1543050"/>
      </dsp:txXfrm>
    </dsp:sp>
    <dsp:sp modelId="{BEA3AC4F-8AAD-4D8F-9A06-3489C6B7D0FD}">
      <dsp:nvSpPr>
        <dsp:cNvPr id="0" name=""/>
        <dsp:cNvSpPr/>
      </dsp:nvSpPr>
      <dsp:spPr>
        <a:xfrm>
          <a:off x="0" y="2160587"/>
          <a:ext cx="2571749" cy="154305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ar-MA" sz="4400" kern="1200" dirty="0" smtClean="0"/>
            <a:t>عقد الخدمة </a:t>
          </a:r>
          <a:endParaRPr lang="fr-FR" sz="4400" kern="1200" dirty="0"/>
        </a:p>
      </dsp:txBody>
      <dsp:txXfrm>
        <a:off x="0" y="2160587"/>
        <a:ext cx="2571749" cy="1543050"/>
      </dsp:txXfrm>
    </dsp:sp>
    <dsp:sp modelId="{7B26CAB8-3171-464E-891A-EDA6731B5A0C}">
      <dsp:nvSpPr>
        <dsp:cNvPr id="0" name=""/>
        <dsp:cNvSpPr/>
      </dsp:nvSpPr>
      <dsp:spPr>
        <a:xfrm>
          <a:off x="2828925" y="2160587"/>
          <a:ext cx="2571749" cy="154305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ar-MA" sz="4400" kern="1200" dirty="0" smtClean="0"/>
            <a:t>ورقة الاستلام</a:t>
          </a:r>
          <a:endParaRPr lang="fr-FR" sz="4400" kern="1200" dirty="0"/>
        </a:p>
      </dsp:txBody>
      <dsp:txXfrm>
        <a:off x="2828925" y="2160587"/>
        <a:ext cx="2571749" cy="1543050"/>
      </dsp:txXfrm>
    </dsp:sp>
    <dsp:sp modelId="{A8B66097-1BB7-4856-B554-2B5F9BC96DBA}">
      <dsp:nvSpPr>
        <dsp:cNvPr id="0" name=""/>
        <dsp:cNvSpPr/>
      </dsp:nvSpPr>
      <dsp:spPr>
        <a:xfrm>
          <a:off x="5657849" y="2160587"/>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ar-MA" sz="4400" kern="1200" dirty="0" smtClean="0"/>
            <a:t>الفاتورة </a:t>
          </a:r>
          <a:endParaRPr lang="fr-FR" sz="4400" kern="1200" dirty="0"/>
        </a:p>
      </dsp:txBody>
      <dsp:txXfrm>
        <a:off x="5657849" y="2160587"/>
        <a:ext cx="2571749" cy="154305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1ED15-8CF7-4D02-BAF6-0B387FAE28D4}">
      <dsp:nvSpPr>
        <dsp:cNvPr id="0" name=""/>
        <dsp:cNvSpPr/>
      </dsp:nvSpPr>
      <dsp:spPr>
        <a:xfrm>
          <a:off x="5594121" y="875359"/>
          <a:ext cx="2542782" cy="152566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ar-MA" sz="4300" kern="1200" dirty="0" smtClean="0"/>
            <a:t>اسم الزبون</a:t>
          </a:r>
          <a:endParaRPr lang="fr-FR" sz="4300" kern="1200" dirty="0"/>
        </a:p>
      </dsp:txBody>
      <dsp:txXfrm>
        <a:off x="5594121" y="875359"/>
        <a:ext cx="2542782" cy="1525669"/>
      </dsp:txXfrm>
    </dsp:sp>
    <dsp:sp modelId="{79D2405D-90AD-4997-9FC2-16D12632C0BD}">
      <dsp:nvSpPr>
        <dsp:cNvPr id="0" name=""/>
        <dsp:cNvSpPr/>
      </dsp:nvSpPr>
      <dsp:spPr>
        <a:xfrm>
          <a:off x="2797060" y="875359"/>
          <a:ext cx="2542782" cy="152566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ar-MA" sz="4300" kern="1200" dirty="0" smtClean="0"/>
            <a:t>وقت الشراء</a:t>
          </a:r>
          <a:endParaRPr lang="fr-FR" sz="4300" kern="1200" dirty="0"/>
        </a:p>
      </dsp:txBody>
      <dsp:txXfrm>
        <a:off x="2797060" y="875359"/>
        <a:ext cx="2542782" cy="1525669"/>
      </dsp:txXfrm>
    </dsp:sp>
    <dsp:sp modelId="{0DE8D227-EFD0-4FCF-83AF-712AC5A15B2F}">
      <dsp:nvSpPr>
        <dsp:cNvPr id="0" name=""/>
        <dsp:cNvSpPr/>
      </dsp:nvSpPr>
      <dsp:spPr>
        <a:xfrm>
          <a:off x="0" y="875359"/>
          <a:ext cx="2542782" cy="152566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ar-MA" sz="4300" kern="1200" dirty="0" smtClean="0"/>
            <a:t>ثمن الطلب </a:t>
          </a:r>
          <a:endParaRPr lang="fr-FR" sz="4300" kern="1200" dirty="0"/>
        </a:p>
      </dsp:txBody>
      <dsp:txXfrm>
        <a:off x="0" y="875359"/>
        <a:ext cx="2542782" cy="1525669"/>
      </dsp:txXfrm>
    </dsp:sp>
    <dsp:sp modelId="{16F48C93-7F30-4347-8ED9-60018BA75435}">
      <dsp:nvSpPr>
        <dsp:cNvPr id="0" name=""/>
        <dsp:cNvSpPr/>
      </dsp:nvSpPr>
      <dsp:spPr>
        <a:xfrm>
          <a:off x="4195591" y="2655307"/>
          <a:ext cx="2542782" cy="152566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ar-MA" sz="4300" kern="1200" dirty="0" smtClean="0"/>
            <a:t>طريقة الدفع</a:t>
          </a:r>
          <a:endParaRPr lang="fr-FR" sz="4300" kern="1200" dirty="0"/>
        </a:p>
      </dsp:txBody>
      <dsp:txXfrm>
        <a:off x="4195591" y="2655307"/>
        <a:ext cx="2542782" cy="1525669"/>
      </dsp:txXfrm>
    </dsp:sp>
    <dsp:sp modelId="{F0B7D81F-D25A-4D7F-8A52-92E97112E813}">
      <dsp:nvSpPr>
        <dsp:cNvPr id="0" name=""/>
        <dsp:cNvSpPr/>
      </dsp:nvSpPr>
      <dsp:spPr>
        <a:xfrm>
          <a:off x="1398530" y="2655307"/>
          <a:ext cx="2542782" cy="152566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ar-MA" sz="4300" kern="1200" dirty="0" smtClean="0"/>
            <a:t>الربح</a:t>
          </a:r>
          <a:endParaRPr lang="fr-FR" sz="4300" kern="1200" dirty="0"/>
        </a:p>
      </dsp:txBody>
      <dsp:txXfrm>
        <a:off x="1398530" y="2655307"/>
        <a:ext cx="2542782" cy="1525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4A5FF-DB1F-4DEA-BF86-B5B2DACF2032}">
      <dsp:nvSpPr>
        <dsp:cNvPr id="0" name=""/>
        <dsp:cNvSpPr/>
      </dsp:nvSpPr>
      <dsp:spPr>
        <a:xfrm>
          <a:off x="7110261" y="431584"/>
          <a:ext cx="1268958" cy="11807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MA" sz="1800" kern="1200" dirty="0" smtClean="0"/>
            <a:t>نعرف </a:t>
          </a:r>
          <a:r>
            <a:rPr lang="ar-MA" sz="1800" kern="1200" dirty="0" err="1" smtClean="0"/>
            <a:t>شنو</a:t>
          </a:r>
          <a:r>
            <a:rPr lang="ar-MA" sz="1800" kern="1200" dirty="0" smtClean="0"/>
            <a:t> كان نبيع </a:t>
          </a:r>
          <a:endParaRPr lang="fr-FR" sz="1800" kern="1200" dirty="0"/>
        </a:p>
      </dsp:txBody>
      <dsp:txXfrm>
        <a:off x="7144843" y="466166"/>
        <a:ext cx="1199794" cy="1111562"/>
      </dsp:txXfrm>
    </dsp:sp>
    <dsp:sp modelId="{D519B527-25B8-4F99-9F85-AC45A5C88B51}">
      <dsp:nvSpPr>
        <dsp:cNvPr id="0" name=""/>
        <dsp:cNvSpPr/>
      </dsp:nvSpPr>
      <dsp:spPr>
        <a:xfrm rot="10800000">
          <a:off x="6714346" y="864597"/>
          <a:ext cx="269019" cy="31470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rot="10800000">
        <a:off x="6795052" y="927537"/>
        <a:ext cx="188313" cy="188821"/>
      </dsp:txXfrm>
    </dsp:sp>
    <dsp:sp modelId="{D56C2FBF-0DE3-4AC1-B4A4-13201CF84065}">
      <dsp:nvSpPr>
        <dsp:cNvPr id="0" name=""/>
        <dsp:cNvSpPr/>
      </dsp:nvSpPr>
      <dsp:spPr>
        <a:xfrm>
          <a:off x="5333719" y="431584"/>
          <a:ext cx="1268958" cy="1180726"/>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MA" sz="1800" kern="1200" dirty="0" smtClean="0"/>
            <a:t>شكون هو الكليان ديالي؟ </a:t>
          </a:r>
          <a:endParaRPr lang="fr-FR" sz="1800" kern="1200" dirty="0"/>
        </a:p>
      </dsp:txBody>
      <dsp:txXfrm>
        <a:off x="5368301" y="466166"/>
        <a:ext cx="1199794" cy="1111562"/>
      </dsp:txXfrm>
    </dsp:sp>
    <dsp:sp modelId="{7619733F-A402-4BC5-90C1-2B4DFEFE1123}">
      <dsp:nvSpPr>
        <dsp:cNvPr id="0" name=""/>
        <dsp:cNvSpPr/>
      </dsp:nvSpPr>
      <dsp:spPr>
        <a:xfrm rot="10800000">
          <a:off x="4937804" y="864597"/>
          <a:ext cx="269019" cy="314701"/>
        </a:xfrm>
        <a:prstGeom prst="rightArrow">
          <a:avLst>
            <a:gd name="adj1" fmla="val 60000"/>
            <a:gd name="adj2" fmla="val 50000"/>
          </a:avLst>
        </a:prstGeom>
        <a:solidFill>
          <a:schemeClr val="accent3">
            <a:hueOff val="3750089"/>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rot="10800000">
        <a:off x="5018510" y="927537"/>
        <a:ext cx="188313" cy="188821"/>
      </dsp:txXfrm>
    </dsp:sp>
    <dsp:sp modelId="{EBCA422C-3A38-4D46-8C9D-589938CD9D92}">
      <dsp:nvSpPr>
        <dsp:cNvPr id="0" name=""/>
        <dsp:cNvSpPr/>
      </dsp:nvSpPr>
      <dsp:spPr>
        <a:xfrm>
          <a:off x="3557177" y="431584"/>
          <a:ext cx="1268958" cy="1180726"/>
        </a:xfrm>
        <a:prstGeom prst="roundRect">
          <a:avLst>
            <a:gd name="adj" fmla="val 10000"/>
          </a:avLst>
        </a:prstGeom>
        <a:solidFill>
          <a:schemeClr val="accent3">
            <a:hueOff val="5625133"/>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MA" sz="1800" kern="1200" dirty="0" smtClean="0"/>
            <a:t>نفهم </a:t>
          </a:r>
          <a:r>
            <a:rPr lang="ar-MA" sz="1800" kern="1200" dirty="0" err="1" smtClean="0"/>
            <a:t>كيفاش</a:t>
          </a:r>
          <a:r>
            <a:rPr lang="ar-MA" sz="1800" kern="1200" dirty="0" smtClean="0"/>
            <a:t> </a:t>
          </a:r>
          <a:r>
            <a:rPr lang="ar-MA" sz="1800" kern="1200" dirty="0" err="1" smtClean="0"/>
            <a:t>كيفكر</a:t>
          </a:r>
          <a:r>
            <a:rPr lang="ar-MA" sz="1800" kern="1200" dirty="0" smtClean="0"/>
            <a:t> الكليان؟</a:t>
          </a:r>
          <a:endParaRPr lang="fr-FR" sz="1800" kern="1200" dirty="0"/>
        </a:p>
      </dsp:txBody>
      <dsp:txXfrm>
        <a:off x="3591759" y="466166"/>
        <a:ext cx="1199794" cy="1111562"/>
      </dsp:txXfrm>
    </dsp:sp>
    <dsp:sp modelId="{BA3B8A97-12E2-4D87-B15B-D84DF0ECB4F1}">
      <dsp:nvSpPr>
        <dsp:cNvPr id="0" name=""/>
        <dsp:cNvSpPr/>
      </dsp:nvSpPr>
      <dsp:spPr>
        <a:xfrm rot="10800000">
          <a:off x="3161262" y="864597"/>
          <a:ext cx="269019" cy="314701"/>
        </a:xfrm>
        <a:prstGeom prst="rightArrow">
          <a:avLst>
            <a:gd name="adj1" fmla="val 60000"/>
            <a:gd name="adj2" fmla="val 50000"/>
          </a:avLst>
        </a:prstGeom>
        <a:solidFill>
          <a:schemeClr val="accent3">
            <a:hueOff val="7500177"/>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rot="10800000">
        <a:off x="3241968" y="927537"/>
        <a:ext cx="188313" cy="188821"/>
      </dsp:txXfrm>
    </dsp:sp>
    <dsp:sp modelId="{5B0F00B7-3D5A-46B9-8588-A6DFF72A57F6}">
      <dsp:nvSpPr>
        <dsp:cNvPr id="0" name=""/>
        <dsp:cNvSpPr/>
      </dsp:nvSpPr>
      <dsp:spPr>
        <a:xfrm>
          <a:off x="1780635" y="431584"/>
          <a:ext cx="1268958" cy="1180726"/>
        </a:xfrm>
        <a:prstGeom prst="roundRect">
          <a:avLst>
            <a:gd name="adj" fmla="val 10000"/>
          </a:avLst>
        </a:prstGeom>
        <a:solidFill>
          <a:schemeClr val="accent3">
            <a:hueOff val="8437700"/>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MA" sz="1800" kern="1200" dirty="0" err="1" smtClean="0"/>
            <a:t>كيفاش</a:t>
          </a:r>
          <a:r>
            <a:rPr lang="ar-MA" sz="1800" kern="1200" dirty="0" smtClean="0"/>
            <a:t> غادي نبيع؟</a:t>
          </a:r>
          <a:endParaRPr lang="fr-FR" sz="1800" kern="1200" dirty="0"/>
        </a:p>
      </dsp:txBody>
      <dsp:txXfrm>
        <a:off x="1815217" y="466166"/>
        <a:ext cx="1199794" cy="1111562"/>
      </dsp:txXfrm>
    </dsp:sp>
    <dsp:sp modelId="{AC2C2730-392E-458D-A1A9-2AF6C5F85D32}">
      <dsp:nvSpPr>
        <dsp:cNvPr id="0" name=""/>
        <dsp:cNvSpPr/>
      </dsp:nvSpPr>
      <dsp:spPr>
        <a:xfrm rot="10800000">
          <a:off x="1384720" y="864597"/>
          <a:ext cx="269019" cy="314701"/>
        </a:xfrm>
        <a:prstGeom prst="rightArrow">
          <a:avLst>
            <a:gd name="adj1" fmla="val 60000"/>
            <a:gd name="adj2" fmla="val 50000"/>
          </a:avLst>
        </a:prstGeom>
        <a:solidFill>
          <a:schemeClr val="accent3">
            <a:hueOff val="11250266"/>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rot="10800000">
        <a:off x="1465426" y="927537"/>
        <a:ext cx="188313" cy="188821"/>
      </dsp:txXfrm>
    </dsp:sp>
    <dsp:sp modelId="{9339B071-3EAF-4C01-8FDC-8438B8DF06E3}">
      <dsp:nvSpPr>
        <dsp:cNvPr id="0" name=""/>
        <dsp:cNvSpPr/>
      </dsp:nvSpPr>
      <dsp:spPr>
        <a:xfrm>
          <a:off x="4093" y="431584"/>
          <a:ext cx="1268958" cy="1180726"/>
        </a:xfrm>
        <a:prstGeom prst="roundRect">
          <a:avLst>
            <a:gd name="adj" fmla="val 10000"/>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MA" sz="1800" kern="1200" dirty="0" smtClean="0"/>
            <a:t>باش غادي نبيع؟</a:t>
          </a:r>
          <a:endParaRPr lang="fr-FR" sz="1800" kern="1200" dirty="0"/>
        </a:p>
      </dsp:txBody>
      <dsp:txXfrm>
        <a:off x="38675" y="466166"/>
        <a:ext cx="1199794" cy="1111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9629A-E661-4C36-B61B-9D75E05C1DBA}">
      <dsp:nvSpPr>
        <dsp:cNvPr id="0" name=""/>
        <dsp:cNvSpPr/>
      </dsp:nvSpPr>
      <dsp:spPr>
        <a:xfrm>
          <a:off x="0" y="437697"/>
          <a:ext cx="2452772" cy="147166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MA" sz="3200" kern="1200" dirty="0" smtClean="0"/>
            <a:t>منتوج الجذب </a:t>
          </a:r>
          <a:endParaRPr lang="fr-FR" sz="3200" kern="1200" dirty="0"/>
        </a:p>
      </dsp:txBody>
      <dsp:txXfrm>
        <a:off x="0" y="437697"/>
        <a:ext cx="2452772" cy="1471663"/>
      </dsp:txXfrm>
    </dsp:sp>
    <dsp:sp modelId="{374433B0-7CFE-4E8A-9B51-E674B46B8354}">
      <dsp:nvSpPr>
        <dsp:cNvPr id="0" name=""/>
        <dsp:cNvSpPr/>
      </dsp:nvSpPr>
      <dsp:spPr>
        <a:xfrm>
          <a:off x="2698049" y="437697"/>
          <a:ext cx="2452772" cy="1471663"/>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MA" sz="3200" kern="1200" dirty="0" smtClean="0"/>
            <a:t>منتوج الأساس </a:t>
          </a:r>
          <a:endParaRPr lang="fr-FR" sz="3200" kern="1200" dirty="0"/>
        </a:p>
      </dsp:txBody>
      <dsp:txXfrm>
        <a:off x="2698049" y="437697"/>
        <a:ext cx="2452772" cy="1471663"/>
      </dsp:txXfrm>
    </dsp:sp>
    <dsp:sp modelId="{57B281AB-03ED-496F-B624-64D22B4537E8}">
      <dsp:nvSpPr>
        <dsp:cNvPr id="0" name=""/>
        <dsp:cNvSpPr/>
      </dsp:nvSpPr>
      <dsp:spPr>
        <a:xfrm>
          <a:off x="5396099" y="437697"/>
          <a:ext cx="2452772" cy="1471663"/>
        </a:xfrm>
        <a:prstGeom prst="rect">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MA" sz="3200" kern="1200" dirty="0" smtClean="0"/>
            <a:t>منتوج الفاخر </a:t>
          </a:r>
          <a:endParaRPr lang="fr-FR" sz="3200" kern="1200" dirty="0"/>
        </a:p>
      </dsp:txBody>
      <dsp:txXfrm>
        <a:off x="5396099" y="437697"/>
        <a:ext cx="2452772" cy="1471663"/>
      </dsp:txXfrm>
    </dsp:sp>
    <dsp:sp modelId="{61D365C1-A917-4382-86F0-4669DB4D6FBE}">
      <dsp:nvSpPr>
        <dsp:cNvPr id="0" name=""/>
        <dsp:cNvSpPr/>
      </dsp:nvSpPr>
      <dsp:spPr>
        <a:xfrm>
          <a:off x="1349024" y="2154638"/>
          <a:ext cx="2452772" cy="1471663"/>
        </a:xfrm>
        <a:prstGeom prst="rect">
          <a:avLst/>
        </a:prstGeom>
        <a:solidFill>
          <a:schemeClr val="accent2">
            <a:hueOff val="3511140"/>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MA" sz="3200" kern="1200" dirty="0" smtClean="0"/>
            <a:t>منتوج استراتيجي </a:t>
          </a:r>
          <a:endParaRPr lang="fr-FR" sz="3200" kern="1200" dirty="0"/>
        </a:p>
      </dsp:txBody>
      <dsp:txXfrm>
        <a:off x="1349024" y="2154638"/>
        <a:ext cx="2452772" cy="1471663"/>
      </dsp:txXfrm>
    </dsp:sp>
    <dsp:sp modelId="{89E17770-9BF5-4DAC-AB94-81933D5E88A6}">
      <dsp:nvSpPr>
        <dsp:cNvPr id="0" name=""/>
        <dsp:cNvSpPr/>
      </dsp:nvSpPr>
      <dsp:spPr>
        <a:xfrm>
          <a:off x="4047074" y="2154638"/>
          <a:ext cx="2452772" cy="1471663"/>
        </a:xfrm>
        <a:prstGeom prst="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MA" sz="3200" kern="1200" dirty="0" smtClean="0"/>
            <a:t>منتوج ثانوي </a:t>
          </a:r>
          <a:endParaRPr lang="fr-FR" sz="3200" kern="1200" dirty="0"/>
        </a:p>
      </dsp:txBody>
      <dsp:txXfrm>
        <a:off x="4047074" y="2154638"/>
        <a:ext cx="2452772" cy="14716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758A5-104C-4CE0-BD20-AC41B3C41448}">
      <dsp:nvSpPr>
        <dsp:cNvPr id="0" name=""/>
        <dsp:cNvSpPr/>
      </dsp:nvSpPr>
      <dsp:spPr>
        <a:xfrm rot="10800000">
          <a:off x="7059099" y="2192161"/>
          <a:ext cx="1578697" cy="946851"/>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9E183E-1C26-4D91-BAD7-4E1A1AFF819B}">
      <dsp:nvSpPr>
        <dsp:cNvPr id="0" name=""/>
        <dsp:cNvSpPr/>
      </dsp:nvSpPr>
      <dsp:spPr>
        <a:xfrm>
          <a:off x="7055942" y="2348564"/>
          <a:ext cx="1423984" cy="124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ctr" defTabSz="1200150" rtl="1">
            <a:lnSpc>
              <a:spcPct val="90000"/>
            </a:lnSpc>
            <a:spcBef>
              <a:spcPct val="0"/>
            </a:spcBef>
            <a:spcAft>
              <a:spcPct val="35000"/>
            </a:spcAft>
          </a:pPr>
          <a:r>
            <a:rPr lang="ar-MA" sz="2700" kern="1200" dirty="0" smtClean="0"/>
            <a:t>نفهم المشكل </a:t>
          </a:r>
          <a:endParaRPr lang="fr-FR" sz="2700" kern="1200" dirty="0"/>
        </a:p>
      </dsp:txBody>
      <dsp:txXfrm>
        <a:off x="7055942" y="2348564"/>
        <a:ext cx="1423984" cy="1246822"/>
      </dsp:txXfrm>
    </dsp:sp>
    <dsp:sp modelId="{00D7DFAE-1988-4A69-9629-B499BC159B6E}">
      <dsp:nvSpPr>
        <dsp:cNvPr id="0" name=""/>
        <dsp:cNvSpPr/>
      </dsp:nvSpPr>
      <dsp:spPr>
        <a:xfrm rot="5400000">
          <a:off x="7055942" y="1761824"/>
          <a:ext cx="268378" cy="268378"/>
        </a:xfrm>
        <a:prstGeom prst="triangle">
          <a:avLst>
            <a:gd name="adj" fmla="val 100000"/>
          </a:avLst>
        </a:prstGeom>
        <a:solidFill>
          <a:schemeClr val="accent2">
            <a:hueOff val="585190"/>
            <a:satOff val="-730"/>
            <a:lumOff val="172"/>
            <a:alphaOff val="0"/>
          </a:schemeClr>
        </a:solidFill>
        <a:ln w="25400" cap="flat" cmpd="sng" algn="ctr">
          <a:solidFill>
            <a:schemeClr val="accent2">
              <a:hueOff val="585190"/>
              <a:satOff val="-730"/>
              <a:lumOff val="1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2D2DA8-01A5-439E-9588-6349B837E91C}">
      <dsp:nvSpPr>
        <dsp:cNvPr id="0" name=""/>
        <dsp:cNvSpPr/>
      </dsp:nvSpPr>
      <dsp:spPr>
        <a:xfrm rot="10800000">
          <a:off x="5198525" y="1761274"/>
          <a:ext cx="1694810" cy="946851"/>
        </a:xfrm>
        <a:prstGeom prst="corner">
          <a:avLst>
            <a:gd name="adj1" fmla="val 16120"/>
            <a:gd name="adj2" fmla="val 16110"/>
          </a:avLst>
        </a:prstGeom>
        <a:solidFill>
          <a:schemeClr val="accent2">
            <a:hueOff val="1170380"/>
            <a:satOff val="-1460"/>
            <a:lumOff val="343"/>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ABDFB9-7742-4FF1-9B75-EF860C6AF454}">
      <dsp:nvSpPr>
        <dsp:cNvPr id="0" name=""/>
        <dsp:cNvSpPr/>
      </dsp:nvSpPr>
      <dsp:spPr>
        <a:xfrm>
          <a:off x="5253425" y="1917677"/>
          <a:ext cx="1423984" cy="124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r" defTabSz="1200150" rtl="1">
            <a:lnSpc>
              <a:spcPct val="90000"/>
            </a:lnSpc>
            <a:spcBef>
              <a:spcPct val="0"/>
            </a:spcBef>
            <a:spcAft>
              <a:spcPct val="35000"/>
            </a:spcAft>
          </a:pPr>
          <a:r>
            <a:rPr lang="ar-MA" sz="2700" kern="1200" dirty="0" smtClean="0"/>
            <a:t>نقترح حلول </a:t>
          </a:r>
          <a:endParaRPr lang="fr-FR" sz="2700" kern="1200" dirty="0"/>
        </a:p>
      </dsp:txBody>
      <dsp:txXfrm>
        <a:off x="5253425" y="1917677"/>
        <a:ext cx="1423984" cy="1246822"/>
      </dsp:txXfrm>
    </dsp:sp>
    <dsp:sp modelId="{86EA49B1-2B4E-406B-A3CB-07E6EFC9DFFF}">
      <dsp:nvSpPr>
        <dsp:cNvPr id="0" name=""/>
        <dsp:cNvSpPr/>
      </dsp:nvSpPr>
      <dsp:spPr>
        <a:xfrm rot="5400000">
          <a:off x="5253425" y="1330937"/>
          <a:ext cx="268378" cy="268378"/>
        </a:xfrm>
        <a:prstGeom prst="triangle">
          <a:avLst>
            <a:gd name="adj" fmla="val 100000"/>
          </a:avLst>
        </a:prstGeom>
        <a:solidFill>
          <a:schemeClr val="accent2">
            <a:hueOff val="1755570"/>
            <a:satOff val="-2190"/>
            <a:lumOff val="515"/>
            <a:alphaOff val="0"/>
          </a:schemeClr>
        </a:solidFill>
        <a:ln w="25400" cap="flat" cmpd="sng" algn="ctr">
          <a:solidFill>
            <a:schemeClr val="accent2">
              <a:hueOff val="1755570"/>
              <a:satOff val="-2190"/>
              <a:lumOff val="5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3758A1-249C-4C58-BC2A-D6C7D96E764E}">
      <dsp:nvSpPr>
        <dsp:cNvPr id="0" name=""/>
        <dsp:cNvSpPr/>
      </dsp:nvSpPr>
      <dsp:spPr>
        <a:xfrm rot="10800000">
          <a:off x="3570178" y="1330387"/>
          <a:ext cx="1578697" cy="946851"/>
        </a:xfrm>
        <a:prstGeom prst="corner">
          <a:avLst>
            <a:gd name="adj1" fmla="val 16120"/>
            <a:gd name="adj2" fmla="val 16110"/>
          </a:avLst>
        </a:prstGeom>
        <a:solidFill>
          <a:schemeClr val="accent2">
            <a:hueOff val="2340760"/>
            <a:satOff val="-2919"/>
            <a:lumOff val="686"/>
            <a:alphaOff val="0"/>
          </a:schemeClr>
        </a:solidFill>
        <a:ln w="25400" cap="flat" cmpd="sng" algn="ctr">
          <a:solidFill>
            <a:schemeClr val="accent2">
              <a:hueOff val="2340760"/>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E8D890-F940-495F-B1B9-CBC5B8E98CA9}">
      <dsp:nvSpPr>
        <dsp:cNvPr id="0" name=""/>
        <dsp:cNvSpPr/>
      </dsp:nvSpPr>
      <dsp:spPr>
        <a:xfrm>
          <a:off x="3567021" y="1486790"/>
          <a:ext cx="1423984" cy="124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r" defTabSz="1200150" rtl="1">
            <a:lnSpc>
              <a:spcPct val="90000"/>
            </a:lnSpc>
            <a:spcBef>
              <a:spcPct val="0"/>
            </a:spcBef>
            <a:spcAft>
              <a:spcPct val="35000"/>
            </a:spcAft>
          </a:pPr>
          <a:r>
            <a:rPr lang="ar-MA" sz="2700" kern="1200" dirty="0" smtClean="0"/>
            <a:t>نختار أحسن حل </a:t>
          </a:r>
          <a:endParaRPr lang="fr-FR" sz="2700" kern="1200" dirty="0"/>
        </a:p>
      </dsp:txBody>
      <dsp:txXfrm>
        <a:off x="3567021" y="1486790"/>
        <a:ext cx="1423984" cy="1246822"/>
      </dsp:txXfrm>
    </dsp:sp>
    <dsp:sp modelId="{7F6C6B7A-D4D7-4B21-A6B9-65DEE3BEA795}">
      <dsp:nvSpPr>
        <dsp:cNvPr id="0" name=""/>
        <dsp:cNvSpPr/>
      </dsp:nvSpPr>
      <dsp:spPr>
        <a:xfrm rot="5400000">
          <a:off x="3567021" y="900050"/>
          <a:ext cx="268378" cy="268378"/>
        </a:xfrm>
        <a:prstGeom prst="triangle">
          <a:avLst>
            <a:gd name="adj" fmla="val 100000"/>
          </a:avLst>
        </a:prstGeom>
        <a:solidFill>
          <a:schemeClr val="accent2">
            <a:hueOff val="2925950"/>
            <a:satOff val="-3649"/>
            <a:lumOff val="858"/>
            <a:alphaOff val="0"/>
          </a:schemeClr>
        </a:solidFill>
        <a:ln w="25400" cap="flat" cmpd="sng" algn="ctr">
          <a:solidFill>
            <a:schemeClr val="accent2">
              <a:hueOff val="2925950"/>
              <a:satOff val="-3649"/>
              <a:lumOff val="8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8C38EC-F8D5-4292-8872-7BEB42EF2477}">
      <dsp:nvSpPr>
        <dsp:cNvPr id="0" name=""/>
        <dsp:cNvSpPr/>
      </dsp:nvSpPr>
      <dsp:spPr>
        <a:xfrm rot="10800000">
          <a:off x="1825718" y="899500"/>
          <a:ext cx="1578697" cy="946851"/>
        </a:xfrm>
        <a:prstGeom prst="corner">
          <a:avLst>
            <a:gd name="adj1" fmla="val 16120"/>
            <a:gd name="adj2" fmla="val 16110"/>
          </a:avLst>
        </a:prstGeom>
        <a:solidFill>
          <a:schemeClr val="accent2">
            <a:hueOff val="3511140"/>
            <a:satOff val="-4379"/>
            <a:lumOff val="1030"/>
            <a:alphaOff val="0"/>
          </a:schemeClr>
        </a:solidFill>
        <a:ln w="25400" cap="flat" cmpd="sng" algn="ctr">
          <a:solidFill>
            <a:schemeClr val="accent2">
              <a:hueOff val="3511140"/>
              <a:satOff val="-4379"/>
              <a:lumOff val="10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D51E2B-4F6D-4C7E-84E4-0B51222BD558}">
      <dsp:nvSpPr>
        <dsp:cNvPr id="0" name=""/>
        <dsp:cNvSpPr/>
      </dsp:nvSpPr>
      <dsp:spPr>
        <a:xfrm>
          <a:off x="1822560" y="1055903"/>
          <a:ext cx="1423984" cy="124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r" defTabSz="1200150" rtl="1">
            <a:lnSpc>
              <a:spcPct val="90000"/>
            </a:lnSpc>
            <a:spcBef>
              <a:spcPct val="0"/>
            </a:spcBef>
            <a:spcAft>
              <a:spcPct val="35000"/>
            </a:spcAft>
          </a:pPr>
          <a:r>
            <a:rPr lang="ar-MA" sz="2700" kern="1200" dirty="0" smtClean="0"/>
            <a:t>نعمل تجارب </a:t>
          </a:r>
          <a:endParaRPr lang="fr-FR" sz="2700" kern="1200" dirty="0"/>
        </a:p>
      </dsp:txBody>
      <dsp:txXfrm>
        <a:off x="1822560" y="1055903"/>
        <a:ext cx="1423984" cy="1246822"/>
      </dsp:txXfrm>
    </dsp:sp>
    <dsp:sp modelId="{A865C567-3C69-4CFE-B327-9DE721841222}">
      <dsp:nvSpPr>
        <dsp:cNvPr id="0" name=""/>
        <dsp:cNvSpPr/>
      </dsp:nvSpPr>
      <dsp:spPr>
        <a:xfrm rot="5400000">
          <a:off x="1822560" y="469163"/>
          <a:ext cx="268378" cy="268378"/>
        </a:xfrm>
        <a:prstGeom prst="triangle">
          <a:avLst>
            <a:gd name="adj" fmla="val 100000"/>
          </a:avLst>
        </a:prstGeom>
        <a:solidFill>
          <a:schemeClr val="accent2">
            <a:hueOff val="4096330"/>
            <a:satOff val="-5109"/>
            <a:lumOff val="1201"/>
            <a:alphaOff val="0"/>
          </a:schemeClr>
        </a:solidFill>
        <a:ln w="25400" cap="flat" cmpd="sng" algn="ctr">
          <a:solidFill>
            <a:schemeClr val="accent2">
              <a:hueOff val="4096330"/>
              <a:satOff val="-5109"/>
              <a:lumOff val="12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175FF-5E0F-40BB-863F-B5399788AB92}">
      <dsp:nvSpPr>
        <dsp:cNvPr id="0" name=""/>
        <dsp:cNvSpPr/>
      </dsp:nvSpPr>
      <dsp:spPr>
        <a:xfrm rot="10800000">
          <a:off x="81257" y="468612"/>
          <a:ext cx="1578697" cy="946851"/>
        </a:xfrm>
        <a:prstGeom prst="corner">
          <a:avLst>
            <a:gd name="adj1" fmla="val 16120"/>
            <a:gd name="adj2" fmla="val 16110"/>
          </a:avLst>
        </a:prstGeom>
        <a:solidFill>
          <a:schemeClr val="accent2">
            <a:hueOff val="4681520"/>
            <a:satOff val="-5839"/>
            <a:lumOff val="1373"/>
            <a:alphaOff val="0"/>
          </a:schemeClr>
        </a:solidFill>
        <a:ln w="25400" cap="flat" cmpd="sng" algn="ctr">
          <a:solidFill>
            <a:schemeClr val="accent2">
              <a:hueOff val="4681520"/>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BF197-BF12-4B17-BF40-8170AC599779}">
      <dsp:nvSpPr>
        <dsp:cNvPr id="0" name=""/>
        <dsp:cNvSpPr/>
      </dsp:nvSpPr>
      <dsp:spPr>
        <a:xfrm>
          <a:off x="3162" y="625015"/>
          <a:ext cx="1573859" cy="124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r" defTabSz="1200150" rtl="1">
            <a:lnSpc>
              <a:spcPct val="90000"/>
            </a:lnSpc>
            <a:spcBef>
              <a:spcPct val="0"/>
            </a:spcBef>
            <a:spcAft>
              <a:spcPct val="35000"/>
            </a:spcAft>
          </a:pPr>
          <a:r>
            <a:rPr lang="ar-MA" sz="2700" kern="1200" dirty="0" smtClean="0"/>
            <a:t>نخرج المنتج السوق </a:t>
          </a:r>
          <a:endParaRPr lang="fr-FR" sz="2700" kern="1200" dirty="0"/>
        </a:p>
      </dsp:txBody>
      <dsp:txXfrm>
        <a:off x="3162" y="625015"/>
        <a:ext cx="1573859" cy="12468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6A04C-4430-418F-A5E2-EA2D5637836F}">
      <dsp:nvSpPr>
        <dsp:cNvPr id="0" name=""/>
        <dsp:cNvSpPr/>
      </dsp:nvSpPr>
      <dsp:spPr>
        <a:xfrm>
          <a:off x="5551727" y="391716"/>
          <a:ext cx="2523512" cy="151410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ar-MA" sz="4000" kern="1200" dirty="0" smtClean="0"/>
            <a:t>الخصائص</a:t>
          </a:r>
          <a:endParaRPr lang="fr-FR" sz="4000" kern="1200" dirty="0"/>
        </a:p>
      </dsp:txBody>
      <dsp:txXfrm>
        <a:off x="5551727" y="391716"/>
        <a:ext cx="2523512" cy="1514107"/>
      </dsp:txXfrm>
    </dsp:sp>
    <dsp:sp modelId="{CA0DC3EB-EF08-4986-A799-D5D158C5FC99}">
      <dsp:nvSpPr>
        <dsp:cNvPr id="0" name=""/>
        <dsp:cNvSpPr/>
      </dsp:nvSpPr>
      <dsp:spPr>
        <a:xfrm>
          <a:off x="2775863" y="391716"/>
          <a:ext cx="2523512" cy="1514107"/>
        </a:xfrm>
        <a:prstGeom prst="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ar-MA" sz="4000" kern="1200" dirty="0" smtClean="0"/>
            <a:t>المنتوج/ الخدمة </a:t>
          </a:r>
          <a:endParaRPr lang="fr-FR" sz="4000" kern="1200" dirty="0"/>
        </a:p>
      </dsp:txBody>
      <dsp:txXfrm>
        <a:off x="2775863" y="391716"/>
        <a:ext cx="2523512" cy="1514107"/>
      </dsp:txXfrm>
    </dsp:sp>
    <dsp:sp modelId="{49AA82CC-7054-44F5-97D5-99756A1F0C21}">
      <dsp:nvSpPr>
        <dsp:cNvPr id="0" name=""/>
        <dsp:cNvSpPr/>
      </dsp:nvSpPr>
      <dsp:spPr>
        <a:xfrm>
          <a:off x="0" y="391716"/>
          <a:ext cx="2523512" cy="1514107"/>
        </a:xfrm>
        <a:prstGeom prst="rect">
          <a:avLst/>
        </a:prstGeom>
        <a:solidFill>
          <a:schemeClr val="accent3">
            <a:hueOff val="5625133"/>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ar-MA" sz="4000" kern="1200" dirty="0" smtClean="0"/>
            <a:t>نقاط الضعف</a:t>
          </a:r>
          <a:endParaRPr lang="fr-FR" sz="4000" kern="1200" dirty="0"/>
        </a:p>
      </dsp:txBody>
      <dsp:txXfrm>
        <a:off x="0" y="391716"/>
        <a:ext cx="2523512" cy="1514107"/>
      </dsp:txXfrm>
    </dsp:sp>
    <dsp:sp modelId="{66007E9D-7B1A-46E8-95C5-3ED8F1D40988}">
      <dsp:nvSpPr>
        <dsp:cNvPr id="0" name=""/>
        <dsp:cNvSpPr/>
      </dsp:nvSpPr>
      <dsp:spPr>
        <a:xfrm>
          <a:off x="4163795" y="2158175"/>
          <a:ext cx="2523512" cy="1514107"/>
        </a:xfrm>
        <a:prstGeom prst="rect">
          <a:avLst/>
        </a:prstGeom>
        <a:solidFill>
          <a:schemeClr val="accent3">
            <a:hueOff val="8437700"/>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ar-MA" sz="4000" kern="1200" dirty="0" smtClean="0"/>
            <a:t>نقاط القوة </a:t>
          </a:r>
          <a:endParaRPr lang="fr-FR" sz="4000" kern="1200" dirty="0"/>
        </a:p>
      </dsp:txBody>
      <dsp:txXfrm>
        <a:off x="4163795" y="2158175"/>
        <a:ext cx="2523512" cy="1514107"/>
      </dsp:txXfrm>
    </dsp:sp>
    <dsp:sp modelId="{1D179516-DFF0-4DAD-81B7-47C27AB93DD2}">
      <dsp:nvSpPr>
        <dsp:cNvPr id="0" name=""/>
        <dsp:cNvSpPr/>
      </dsp:nvSpPr>
      <dsp:spPr>
        <a:xfrm>
          <a:off x="1387931" y="2158175"/>
          <a:ext cx="2523512" cy="1514107"/>
        </a:xfrm>
        <a:prstGeom prst="rect">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ar-MA" sz="4000" b="1" kern="1200" smtClean="0"/>
            <a:t>المميزات </a:t>
          </a:r>
          <a:endParaRPr lang="fr-FR" sz="4000" kern="1200" dirty="0"/>
        </a:p>
      </dsp:txBody>
      <dsp:txXfrm>
        <a:off x="1387931" y="2158175"/>
        <a:ext cx="2523512" cy="15141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1C3C9-64FB-47C8-9D5C-FF214FA6A63F}">
      <dsp:nvSpPr>
        <dsp:cNvPr id="0" name=""/>
        <dsp:cNvSpPr/>
      </dsp:nvSpPr>
      <dsp:spPr>
        <a:xfrm>
          <a:off x="0" y="387924"/>
          <a:ext cx="2613522" cy="15681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ar-MA" sz="3800" kern="1200" dirty="0" err="1" smtClean="0"/>
            <a:t>الكاتالوج</a:t>
          </a:r>
          <a:r>
            <a:rPr lang="ar-MA" sz="3800" kern="1200" dirty="0" smtClean="0"/>
            <a:t> </a:t>
          </a:r>
          <a:endParaRPr lang="fr-FR" sz="3800" kern="1200" dirty="0"/>
        </a:p>
      </dsp:txBody>
      <dsp:txXfrm>
        <a:off x="0" y="387924"/>
        <a:ext cx="2613522" cy="1568113"/>
      </dsp:txXfrm>
    </dsp:sp>
    <dsp:sp modelId="{00D2FE84-F419-4AA0-BD32-98B940B114FA}">
      <dsp:nvSpPr>
        <dsp:cNvPr id="0" name=""/>
        <dsp:cNvSpPr/>
      </dsp:nvSpPr>
      <dsp:spPr>
        <a:xfrm>
          <a:off x="2874874" y="387924"/>
          <a:ext cx="2613522" cy="1568113"/>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ar-MA" sz="3800" kern="1200" dirty="0" smtClean="0"/>
            <a:t>مجموعة </a:t>
          </a:r>
          <a:r>
            <a:rPr lang="ar-MA" sz="3800" kern="1200" dirty="0" err="1" smtClean="0"/>
            <a:t>الواتساب</a:t>
          </a:r>
          <a:r>
            <a:rPr lang="ar-MA" sz="3800" kern="1200" dirty="0" smtClean="0"/>
            <a:t> </a:t>
          </a:r>
          <a:endParaRPr lang="fr-FR" sz="3800" kern="1200" dirty="0"/>
        </a:p>
      </dsp:txBody>
      <dsp:txXfrm>
        <a:off x="2874874" y="387924"/>
        <a:ext cx="2613522" cy="1568113"/>
      </dsp:txXfrm>
    </dsp:sp>
    <dsp:sp modelId="{76682432-50B2-4A7C-AAE4-0E766BF38A5F}">
      <dsp:nvSpPr>
        <dsp:cNvPr id="0" name=""/>
        <dsp:cNvSpPr/>
      </dsp:nvSpPr>
      <dsp:spPr>
        <a:xfrm>
          <a:off x="5749749" y="387924"/>
          <a:ext cx="2613522" cy="1568113"/>
        </a:xfrm>
        <a:prstGeom prst="rect">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ar-MA" sz="3800" kern="1200" dirty="0" smtClean="0"/>
            <a:t>صفحة </a:t>
          </a:r>
          <a:r>
            <a:rPr lang="ar-MA" sz="3800" kern="1200" dirty="0" err="1" smtClean="0"/>
            <a:t>الفيسبوك</a:t>
          </a:r>
          <a:endParaRPr lang="fr-FR" sz="3800" kern="1200" dirty="0"/>
        </a:p>
      </dsp:txBody>
      <dsp:txXfrm>
        <a:off x="5749749" y="387924"/>
        <a:ext cx="2613522" cy="1568113"/>
      </dsp:txXfrm>
    </dsp:sp>
    <dsp:sp modelId="{55D6AD13-02F7-45CC-BF91-6105E5F5378A}">
      <dsp:nvSpPr>
        <dsp:cNvPr id="0" name=""/>
        <dsp:cNvSpPr/>
      </dsp:nvSpPr>
      <dsp:spPr>
        <a:xfrm>
          <a:off x="1437437" y="2217390"/>
          <a:ext cx="2613522" cy="1568113"/>
        </a:xfrm>
        <a:prstGeom prst="rect">
          <a:avLst/>
        </a:prstGeom>
        <a:solidFill>
          <a:schemeClr val="accent2">
            <a:hueOff val="3511140"/>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ar-MA" sz="3800" kern="1200" dirty="0" smtClean="0"/>
            <a:t>بالمعارف</a:t>
          </a:r>
          <a:endParaRPr lang="fr-FR" sz="3800" kern="1200" dirty="0"/>
        </a:p>
      </dsp:txBody>
      <dsp:txXfrm>
        <a:off x="1437437" y="2217390"/>
        <a:ext cx="2613522" cy="1568113"/>
      </dsp:txXfrm>
    </dsp:sp>
    <dsp:sp modelId="{ABFD58E5-913B-4AC5-83CD-1A7B6D6756AC}">
      <dsp:nvSpPr>
        <dsp:cNvPr id="0" name=""/>
        <dsp:cNvSpPr/>
      </dsp:nvSpPr>
      <dsp:spPr>
        <a:xfrm>
          <a:off x="4312312" y="2217390"/>
          <a:ext cx="2613522" cy="1568113"/>
        </a:xfrm>
        <a:prstGeom prst="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ar-MA" sz="3800" b="1" kern="1200" smtClean="0"/>
            <a:t>بالمعقول </a:t>
          </a:r>
          <a:endParaRPr lang="fr-FR" sz="3800" b="1" kern="1200" dirty="0"/>
        </a:p>
      </dsp:txBody>
      <dsp:txXfrm>
        <a:off x="4312312" y="2217390"/>
        <a:ext cx="2613522" cy="15681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334DA-6DEC-45EF-9CF3-2FF6CA2A2A09}">
      <dsp:nvSpPr>
        <dsp:cNvPr id="0" name=""/>
        <dsp:cNvSpPr/>
      </dsp:nvSpPr>
      <dsp:spPr>
        <a:xfrm>
          <a:off x="0" y="333210"/>
          <a:ext cx="2613522" cy="15681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ar-MA" sz="4500" kern="1200" dirty="0" err="1" smtClean="0"/>
            <a:t>علاش</a:t>
          </a:r>
          <a:r>
            <a:rPr lang="ar-MA" sz="4500" kern="1200" dirty="0" smtClean="0"/>
            <a:t> كتبيع؟</a:t>
          </a:r>
          <a:endParaRPr lang="fr-FR" sz="4500" kern="1200" dirty="0"/>
        </a:p>
      </dsp:txBody>
      <dsp:txXfrm>
        <a:off x="0" y="333210"/>
        <a:ext cx="2613522" cy="1568113"/>
      </dsp:txXfrm>
    </dsp:sp>
    <dsp:sp modelId="{52306C42-358A-4900-8A1A-9FC3CB052E8B}">
      <dsp:nvSpPr>
        <dsp:cNvPr id="0" name=""/>
        <dsp:cNvSpPr/>
      </dsp:nvSpPr>
      <dsp:spPr>
        <a:xfrm>
          <a:off x="2874874" y="333210"/>
          <a:ext cx="2613522" cy="156811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ar-MA" sz="4500" kern="1200" dirty="0" err="1" smtClean="0"/>
            <a:t>شنو</a:t>
          </a:r>
          <a:r>
            <a:rPr lang="ar-MA" sz="4500" kern="1200" dirty="0" smtClean="0"/>
            <a:t> كتبيع؟</a:t>
          </a:r>
          <a:endParaRPr lang="fr-FR" sz="4500" kern="1200" dirty="0"/>
        </a:p>
      </dsp:txBody>
      <dsp:txXfrm>
        <a:off x="2874874" y="333210"/>
        <a:ext cx="2613522" cy="1568113"/>
      </dsp:txXfrm>
    </dsp:sp>
    <dsp:sp modelId="{FB7BCAB1-1564-4928-B4CD-467039DE8586}">
      <dsp:nvSpPr>
        <dsp:cNvPr id="0" name=""/>
        <dsp:cNvSpPr/>
      </dsp:nvSpPr>
      <dsp:spPr>
        <a:xfrm>
          <a:off x="5749749" y="333210"/>
          <a:ext cx="2613522" cy="156811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ar-MA" sz="4500" kern="1200" dirty="0" smtClean="0"/>
            <a:t>شكون انت؟</a:t>
          </a:r>
          <a:endParaRPr lang="fr-FR" sz="4500" kern="1200" dirty="0"/>
        </a:p>
      </dsp:txBody>
      <dsp:txXfrm>
        <a:off x="5749749" y="333210"/>
        <a:ext cx="2613522" cy="1568113"/>
      </dsp:txXfrm>
    </dsp:sp>
    <dsp:sp modelId="{196CABA1-D18E-4074-A05F-7CA7DB292966}">
      <dsp:nvSpPr>
        <dsp:cNvPr id="0" name=""/>
        <dsp:cNvSpPr/>
      </dsp:nvSpPr>
      <dsp:spPr>
        <a:xfrm>
          <a:off x="1437437" y="2162676"/>
          <a:ext cx="2613522" cy="156811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ar-MA" sz="4500" kern="1200" dirty="0" err="1" smtClean="0"/>
            <a:t>بشحال</a:t>
          </a:r>
          <a:r>
            <a:rPr lang="ar-MA" sz="4500" kern="1200" dirty="0" smtClean="0"/>
            <a:t> كتبيع؟</a:t>
          </a:r>
          <a:endParaRPr lang="fr-FR" sz="4500" kern="1200" dirty="0"/>
        </a:p>
      </dsp:txBody>
      <dsp:txXfrm>
        <a:off x="1437437" y="2162676"/>
        <a:ext cx="2613522" cy="1568113"/>
      </dsp:txXfrm>
    </dsp:sp>
    <dsp:sp modelId="{6645E081-F595-430D-A1E7-ABDF3BE60891}">
      <dsp:nvSpPr>
        <dsp:cNvPr id="0" name=""/>
        <dsp:cNvSpPr/>
      </dsp:nvSpPr>
      <dsp:spPr>
        <a:xfrm>
          <a:off x="4312312" y="2162676"/>
          <a:ext cx="2613522" cy="156811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ar-MA" sz="4500" kern="1200" dirty="0" smtClean="0"/>
            <a:t>فين كتبيع؟</a:t>
          </a:r>
          <a:endParaRPr lang="fr-FR" sz="4500" kern="1200" dirty="0"/>
        </a:p>
      </dsp:txBody>
      <dsp:txXfrm>
        <a:off x="4312312" y="2162676"/>
        <a:ext cx="2613522" cy="15681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1C3C9-64FB-47C8-9D5C-FF214FA6A63F}">
      <dsp:nvSpPr>
        <dsp:cNvPr id="0" name=""/>
        <dsp:cNvSpPr/>
      </dsp:nvSpPr>
      <dsp:spPr>
        <a:xfrm>
          <a:off x="0" y="534168"/>
          <a:ext cx="2667821" cy="16006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MA" sz="2600" b="1" kern="1200" smtClean="0"/>
            <a:t>نضيف شي حاجة جديدة </a:t>
          </a:r>
          <a:endParaRPr lang="fr-FR" sz="2600" b="1" kern="1200" dirty="0"/>
        </a:p>
      </dsp:txBody>
      <dsp:txXfrm>
        <a:off x="0" y="534168"/>
        <a:ext cx="2667821" cy="1600692"/>
      </dsp:txXfrm>
    </dsp:sp>
    <dsp:sp modelId="{00D2FE84-F419-4AA0-BD32-98B940B114FA}">
      <dsp:nvSpPr>
        <dsp:cNvPr id="0" name=""/>
        <dsp:cNvSpPr/>
      </dsp:nvSpPr>
      <dsp:spPr>
        <a:xfrm>
          <a:off x="2934603" y="534168"/>
          <a:ext cx="2667821" cy="16006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MA" sz="2600" kern="1200" dirty="0" smtClean="0"/>
            <a:t>التغليف يكون  زوين{ الألوان/ الشكل/ ساهل يتحل}</a:t>
          </a:r>
          <a:endParaRPr lang="fr-FR" sz="2600" kern="1200" dirty="0"/>
        </a:p>
      </dsp:txBody>
      <dsp:txXfrm>
        <a:off x="2934603" y="534168"/>
        <a:ext cx="2667821" cy="1600692"/>
      </dsp:txXfrm>
    </dsp:sp>
    <dsp:sp modelId="{76682432-50B2-4A7C-AAE4-0E766BF38A5F}">
      <dsp:nvSpPr>
        <dsp:cNvPr id="0" name=""/>
        <dsp:cNvSpPr/>
      </dsp:nvSpPr>
      <dsp:spPr>
        <a:xfrm>
          <a:off x="5869206" y="534168"/>
          <a:ext cx="2667821" cy="16006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MA" sz="2600" kern="1200" dirty="0" smtClean="0"/>
            <a:t>جودة المواد الأولية و الإنتاج</a:t>
          </a:r>
          <a:endParaRPr lang="fr-FR" sz="2600" kern="1200" dirty="0"/>
        </a:p>
      </dsp:txBody>
      <dsp:txXfrm>
        <a:off x="5869206" y="534168"/>
        <a:ext cx="2667821" cy="1600692"/>
      </dsp:txXfrm>
    </dsp:sp>
    <dsp:sp modelId="{55D6AD13-02F7-45CC-BF91-6105E5F5378A}">
      <dsp:nvSpPr>
        <dsp:cNvPr id="0" name=""/>
        <dsp:cNvSpPr/>
      </dsp:nvSpPr>
      <dsp:spPr>
        <a:xfrm>
          <a:off x="1467301" y="2401643"/>
          <a:ext cx="2667821" cy="160069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MA" sz="2600" b="1" kern="1200" smtClean="0"/>
            <a:t>ديما نشوف الجديد في السوق </a:t>
          </a:r>
          <a:endParaRPr lang="fr-FR" sz="2600" b="1" kern="1200" dirty="0"/>
        </a:p>
      </dsp:txBody>
      <dsp:txXfrm>
        <a:off x="1467301" y="2401643"/>
        <a:ext cx="2667821" cy="1600692"/>
      </dsp:txXfrm>
    </dsp:sp>
    <dsp:sp modelId="{ABFD58E5-913B-4AC5-83CD-1A7B6D6756AC}">
      <dsp:nvSpPr>
        <dsp:cNvPr id="0" name=""/>
        <dsp:cNvSpPr/>
      </dsp:nvSpPr>
      <dsp:spPr>
        <a:xfrm>
          <a:off x="4401905" y="2401643"/>
          <a:ext cx="2667821" cy="160069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MA" sz="2600" kern="1200" dirty="0" smtClean="0"/>
            <a:t>دائما نسمع اراء الكليان  </a:t>
          </a:r>
          <a:endParaRPr lang="fr-FR" sz="2600" kern="1200" dirty="0"/>
        </a:p>
      </dsp:txBody>
      <dsp:txXfrm>
        <a:off x="4401905" y="2401643"/>
        <a:ext cx="2667821" cy="16006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29">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2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2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28">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29">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30">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3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2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2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2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202ABE-C7B3-4646-A05E-2A5DE6785B27}" type="datetimeFigureOut">
              <a:rPr lang="en-US" smtClean="0"/>
              <a:t>7/6/18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A72B99-6020-6044-8ED9-2C88D8178B5D}" type="slidenum">
              <a:rPr lang="en-US" smtClean="0"/>
              <a:t>‹#›</a:t>
            </a:fld>
            <a:endParaRPr lang="en-US"/>
          </a:p>
        </p:txBody>
      </p:sp>
    </p:spTree>
    <p:extLst>
      <p:ext uri="{BB962C8B-B14F-4D97-AF65-F5344CB8AC3E}">
        <p14:creationId xmlns:p14="http://schemas.microsoft.com/office/powerpoint/2010/main" val="27959117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72B99-6020-6044-8ED9-2C88D8178B5D}" type="slidenum">
              <a:rPr lang="en-US" smtClean="0"/>
              <a:t>1</a:t>
            </a:fld>
            <a:endParaRPr lang="en-US"/>
          </a:p>
        </p:txBody>
      </p:sp>
    </p:spTree>
    <p:extLst>
      <p:ext uri="{BB962C8B-B14F-4D97-AF65-F5344CB8AC3E}">
        <p14:creationId xmlns:p14="http://schemas.microsoft.com/office/powerpoint/2010/main" val="1311020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Cet exercice est un piège pour motiver leur attention</a:t>
            </a:r>
            <a:r>
              <a:rPr lang="fr-FR" sz="1200" kern="1200" dirty="0" smtClean="0">
                <a:solidFill>
                  <a:schemeClr val="tx1"/>
                </a:solidFill>
                <a:latin typeface="+mn-lt"/>
                <a:ea typeface="+mn-ea"/>
                <a:cs typeface="+mn-cs"/>
              </a:rPr>
              <a:t>. Il</a:t>
            </a:r>
            <a:r>
              <a:rPr lang="fr-FR" sz="1200" kern="1200" baseline="0" dirty="0" smtClean="0">
                <a:solidFill>
                  <a:schemeClr val="tx1"/>
                </a:solidFill>
                <a:latin typeface="+mn-lt"/>
                <a:ea typeface="+mn-ea"/>
                <a:cs typeface="+mn-cs"/>
              </a:rPr>
              <a:t> consiste à leur dire que les flux du cash flow, traçant l’entrée et la sortie de l’argent, ne peut pas être négatif. Mais ce même document peut être utilisé pour faire des projections financières afin de connaitre si on sera excédentaire ou déficitaire pendant les mois prochains et jouer la carte de la </a:t>
            </a:r>
            <a:r>
              <a:rPr lang="fr-FR" sz="1200" kern="1200" baseline="0" dirty="0" err="1" smtClean="0">
                <a:solidFill>
                  <a:schemeClr val="tx1"/>
                </a:solidFill>
                <a:latin typeface="+mn-lt"/>
                <a:ea typeface="+mn-ea"/>
                <a:cs typeface="+mn-cs"/>
              </a:rPr>
              <a:t>proactivité</a:t>
            </a:r>
            <a:r>
              <a:rPr lang="fr-FR" sz="1200" kern="1200" baseline="0" dirty="0" smtClean="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09015F4D-C37D-43B2-881E-39552688DF8B}" type="slidenum">
              <a:rPr lang="fr-FR" smtClean="0"/>
              <a:pPr/>
              <a:t>13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691CECA-1580-4792-B478-37F9F26A448B}" type="slidenum">
              <a:rPr lang="fr-FR" smtClean="0"/>
              <a:pPr/>
              <a:t>18</a:t>
            </a:fld>
            <a:endParaRPr lang="fr-FR"/>
          </a:p>
        </p:txBody>
      </p:sp>
    </p:spTree>
    <p:extLst>
      <p:ext uri="{BB962C8B-B14F-4D97-AF65-F5344CB8AC3E}">
        <p14:creationId xmlns:p14="http://schemas.microsoft.com/office/powerpoint/2010/main" val="427790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90813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72B99-6020-6044-8ED9-2C88D8178B5D}" type="slidenum">
              <a:rPr lang="en-US" smtClean="0"/>
              <a:t>49</a:t>
            </a:fld>
            <a:endParaRPr lang="en-US"/>
          </a:p>
        </p:txBody>
      </p:sp>
    </p:spTree>
    <p:extLst>
      <p:ext uri="{BB962C8B-B14F-4D97-AF65-F5344CB8AC3E}">
        <p14:creationId xmlns:p14="http://schemas.microsoft.com/office/powerpoint/2010/main" val="196633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8E18FA-9D8A-894E-A19B-2737BA26D16C}" type="datetimeFigureOut">
              <a:rPr lang="en-US" smtClean="0"/>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7157E-3633-2840-856A-845F7CCE9FB8}" type="slidenum">
              <a:rPr lang="en-US" smtClean="0"/>
              <a:t>‹#›</a:t>
            </a:fld>
            <a:endParaRPr lang="en-US"/>
          </a:p>
        </p:txBody>
      </p:sp>
    </p:spTree>
    <p:extLst>
      <p:ext uri="{BB962C8B-B14F-4D97-AF65-F5344CB8AC3E}">
        <p14:creationId xmlns:p14="http://schemas.microsoft.com/office/powerpoint/2010/main" val="1447317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E18FA-9D8A-894E-A19B-2737BA26D16C}" type="datetimeFigureOut">
              <a:rPr lang="en-US" smtClean="0"/>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7157E-3633-2840-856A-845F7CCE9FB8}" type="slidenum">
              <a:rPr lang="en-US" smtClean="0"/>
              <a:t>‹#›</a:t>
            </a:fld>
            <a:endParaRPr lang="en-US"/>
          </a:p>
        </p:txBody>
      </p:sp>
    </p:spTree>
    <p:extLst>
      <p:ext uri="{BB962C8B-B14F-4D97-AF65-F5344CB8AC3E}">
        <p14:creationId xmlns:p14="http://schemas.microsoft.com/office/powerpoint/2010/main" val="3102198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E18FA-9D8A-894E-A19B-2737BA26D16C}" type="datetimeFigureOut">
              <a:rPr lang="en-US" smtClean="0"/>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7157E-3633-2840-856A-845F7CCE9FB8}" type="slidenum">
              <a:rPr lang="en-US" smtClean="0"/>
              <a:t>‹#›</a:t>
            </a:fld>
            <a:endParaRPr lang="en-US"/>
          </a:p>
        </p:txBody>
      </p:sp>
    </p:spTree>
    <p:extLst>
      <p:ext uri="{BB962C8B-B14F-4D97-AF65-F5344CB8AC3E}">
        <p14:creationId xmlns:p14="http://schemas.microsoft.com/office/powerpoint/2010/main" val="405448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E18FA-9D8A-894E-A19B-2737BA26D16C}" type="datetimeFigureOut">
              <a:rPr lang="en-US" smtClean="0"/>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7157E-3633-2840-856A-845F7CCE9FB8}" type="slidenum">
              <a:rPr lang="en-US" smtClean="0"/>
              <a:t>‹#›</a:t>
            </a:fld>
            <a:endParaRPr lang="en-US"/>
          </a:p>
        </p:txBody>
      </p:sp>
    </p:spTree>
    <p:extLst>
      <p:ext uri="{BB962C8B-B14F-4D97-AF65-F5344CB8AC3E}">
        <p14:creationId xmlns:p14="http://schemas.microsoft.com/office/powerpoint/2010/main" val="385405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8E18FA-9D8A-894E-A19B-2737BA26D16C}" type="datetimeFigureOut">
              <a:rPr lang="en-US" smtClean="0"/>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7157E-3633-2840-856A-845F7CCE9FB8}" type="slidenum">
              <a:rPr lang="en-US" smtClean="0"/>
              <a:t>‹#›</a:t>
            </a:fld>
            <a:endParaRPr lang="en-US"/>
          </a:p>
        </p:txBody>
      </p:sp>
    </p:spTree>
    <p:extLst>
      <p:ext uri="{BB962C8B-B14F-4D97-AF65-F5344CB8AC3E}">
        <p14:creationId xmlns:p14="http://schemas.microsoft.com/office/powerpoint/2010/main" val="249996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8E18FA-9D8A-894E-A19B-2737BA26D16C}" type="datetimeFigureOut">
              <a:rPr lang="en-US" smtClean="0"/>
              <a:t>7/6/18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7157E-3633-2840-856A-845F7CCE9FB8}" type="slidenum">
              <a:rPr lang="en-US" smtClean="0"/>
              <a:t>‹#›</a:t>
            </a:fld>
            <a:endParaRPr lang="en-US"/>
          </a:p>
        </p:txBody>
      </p:sp>
    </p:spTree>
    <p:extLst>
      <p:ext uri="{BB962C8B-B14F-4D97-AF65-F5344CB8AC3E}">
        <p14:creationId xmlns:p14="http://schemas.microsoft.com/office/powerpoint/2010/main" val="2003422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8E18FA-9D8A-894E-A19B-2737BA26D16C}" type="datetimeFigureOut">
              <a:rPr lang="en-US" smtClean="0"/>
              <a:t>7/6/18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87157E-3633-2840-856A-845F7CCE9FB8}" type="slidenum">
              <a:rPr lang="en-US" smtClean="0"/>
              <a:t>‹#›</a:t>
            </a:fld>
            <a:endParaRPr lang="en-US"/>
          </a:p>
        </p:txBody>
      </p:sp>
    </p:spTree>
    <p:extLst>
      <p:ext uri="{BB962C8B-B14F-4D97-AF65-F5344CB8AC3E}">
        <p14:creationId xmlns:p14="http://schemas.microsoft.com/office/powerpoint/2010/main" val="119993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8E18FA-9D8A-894E-A19B-2737BA26D16C}" type="datetimeFigureOut">
              <a:rPr lang="en-US" smtClean="0"/>
              <a:t>7/6/18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87157E-3633-2840-856A-845F7CCE9FB8}" type="slidenum">
              <a:rPr lang="en-US" smtClean="0"/>
              <a:t>‹#›</a:t>
            </a:fld>
            <a:endParaRPr lang="en-US"/>
          </a:p>
        </p:txBody>
      </p:sp>
    </p:spTree>
    <p:extLst>
      <p:ext uri="{BB962C8B-B14F-4D97-AF65-F5344CB8AC3E}">
        <p14:creationId xmlns:p14="http://schemas.microsoft.com/office/powerpoint/2010/main" val="192033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8E18FA-9D8A-894E-A19B-2737BA26D16C}" type="datetimeFigureOut">
              <a:rPr lang="en-US" smtClean="0"/>
              <a:t>7/6/18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87157E-3633-2840-856A-845F7CCE9FB8}" type="slidenum">
              <a:rPr lang="en-US" smtClean="0"/>
              <a:t>‹#›</a:t>
            </a:fld>
            <a:endParaRPr lang="en-US"/>
          </a:p>
        </p:txBody>
      </p:sp>
    </p:spTree>
    <p:extLst>
      <p:ext uri="{BB962C8B-B14F-4D97-AF65-F5344CB8AC3E}">
        <p14:creationId xmlns:p14="http://schemas.microsoft.com/office/powerpoint/2010/main" val="236720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8E18FA-9D8A-894E-A19B-2737BA26D16C}" type="datetimeFigureOut">
              <a:rPr lang="en-US" smtClean="0"/>
              <a:t>7/6/18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7157E-3633-2840-856A-845F7CCE9FB8}" type="slidenum">
              <a:rPr lang="en-US" smtClean="0"/>
              <a:t>‹#›</a:t>
            </a:fld>
            <a:endParaRPr lang="en-US"/>
          </a:p>
        </p:txBody>
      </p:sp>
    </p:spTree>
    <p:extLst>
      <p:ext uri="{BB962C8B-B14F-4D97-AF65-F5344CB8AC3E}">
        <p14:creationId xmlns:p14="http://schemas.microsoft.com/office/powerpoint/2010/main" val="376546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8E18FA-9D8A-894E-A19B-2737BA26D16C}" type="datetimeFigureOut">
              <a:rPr lang="en-US" smtClean="0"/>
              <a:t>7/6/18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7157E-3633-2840-856A-845F7CCE9FB8}" type="slidenum">
              <a:rPr lang="en-US" smtClean="0"/>
              <a:t>‹#›</a:t>
            </a:fld>
            <a:endParaRPr lang="en-US"/>
          </a:p>
        </p:txBody>
      </p:sp>
    </p:spTree>
    <p:extLst>
      <p:ext uri="{BB962C8B-B14F-4D97-AF65-F5344CB8AC3E}">
        <p14:creationId xmlns:p14="http://schemas.microsoft.com/office/powerpoint/2010/main" val="1620250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E18FA-9D8A-894E-A19B-2737BA26D16C}" type="datetimeFigureOut">
              <a:rPr lang="en-US" smtClean="0"/>
              <a:t>7/6/18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7157E-3633-2840-856A-845F7CCE9FB8}" type="slidenum">
              <a:rPr lang="en-US" smtClean="0"/>
              <a:t>‹#›</a:t>
            </a:fld>
            <a:endParaRPr lang="en-US"/>
          </a:p>
        </p:txBody>
      </p:sp>
    </p:spTree>
    <p:extLst>
      <p:ext uri="{BB962C8B-B14F-4D97-AF65-F5344CB8AC3E}">
        <p14:creationId xmlns:p14="http://schemas.microsoft.com/office/powerpoint/2010/main" val="1743942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1" Type="http://schemas.openxmlformats.org/officeDocument/2006/relationships/diagramQuickStyle" Target="../diagrams/quickStyle3.xml"/><Relationship Id="rId12" Type="http://schemas.openxmlformats.org/officeDocument/2006/relationships/diagramColors" Target="../diagrams/colors3.xml"/><Relationship Id="rId13"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audio" Target="../media/audio1.wav"/><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diagramData" Target="../diagrams/data3.xml"/><Relationship Id="rId10"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9.pn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7.xml"/><Relationship Id="rId2"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7.xml"/><Relationship Id="rId2" Type="http://schemas.openxmlformats.org/officeDocument/2006/relationships/diagramData" Target="../diagrams/data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7.xml"/><Relationship Id="rId2" Type="http://schemas.openxmlformats.org/officeDocument/2006/relationships/diagramData" Target="../diagrams/data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7.xml"/><Relationship Id="rId2" Type="http://schemas.openxmlformats.org/officeDocument/2006/relationships/diagramData" Target="../diagrams/data1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7.xml"/><Relationship Id="rId2" Type="http://schemas.openxmlformats.org/officeDocument/2006/relationships/diagramData" Target="../diagrams/data1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7.xml"/><Relationship Id="rId2" Type="http://schemas.openxmlformats.org/officeDocument/2006/relationships/diagramData" Target="../diagrams/data1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7.xml"/><Relationship Id="rId2" Type="http://schemas.openxmlformats.org/officeDocument/2006/relationships/diagramData" Target="../diagrams/data1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7.xml"/><Relationship Id="rId2" Type="http://schemas.openxmlformats.org/officeDocument/2006/relationships/diagramData" Target="../diagrams/data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1" Type="http://schemas.openxmlformats.org/officeDocument/2006/relationships/slideLayout" Target="../slideLayouts/slideLayout7.xml"/><Relationship Id="rId2" Type="http://schemas.openxmlformats.org/officeDocument/2006/relationships/diagramData" Target="../diagrams/data1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0.xml"/><Relationship Id="rId4" Type="http://schemas.openxmlformats.org/officeDocument/2006/relationships/diagramLayout" Target="../diagrams/layout20.xml"/><Relationship Id="rId5" Type="http://schemas.openxmlformats.org/officeDocument/2006/relationships/diagramQuickStyle" Target="../diagrams/quickStyle20.xml"/><Relationship Id="rId6" Type="http://schemas.openxmlformats.org/officeDocument/2006/relationships/diagramColors" Target="../diagrams/colors20.xml"/><Relationship Id="rId7" Type="http://schemas.microsoft.com/office/2007/relationships/diagramDrawing" Target="../diagrams/drawing20.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1.xml"/><Relationship Id="rId4" Type="http://schemas.openxmlformats.org/officeDocument/2006/relationships/diagramQuickStyle" Target="../diagrams/quickStyle21.xml"/><Relationship Id="rId5" Type="http://schemas.openxmlformats.org/officeDocument/2006/relationships/diagramColors" Target="../diagrams/colors21.xml"/><Relationship Id="rId6" Type="http://schemas.microsoft.com/office/2007/relationships/diagramDrawing" Target="../diagrams/drawing21.xml"/><Relationship Id="rId1" Type="http://schemas.openxmlformats.org/officeDocument/2006/relationships/slideLayout" Target="../slideLayouts/slideLayout2.xml"/><Relationship Id="rId2" Type="http://schemas.openxmlformats.org/officeDocument/2006/relationships/diagramData" Target="../diagrams/data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2.xml"/><Relationship Id="rId4" Type="http://schemas.openxmlformats.org/officeDocument/2006/relationships/diagramQuickStyle" Target="../diagrams/quickStyle22.xml"/><Relationship Id="rId5" Type="http://schemas.openxmlformats.org/officeDocument/2006/relationships/diagramColors" Target="../diagrams/colors22.xml"/><Relationship Id="rId6" Type="http://schemas.microsoft.com/office/2007/relationships/diagramDrawing" Target="../diagrams/drawing22.xml"/><Relationship Id="rId1" Type="http://schemas.openxmlformats.org/officeDocument/2006/relationships/slideLayout" Target="../slideLayouts/slideLayout2.xml"/><Relationship Id="rId2" Type="http://schemas.openxmlformats.org/officeDocument/2006/relationships/diagramData" Target="../diagrams/data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3.xml"/><Relationship Id="rId4" Type="http://schemas.openxmlformats.org/officeDocument/2006/relationships/diagramQuickStyle" Target="../diagrams/quickStyle23.xml"/><Relationship Id="rId5" Type="http://schemas.openxmlformats.org/officeDocument/2006/relationships/diagramColors" Target="../diagrams/colors23.xml"/><Relationship Id="rId6" Type="http://schemas.microsoft.com/office/2007/relationships/diagramDrawing" Target="../diagrams/drawing23.xml"/><Relationship Id="rId1" Type="http://schemas.openxmlformats.org/officeDocument/2006/relationships/slideLayout" Target="../slideLayouts/slideLayout2.xml"/><Relationship Id="rId2" Type="http://schemas.openxmlformats.org/officeDocument/2006/relationships/diagramData" Target="../diagrams/data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0034" y="285727"/>
            <a:ext cx="7858180" cy="2964468"/>
          </a:xfrm>
          <a:solidFill>
            <a:schemeClr val="accent1">
              <a:lumMod val="60000"/>
              <a:lumOff val="40000"/>
            </a:schemeClr>
          </a:solidFill>
          <a:ln>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pPr rtl="1"/>
            <a:r>
              <a:rPr lang="ar-MA" b="1" dirty="0" smtClean="0">
                <a:solidFill>
                  <a:srgbClr val="FF0000"/>
                </a:solidFill>
              </a:rPr>
              <a:t>مشروع</a:t>
            </a:r>
          </a:p>
          <a:p>
            <a:pPr rtl="1"/>
            <a:r>
              <a:rPr lang="ar-MA" b="1" dirty="0" smtClean="0">
                <a:solidFill>
                  <a:srgbClr val="FF0000"/>
                </a:solidFill>
              </a:rPr>
              <a:t> </a:t>
            </a:r>
            <a:r>
              <a:rPr lang="ar-MA" b="1" dirty="0">
                <a:solidFill>
                  <a:srgbClr val="FF0000"/>
                </a:solidFill>
              </a:rPr>
              <a:t>تمكين الشباب من خلال المقاولات </a:t>
            </a:r>
            <a:r>
              <a:rPr lang="ar-MA" b="1" dirty="0" smtClean="0">
                <a:solidFill>
                  <a:srgbClr val="FF0000"/>
                </a:solidFill>
              </a:rPr>
              <a:t>في</a:t>
            </a:r>
            <a:r>
              <a:rPr lang="fr-FR" b="1" dirty="0" smtClean="0">
                <a:solidFill>
                  <a:srgbClr val="FF0000"/>
                </a:solidFill>
              </a:rPr>
              <a:t> </a:t>
            </a:r>
            <a:r>
              <a:rPr lang="ar-MA" b="1" dirty="0" smtClean="0">
                <a:solidFill>
                  <a:srgbClr val="FF0000"/>
                </a:solidFill>
              </a:rPr>
              <a:t>المغرب</a:t>
            </a:r>
            <a:r>
              <a:rPr lang="fr-FR" b="1" dirty="0" smtClean="0">
                <a:solidFill>
                  <a:srgbClr val="FF0000"/>
                </a:solidFill>
              </a:rPr>
              <a:t> </a:t>
            </a:r>
            <a:endParaRPr lang="ar-MA" b="1" dirty="0" smtClean="0">
              <a:solidFill>
                <a:srgbClr val="FF0000"/>
              </a:solidFill>
            </a:endParaRPr>
          </a:p>
          <a:p>
            <a:pPr rtl="1"/>
            <a:r>
              <a:rPr lang="fr-FR" b="1" dirty="0" smtClean="0">
                <a:solidFill>
                  <a:srgbClr val="FF0000"/>
                </a:solidFill>
              </a:rPr>
              <a:t>EYEM </a:t>
            </a:r>
          </a:p>
          <a:p>
            <a:pPr rtl="1"/>
            <a:r>
              <a:rPr lang="x-none" b="1" dirty="0" smtClean="0">
                <a:solidFill>
                  <a:srgbClr val="FF0000"/>
                </a:solidFill>
              </a:rPr>
              <a:t>مرحلة ما بعد التأسيس</a:t>
            </a:r>
            <a:endParaRPr lang="en-US" b="1" dirty="0" smtClean="0">
              <a:solidFill>
                <a:srgbClr val="FF0000"/>
              </a:solidFill>
            </a:endParaRPr>
          </a:p>
          <a:p>
            <a:pPr rtl="1"/>
            <a:r>
              <a:rPr lang="en-US" b="1" dirty="0" smtClean="0">
                <a:solidFill>
                  <a:srgbClr val="FF0000"/>
                </a:solidFill>
              </a:rPr>
              <a:t>Post-Creation</a:t>
            </a:r>
            <a:endParaRPr lang="x-none" b="1" dirty="0" smtClean="0">
              <a:solidFill>
                <a:srgbClr val="FF0000"/>
              </a:solidFill>
            </a:endParaRPr>
          </a:p>
          <a:p>
            <a:pPr rtl="1"/>
            <a:endParaRPr lang="fr-FR" b="1" dirty="0" smtClean="0">
              <a:solidFill>
                <a:srgbClr val="FF0000"/>
              </a:solidFill>
            </a:endParaRPr>
          </a:p>
        </p:txBody>
      </p:sp>
      <p:sp>
        <p:nvSpPr>
          <p:cNvPr id="5" name="Sous-titre 2"/>
          <p:cNvSpPr txBox="1">
            <a:spLocks/>
          </p:cNvSpPr>
          <p:nvPr/>
        </p:nvSpPr>
        <p:spPr>
          <a:xfrm>
            <a:off x="2156218" y="3351624"/>
            <a:ext cx="4545812" cy="1224136"/>
          </a:xfrm>
          <a:prstGeom prst="rect">
            <a:avLst/>
          </a:prstGeom>
          <a:solidFill>
            <a:schemeClr val="bg1"/>
          </a:solidFill>
          <a:ln w="25400" cap="flat" cmpd="sng" algn="ctr">
            <a:solidFill>
              <a:schemeClr val="tx1"/>
            </a:solid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lang="ar-AE" sz="6000" b="1" dirty="0" smtClean="0">
                <a:solidFill>
                  <a:srgbClr val="FF0000"/>
                </a:solidFill>
              </a:rPr>
              <a:t>التدبير المالي </a:t>
            </a:r>
            <a:endParaRPr kumimoji="0" lang="fr-FR" sz="6000" b="1" i="0" u="none" strike="noStrike" kern="1200" cap="none" spc="0" normalizeH="0" baseline="0" noProof="0" dirty="0">
              <a:ln>
                <a:noFill/>
              </a:ln>
              <a:solidFill>
                <a:srgbClr val="FF0000"/>
              </a:solidFill>
              <a:effectLst/>
              <a:uLnTx/>
              <a:uFillTx/>
              <a:latin typeface="+mn-lt"/>
              <a:ea typeface="+mn-ea"/>
              <a:cs typeface="+mn-cs"/>
            </a:endParaRPr>
          </a:p>
        </p:txBody>
      </p:sp>
      <p:pic>
        <p:nvPicPr>
          <p:cNvPr id="2" name="Picture 1"/>
          <p:cNvPicPr>
            <a:picLocks noChangeAspect="1"/>
          </p:cNvPicPr>
          <p:nvPr/>
        </p:nvPicPr>
        <p:blipFill>
          <a:blip r:embed="rId3"/>
          <a:stretch>
            <a:fillRect/>
          </a:stretch>
        </p:blipFill>
        <p:spPr>
          <a:xfrm>
            <a:off x="3986934" y="5094511"/>
            <a:ext cx="1312635" cy="1312635"/>
          </a:xfrm>
          <a:prstGeom prst="rect">
            <a:avLst/>
          </a:prstGeom>
        </p:spPr>
      </p:pic>
      <p:pic>
        <p:nvPicPr>
          <p:cNvPr id="4" name="Picture 3"/>
          <p:cNvPicPr>
            <a:picLocks noChangeAspect="1"/>
          </p:cNvPicPr>
          <p:nvPr/>
        </p:nvPicPr>
        <p:blipFill>
          <a:blip r:embed="rId4"/>
          <a:stretch>
            <a:fillRect/>
          </a:stretch>
        </p:blipFill>
        <p:spPr>
          <a:xfrm>
            <a:off x="6958939" y="5260767"/>
            <a:ext cx="1733799" cy="980126"/>
          </a:xfrm>
          <a:prstGeom prst="rect">
            <a:avLst/>
          </a:prstGeom>
        </p:spPr>
      </p:pic>
      <p:pic>
        <p:nvPicPr>
          <p:cNvPr id="6" name="Image 5" descr="C:\Users\user\Google Drive\Projet EYEM\Communication\Logos\MEPI-logo.png"/>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6260" y="5196828"/>
            <a:ext cx="1971304" cy="1108003"/>
          </a:xfrm>
          <a:prstGeom prst="rect">
            <a:avLst/>
          </a:prstGeom>
          <a:noFill/>
          <a:ln>
            <a:noFill/>
          </a:ln>
        </p:spPr>
      </p:pic>
    </p:spTree>
    <p:extLst>
      <p:ext uri="{BB962C8B-B14F-4D97-AF65-F5344CB8AC3E}">
        <p14:creationId xmlns:p14="http://schemas.microsoft.com/office/powerpoint/2010/main" val="3201527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idx="1"/>
          </p:nvPr>
        </p:nvSpPr>
        <p:spPr>
          <a:xfrm>
            <a:off x="395536" y="1628800"/>
            <a:ext cx="8229600" cy="4525963"/>
          </a:xfrm>
        </p:spPr>
        <p:txBody>
          <a:bodyPr/>
          <a:lstStyle/>
          <a:p>
            <a:pPr algn="r" rtl="1" fontAlgn="auto">
              <a:spcAft>
                <a:spcPts val="0"/>
              </a:spcAft>
              <a:buFont typeface="Arial" pitchFamily="34" charset="0"/>
              <a:buNone/>
              <a:defRPr/>
            </a:pPr>
            <a:endParaRPr lang="fr-FR" sz="1000" b="1" dirty="0" smtClean="0">
              <a:solidFill>
                <a:schemeClr val="tx2">
                  <a:lumMod val="75000"/>
                </a:schemeClr>
              </a:solidFill>
            </a:endParaRPr>
          </a:p>
          <a:p>
            <a:pPr algn="r" rtl="1">
              <a:buNone/>
              <a:defRPr/>
            </a:pPr>
            <a:r>
              <a:rPr lang="fr-FR" sz="2800" dirty="0" err="1" smtClean="0"/>
              <a:t>سجل</a:t>
            </a:r>
            <a:r>
              <a:rPr lang="fr-FR" sz="2800" dirty="0" smtClean="0"/>
              <a:t> </a:t>
            </a:r>
            <a:r>
              <a:rPr lang="fr-FR" sz="2800" dirty="0" err="1" smtClean="0"/>
              <a:t>التدفقات</a:t>
            </a:r>
            <a:r>
              <a:rPr lang="fr-FR" sz="2800" dirty="0" smtClean="0"/>
              <a:t> </a:t>
            </a:r>
            <a:r>
              <a:rPr lang="fr-FR" sz="2800" dirty="0" err="1" smtClean="0"/>
              <a:t>النقدية</a:t>
            </a:r>
            <a:r>
              <a:rPr lang="fr-FR" sz="2800" dirty="0" smtClean="0"/>
              <a:t> </a:t>
            </a:r>
            <a:r>
              <a:rPr lang="ar-AE" sz="2800" dirty="0" smtClean="0"/>
              <a:t>هو </a:t>
            </a:r>
            <a:r>
              <a:rPr lang="fr-FR" sz="2800" dirty="0" err="1" smtClean="0"/>
              <a:t>سجل</a:t>
            </a:r>
            <a:r>
              <a:rPr lang="fr-FR" sz="2800" dirty="0" smtClean="0"/>
              <a:t> </a:t>
            </a:r>
            <a:r>
              <a:rPr lang="fr-FR" sz="2800" dirty="0" err="1" smtClean="0"/>
              <a:t>شهرى</a:t>
            </a:r>
            <a:r>
              <a:rPr lang="fr-FR" sz="2800" dirty="0" smtClean="0"/>
              <a:t> </a:t>
            </a:r>
            <a:r>
              <a:rPr lang="fr-FR" sz="2800" dirty="0" err="1" smtClean="0"/>
              <a:t>يمكن</a:t>
            </a:r>
            <a:r>
              <a:rPr lang="fr-FR" sz="2800" dirty="0" smtClean="0"/>
              <a:t> </a:t>
            </a:r>
            <a:r>
              <a:rPr lang="ar-AE" sz="2800" dirty="0" smtClean="0"/>
              <a:t>من تتبع </a:t>
            </a:r>
            <a:r>
              <a:rPr lang="fr-FR" sz="2800" dirty="0" err="1" smtClean="0"/>
              <a:t>كل</a:t>
            </a:r>
            <a:r>
              <a:rPr lang="fr-FR" sz="2800" dirty="0" smtClean="0"/>
              <a:t> الاموال التى </a:t>
            </a:r>
            <a:r>
              <a:rPr lang="fr-FR" sz="2800" dirty="0" err="1" smtClean="0"/>
              <a:t>تدخل</a:t>
            </a:r>
            <a:r>
              <a:rPr lang="fr-FR" sz="2800" dirty="0" smtClean="0"/>
              <a:t> </a:t>
            </a:r>
            <a:r>
              <a:rPr lang="ar-AE" sz="2800" dirty="0" smtClean="0"/>
              <a:t>إلى الش</a:t>
            </a:r>
            <a:r>
              <a:rPr lang="x-none" sz="2800" dirty="0" smtClean="0"/>
              <a:t>ر</a:t>
            </a:r>
            <a:r>
              <a:rPr lang="fr-FR" sz="2800" dirty="0" err="1" smtClean="0"/>
              <a:t>كة</a:t>
            </a:r>
            <a:r>
              <a:rPr lang="fr-FR" sz="2800" dirty="0" smtClean="0"/>
              <a:t> </a:t>
            </a:r>
            <a:r>
              <a:rPr lang="ar-AE" sz="2800" dirty="0" smtClean="0"/>
              <a:t>و </a:t>
            </a:r>
            <a:r>
              <a:rPr lang="fr-FR" sz="2800" dirty="0" err="1" smtClean="0"/>
              <a:t>الاموال</a:t>
            </a:r>
            <a:r>
              <a:rPr lang="fr-FR" sz="2800" dirty="0" smtClean="0"/>
              <a:t> </a:t>
            </a:r>
            <a:r>
              <a:rPr lang="fr-FR" sz="2800" dirty="0" err="1" smtClean="0"/>
              <a:t>التى</a:t>
            </a:r>
            <a:r>
              <a:rPr lang="fr-FR" sz="2800" dirty="0" smtClean="0"/>
              <a:t> </a:t>
            </a:r>
            <a:r>
              <a:rPr lang="ar-AE" sz="2800" dirty="0" smtClean="0"/>
              <a:t>تخرج منها</a:t>
            </a:r>
            <a:r>
              <a:rPr lang="fr-FR" sz="2800" dirty="0" smtClean="0"/>
              <a:t>. </a:t>
            </a:r>
          </a:p>
          <a:p>
            <a:pPr algn="r" rtl="1" fontAlgn="auto">
              <a:spcAft>
                <a:spcPts val="0"/>
              </a:spcAft>
              <a:buFont typeface="Arial" pitchFamily="34" charset="0"/>
              <a:buNone/>
              <a:defRPr/>
            </a:pPr>
            <a:endParaRPr lang="fr-FR" sz="2800" dirty="0" smtClean="0"/>
          </a:p>
          <a:p>
            <a:pPr algn="r" rtl="1">
              <a:buNone/>
              <a:defRPr/>
            </a:pPr>
            <a:r>
              <a:rPr lang="ar-AE" sz="2800" dirty="0" smtClean="0"/>
              <a:t>هذا </a:t>
            </a:r>
            <a:r>
              <a:rPr lang="fr-FR" sz="2800" dirty="0" err="1" smtClean="0"/>
              <a:t>التقرير</a:t>
            </a:r>
            <a:r>
              <a:rPr lang="fr-FR" sz="2800" dirty="0" smtClean="0"/>
              <a:t> </a:t>
            </a:r>
            <a:r>
              <a:rPr lang="fr-FR" sz="2800" dirty="0" err="1" smtClean="0"/>
              <a:t>المالى</a:t>
            </a:r>
            <a:r>
              <a:rPr lang="ar-AE" sz="2800" dirty="0" smtClean="0"/>
              <a:t> </a:t>
            </a:r>
            <a:r>
              <a:rPr lang="fr-FR" sz="2800" dirty="0" err="1" smtClean="0"/>
              <a:t>يقارن</a:t>
            </a:r>
            <a:r>
              <a:rPr lang="fr-FR" sz="2800" dirty="0" smtClean="0"/>
              <a:t> </a:t>
            </a:r>
            <a:r>
              <a:rPr lang="fr-FR" sz="2800" dirty="0" err="1" smtClean="0"/>
              <a:t>على</a:t>
            </a:r>
            <a:r>
              <a:rPr lang="fr-FR" sz="2800" dirty="0" smtClean="0"/>
              <a:t> </a:t>
            </a:r>
            <a:r>
              <a:rPr lang="fr-FR" sz="2800" dirty="0" err="1" smtClean="0"/>
              <a:t>مدى</a:t>
            </a:r>
            <a:r>
              <a:rPr lang="fr-FR" sz="2800" dirty="0" smtClean="0"/>
              <a:t> </a:t>
            </a:r>
            <a:r>
              <a:rPr lang="fr-FR" sz="2800" dirty="0" err="1" smtClean="0"/>
              <a:t>فترة</a:t>
            </a:r>
            <a:r>
              <a:rPr lang="fr-FR" sz="2800" dirty="0" smtClean="0"/>
              <a:t> </a:t>
            </a:r>
            <a:r>
              <a:rPr lang="fr-FR" sz="2800" dirty="0" err="1" smtClean="0"/>
              <a:t>من</a:t>
            </a:r>
            <a:r>
              <a:rPr lang="fr-FR" sz="2800" dirty="0" smtClean="0"/>
              <a:t> </a:t>
            </a:r>
            <a:r>
              <a:rPr lang="fr-FR" sz="2800" dirty="0" err="1" smtClean="0"/>
              <a:t>الزمن</a:t>
            </a:r>
            <a:r>
              <a:rPr lang="ar-AE" sz="2800" dirty="0" smtClean="0"/>
              <a:t> رقم المعاملات و </a:t>
            </a:r>
            <a:r>
              <a:rPr lang="fr-FR" sz="2800" dirty="0" err="1" smtClean="0"/>
              <a:t>تكاليف</a:t>
            </a:r>
            <a:r>
              <a:rPr lang="fr-FR" sz="2800" dirty="0" smtClean="0"/>
              <a:t> </a:t>
            </a:r>
            <a:r>
              <a:rPr lang="fr-FR" sz="2800" dirty="0" err="1" smtClean="0"/>
              <a:t>تشغيل</a:t>
            </a:r>
            <a:r>
              <a:rPr lang="ar-AE" sz="2800" dirty="0" smtClean="0"/>
              <a:t> المقاولة</a:t>
            </a:r>
            <a:r>
              <a:rPr lang="fr-FR" sz="2800" dirty="0" smtClean="0"/>
              <a:t>.</a:t>
            </a:r>
          </a:p>
          <a:p>
            <a:pPr algn="r" rtl="1">
              <a:buNone/>
              <a:defRPr/>
            </a:pPr>
            <a:endParaRPr lang="fr-FR" sz="2800" dirty="0" smtClean="0"/>
          </a:p>
          <a:p>
            <a:pPr algn="r" rtl="1">
              <a:buNone/>
              <a:defRPr/>
            </a:pPr>
            <a:r>
              <a:rPr lang="ar-AE" sz="2800" dirty="0" smtClean="0"/>
              <a:t>نفس </a:t>
            </a:r>
            <a:r>
              <a:rPr lang="ar-AE" sz="2800" dirty="0" err="1" smtClean="0"/>
              <a:t>النموذح</a:t>
            </a:r>
            <a:r>
              <a:rPr lang="ar-AE" sz="2800" dirty="0" smtClean="0"/>
              <a:t> يمكن استغلاله </a:t>
            </a:r>
            <a:r>
              <a:rPr lang="ar-AE" sz="2800" dirty="0" err="1" smtClean="0"/>
              <a:t>لتهييئ</a:t>
            </a:r>
            <a:r>
              <a:rPr lang="ar-AE" sz="2800" dirty="0" smtClean="0"/>
              <a:t> </a:t>
            </a:r>
            <a:r>
              <a:rPr lang="fr-FR" sz="2800" dirty="0" err="1" smtClean="0"/>
              <a:t>ميزانية</a:t>
            </a:r>
            <a:r>
              <a:rPr lang="fr-FR" sz="2800" dirty="0" smtClean="0"/>
              <a:t> </a:t>
            </a:r>
            <a:r>
              <a:rPr lang="ar-AE" sz="2800" dirty="0" smtClean="0"/>
              <a:t>الشركة</a:t>
            </a:r>
          </a:p>
          <a:p>
            <a:pPr rtl="1">
              <a:buNone/>
              <a:defRPr/>
            </a:pPr>
            <a:r>
              <a:rPr lang="en-US" sz="2000" b="1" dirty="0">
                <a:solidFill>
                  <a:srgbClr val="FF0000"/>
                </a:solidFill>
              </a:rPr>
              <a:t>Check Exercise </a:t>
            </a:r>
            <a:r>
              <a:rPr lang="en-US" sz="2000" b="1" dirty="0" smtClean="0">
                <a:solidFill>
                  <a:srgbClr val="FF0000"/>
                </a:solidFill>
              </a:rPr>
              <a:t>2</a:t>
            </a:r>
            <a:endParaRPr lang="fr-FR" sz="2000" b="1" dirty="0">
              <a:solidFill>
                <a:srgbClr val="FF0000"/>
              </a:solidFill>
            </a:endParaRPr>
          </a:p>
          <a:p>
            <a:pPr algn="r" rtl="1">
              <a:buNone/>
              <a:defRPr/>
            </a:pPr>
            <a:endParaRPr lang="fr-FR" sz="2800" dirty="0" smtClean="0"/>
          </a:p>
          <a:p>
            <a:pPr algn="r" rtl="1" fontAlgn="auto">
              <a:spcAft>
                <a:spcPts val="0"/>
              </a:spcAft>
              <a:buFont typeface="Arial" pitchFamily="34" charset="0"/>
              <a:buNone/>
              <a:defRPr/>
            </a:pPr>
            <a:endParaRPr lang="ar-AE" sz="2400" dirty="0" smtClean="0"/>
          </a:p>
          <a:p>
            <a:pPr algn="r" rtl="1" fontAlgn="auto">
              <a:spcAft>
                <a:spcPts val="0"/>
              </a:spcAft>
              <a:buFont typeface="Arial" pitchFamily="34" charset="0"/>
              <a:buNone/>
              <a:defRPr/>
            </a:pPr>
            <a:endParaRPr lang="fr-FR" sz="1050" dirty="0" smtClean="0"/>
          </a:p>
          <a:p>
            <a:pPr algn="r" rtl="1" fontAlgn="auto">
              <a:spcAft>
                <a:spcPts val="0"/>
              </a:spcAft>
              <a:buFont typeface="Arial" pitchFamily="34" charset="0"/>
              <a:buNone/>
              <a:defRPr/>
            </a:pPr>
            <a:endParaRPr lang="fr-FR" sz="2400" dirty="0" smtClean="0">
              <a:solidFill>
                <a:schemeClr val="tx2">
                  <a:lumMod val="75000"/>
                </a:schemeClr>
              </a:solidFill>
            </a:endParaRPr>
          </a:p>
          <a:p>
            <a:pPr algn="r" rtl="1">
              <a:buFont typeface="Arial" charset="0"/>
              <a:buNone/>
              <a:defRPr/>
            </a:pPr>
            <a:endParaRPr lang="fr-FR" sz="2400" dirty="0"/>
          </a:p>
        </p:txBody>
      </p:sp>
      <p:sp>
        <p:nvSpPr>
          <p:cNvPr id="13" name="Rectangle 12"/>
          <p:cNvSpPr/>
          <p:nvPr/>
        </p:nvSpPr>
        <p:spPr>
          <a:xfrm>
            <a:off x="0" y="-26988"/>
            <a:ext cx="9144000" cy="795338"/>
          </a:xfrm>
          <a:prstGeom prst="rect">
            <a:avLst/>
          </a:prstGeom>
          <a:solidFill>
            <a:schemeClr val="bg1"/>
          </a:solidFill>
          <a:ln>
            <a:solidFill>
              <a:srgbClr val="E3D8B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fr-FR" sz="3200" dirty="0">
              <a:solidFill>
                <a:srgbClr val="F79646"/>
              </a:solidFill>
            </a:endParaRPr>
          </a:p>
          <a:p>
            <a:pPr algn="ctr" rtl="1" fontAlgn="auto">
              <a:spcBef>
                <a:spcPts val="0"/>
              </a:spcBef>
              <a:spcAft>
                <a:spcPts val="0"/>
              </a:spcAft>
              <a:defRPr/>
            </a:pPr>
            <a:endParaRPr lang="fr-FR" sz="3200" b="1" dirty="0">
              <a:solidFill>
                <a:srgbClr val="1F497D">
                  <a:lumMod val="75000"/>
                </a:srgbClr>
              </a:solidFill>
            </a:endParaRPr>
          </a:p>
          <a:p>
            <a:pPr algn="ctr" rtl="1" fontAlgn="auto">
              <a:spcAft>
                <a:spcPts val="0"/>
              </a:spcAft>
              <a:buFont typeface="Arial" pitchFamily="34" charset="0"/>
              <a:buNone/>
              <a:defRPr/>
            </a:pPr>
            <a:r>
              <a:rPr lang="fr-FR" sz="3200" b="1" dirty="0" err="1" smtClean="0">
                <a:solidFill>
                  <a:schemeClr val="tx1"/>
                </a:solidFill>
              </a:rPr>
              <a:t>سجل</a:t>
            </a:r>
            <a:r>
              <a:rPr lang="fr-FR" sz="3200" dirty="0" smtClean="0"/>
              <a:t> </a:t>
            </a:r>
            <a:r>
              <a:rPr lang="fr-FR" sz="3200" b="1" dirty="0" err="1" smtClean="0">
                <a:solidFill>
                  <a:schemeClr val="tx1"/>
                </a:solidFill>
              </a:rPr>
              <a:t>التدفقات</a:t>
            </a:r>
            <a:r>
              <a:rPr lang="fr-FR" sz="3200" b="1" dirty="0" smtClean="0">
                <a:solidFill>
                  <a:schemeClr val="tx1"/>
                </a:solidFill>
              </a:rPr>
              <a:t> </a:t>
            </a:r>
            <a:r>
              <a:rPr lang="fr-FR" sz="3200" b="1" dirty="0" err="1" smtClean="0">
                <a:solidFill>
                  <a:schemeClr val="tx1"/>
                </a:solidFill>
              </a:rPr>
              <a:t>النقدية</a:t>
            </a:r>
            <a:r>
              <a:rPr lang="fr-FR" sz="3200" b="1" dirty="0" smtClean="0">
                <a:solidFill>
                  <a:schemeClr val="tx1"/>
                </a:solidFill>
              </a:rPr>
              <a:t> (Cash-flow)</a:t>
            </a:r>
          </a:p>
          <a:p>
            <a:pPr algn="ctr" rtl="1" fontAlgn="auto">
              <a:spcBef>
                <a:spcPts val="0"/>
              </a:spcBef>
              <a:spcAft>
                <a:spcPts val="0"/>
              </a:spcAft>
              <a:defRPr/>
            </a:pPr>
            <a:endParaRPr lang="fr-FR" sz="3200" b="1" dirty="0">
              <a:solidFill>
                <a:srgbClr val="1F497D">
                  <a:lumMod val="75000"/>
                </a:srgbClr>
              </a:solidFill>
            </a:endParaRPr>
          </a:p>
          <a:p>
            <a:pPr algn="ctr" rtl="1" fontAlgn="auto">
              <a:spcBef>
                <a:spcPts val="0"/>
              </a:spcBef>
              <a:spcAft>
                <a:spcPts val="0"/>
              </a:spcAft>
              <a:defRPr/>
            </a:pPr>
            <a:r>
              <a:rPr lang="en-US" sz="3200" dirty="0">
                <a:solidFill>
                  <a:srgbClr val="004065"/>
                </a:solidFill>
              </a:rPr>
              <a:t>                            </a:t>
            </a:r>
          </a:p>
        </p:txBody>
      </p:sp>
    </p:spTree>
    <p:extLst>
      <p:ext uri="{BB962C8B-B14F-4D97-AF65-F5344CB8AC3E}">
        <p14:creationId xmlns:p14="http://schemas.microsoft.com/office/powerpoint/2010/main" val="1853114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1340768"/>
            <a:ext cx="8229600" cy="4785395"/>
          </a:xfrm>
        </p:spPr>
        <p:txBody>
          <a:bodyPr rtlCol="0">
            <a:normAutofit/>
          </a:bodyPr>
          <a:lstStyle/>
          <a:p>
            <a:pPr algn="r" rtl="1" fontAlgn="auto">
              <a:spcAft>
                <a:spcPts val="0"/>
              </a:spcAft>
              <a:buFont typeface="Arial" pitchFamily="34" charset="0"/>
              <a:buNone/>
              <a:defRPr/>
            </a:pPr>
            <a:endParaRPr lang="ar-AE" sz="2800" b="1" dirty="0" smtClean="0"/>
          </a:p>
          <a:p>
            <a:pPr algn="r" rtl="1" fontAlgn="auto">
              <a:spcAft>
                <a:spcPts val="0"/>
              </a:spcAft>
              <a:buFont typeface="Courier New" pitchFamily="49" charset="0"/>
              <a:buChar char="o"/>
              <a:defRPr/>
            </a:pPr>
            <a:endParaRPr lang="ar-AE" sz="2800" b="1" dirty="0" smtClean="0"/>
          </a:p>
          <a:p>
            <a:pPr algn="r" rtl="1" fontAlgn="auto">
              <a:spcAft>
                <a:spcPts val="0"/>
              </a:spcAft>
              <a:buFont typeface="Courier New" pitchFamily="49" charset="0"/>
              <a:buChar char="o"/>
              <a:defRPr/>
            </a:pPr>
            <a:r>
              <a:rPr lang="ar-AE" sz="2800" b="1" dirty="0" smtClean="0"/>
              <a:t>إ</a:t>
            </a:r>
            <a:r>
              <a:rPr lang="fr-FR" sz="2800" b="1" dirty="0" err="1" smtClean="0"/>
              <a:t>ذا</a:t>
            </a:r>
            <a:r>
              <a:rPr lang="fr-FR" sz="2800" b="1" dirty="0" smtClean="0"/>
              <a:t> كان الرصيد النقدى </a:t>
            </a:r>
            <a:r>
              <a:rPr lang="fr-FR" sz="2800" b="1" dirty="0" err="1" smtClean="0"/>
              <a:t>فى</a:t>
            </a:r>
            <a:r>
              <a:rPr lang="fr-FR" sz="2800" b="1" dirty="0" smtClean="0"/>
              <a:t> </a:t>
            </a:r>
            <a:r>
              <a:rPr lang="fr-FR" sz="2800" b="1" dirty="0" err="1" smtClean="0"/>
              <a:t>نهاية</a:t>
            </a:r>
            <a:r>
              <a:rPr lang="ar-AE" sz="2800" b="1" dirty="0" smtClean="0"/>
              <a:t> الفترة الزمنية </a:t>
            </a:r>
            <a:r>
              <a:rPr lang="fr-FR" sz="2800" b="1" dirty="0" err="1" smtClean="0"/>
              <a:t>ايجابي</a:t>
            </a:r>
            <a:r>
              <a:rPr lang="ar-AE" sz="2800" b="1" dirty="0" err="1" smtClean="0"/>
              <a:t>.</a:t>
            </a:r>
            <a:r>
              <a:rPr lang="ar-AE" sz="2800" b="1" dirty="0" smtClean="0"/>
              <a:t> فكيف يمكن ا</a:t>
            </a:r>
            <a:r>
              <a:rPr lang="fr-FR" sz="2800" b="1" dirty="0" err="1" smtClean="0"/>
              <a:t>ستخدام</a:t>
            </a:r>
            <a:r>
              <a:rPr lang="fr-FR" sz="2800" b="1" dirty="0" smtClean="0"/>
              <a:t> </a:t>
            </a:r>
            <a:r>
              <a:rPr lang="fr-FR" sz="2800" b="1" dirty="0" err="1" smtClean="0"/>
              <a:t>هذا</a:t>
            </a:r>
            <a:r>
              <a:rPr lang="fr-FR" sz="2800" b="1" dirty="0" smtClean="0"/>
              <a:t> </a:t>
            </a:r>
            <a:r>
              <a:rPr lang="fr-FR" sz="2800" b="1" dirty="0" err="1" smtClean="0"/>
              <a:t>الفائض</a:t>
            </a:r>
            <a:r>
              <a:rPr lang="ar-AE" sz="2800" b="1" dirty="0" err="1" smtClean="0"/>
              <a:t>؟</a:t>
            </a:r>
            <a:endParaRPr lang="ar-AE" sz="2800" b="1" dirty="0" smtClean="0"/>
          </a:p>
          <a:p>
            <a:pPr algn="r" rtl="1" fontAlgn="auto">
              <a:spcAft>
                <a:spcPts val="0"/>
              </a:spcAft>
              <a:buFont typeface="Courier New" pitchFamily="49" charset="0"/>
              <a:buChar char="o"/>
              <a:defRPr/>
            </a:pPr>
            <a:endParaRPr lang="ar-AE" sz="2800" b="1" dirty="0" smtClean="0"/>
          </a:p>
          <a:p>
            <a:pPr algn="r" rtl="1">
              <a:buFont typeface="Courier New" pitchFamily="49" charset="0"/>
              <a:buChar char="o"/>
              <a:defRPr/>
            </a:pPr>
            <a:r>
              <a:rPr lang="ar-AE" sz="2800" b="1" dirty="0" smtClean="0"/>
              <a:t>إ</a:t>
            </a:r>
            <a:r>
              <a:rPr lang="fr-FR" sz="2800" b="1" dirty="0" err="1" smtClean="0"/>
              <a:t>ذا</a:t>
            </a:r>
            <a:r>
              <a:rPr lang="fr-FR" sz="2800" b="1" dirty="0" smtClean="0"/>
              <a:t> </a:t>
            </a:r>
            <a:r>
              <a:rPr lang="fr-FR" sz="2800" b="1" dirty="0" err="1" smtClean="0"/>
              <a:t>كان</a:t>
            </a:r>
            <a:r>
              <a:rPr lang="fr-FR" sz="2800" b="1" dirty="0" smtClean="0"/>
              <a:t> </a:t>
            </a:r>
            <a:r>
              <a:rPr lang="fr-FR" sz="2800" b="1" dirty="0" err="1" smtClean="0"/>
              <a:t>الرصيد</a:t>
            </a:r>
            <a:r>
              <a:rPr lang="fr-FR" sz="2800" b="1" dirty="0" smtClean="0"/>
              <a:t> </a:t>
            </a:r>
            <a:r>
              <a:rPr lang="fr-FR" sz="2800" b="1" dirty="0" err="1" smtClean="0"/>
              <a:t>النقدى</a:t>
            </a:r>
            <a:r>
              <a:rPr lang="fr-FR" sz="2800" b="1" dirty="0" smtClean="0"/>
              <a:t> </a:t>
            </a:r>
            <a:r>
              <a:rPr lang="fr-FR" sz="2800" b="1" dirty="0" err="1" smtClean="0"/>
              <a:t>فى</a:t>
            </a:r>
            <a:r>
              <a:rPr lang="fr-FR" sz="2800" b="1" dirty="0" smtClean="0"/>
              <a:t> </a:t>
            </a:r>
            <a:r>
              <a:rPr lang="fr-FR" sz="2800" b="1" dirty="0" err="1" smtClean="0"/>
              <a:t>نهاية</a:t>
            </a:r>
            <a:r>
              <a:rPr lang="ar-AE" sz="2800" b="1" dirty="0" smtClean="0"/>
              <a:t> الفترة الزمنية </a:t>
            </a:r>
            <a:r>
              <a:rPr lang="ar-AE" sz="2800" b="1" dirty="0" err="1" smtClean="0"/>
              <a:t>سلبي.</a:t>
            </a:r>
            <a:r>
              <a:rPr lang="ar-AE" sz="2800" b="1" dirty="0" smtClean="0"/>
              <a:t> فكيف يمكن حل مشكلة هذا </a:t>
            </a:r>
            <a:r>
              <a:rPr lang="ar-AE" sz="2800" b="1" dirty="0" err="1" smtClean="0"/>
              <a:t>العجز؟</a:t>
            </a:r>
            <a:endParaRPr lang="ar-AE" sz="2800" b="1" dirty="0" smtClean="0"/>
          </a:p>
          <a:p>
            <a:pPr algn="r" rtl="1" fontAlgn="auto">
              <a:spcAft>
                <a:spcPts val="0"/>
              </a:spcAft>
              <a:buFont typeface="Courier New" pitchFamily="49" charset="0"/>
              <a:buChar char="o"/>
              <a:defRPr/>
            </a:pPr>
            <a:endParaRPr lang="ar-AE" sz="2800" b="1" dirty="0" smtClean="0"/>
          </a:p>
          <a:p>
            <a:pPr algn="r" rtl="1" fontAlgn="auto">
              <a:spcAft>
                <a:spcPts val="0"/>
              </a:spcAft>
              <a:buFont typeface="Arial" pitchFamily="34" charset="0"/>
              <a:buNone/>
              <a:defRPr/>
            </a:pPr>
            <a:endParaRPr lang="fr-FR" sz="2400" dirty="0" smtClean="0"/>
          </a:p>
          <a:p>
            <a:pPr algn="r" rtl="1" fontAlgn="auto">
              <a:spcAft>
                <a:spcPts val="0"/>
              </a:spcAft>
              <a:buFont typeface="Arial" pitchFamily="34" charset="0"/>
              <a:buNone/>
              <a:defRPr/>
            </a:pPr>
            <a:endParaRPr lang="fr-FR" sz="2400" b="1" dirty="0" smtClean="0">
              <a:solidFill>
                <a:schemeClr val="tx2">
                  <a:lumMod val="75000"/>
                </a:schemeClr>
              </a:solidFill>
            </a:endParaRPr>
          </a:p>
        </p:txBody>
      </p:sp>
      <p:sp>
        <p:nvSpPr>
          <p:cNvPr id="5" name="Rectangle 4"/>
          <p:cNvSpPr/>
          <p:nvPr/>
        </p:nvSpPr>
        <p:spPr>
          <a:xfrm>
            <a:off x="0" y="0"/>
            <a:ext cx="9144000" cy="795338"/>
          </a:xfrm>
          <a:prstGeom prst="rect">
            <a:avLst/>
          </a:prstGeom>
          <a:solidFill>
            <a:schemeClr val="bg1"/>
          </a:solidFill>
          <a:ln>
            <a:solidFill>
              <a:srgbClr val="E3D8B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fr-FR" sz="3200" dirty="0">
              <a:solidFill>
                <a:srgbClr val="F79646"/>
              </a:solidFill>
            </a:endParaRPr>
          </a:p>
          <a:p>
            <a:pPr algn="ctr" rtl="1">
              <a:buFont typeface="Arial" pitchFamily="34" charset="0"/>
              <a:buNone/>
              <a:defRPr/>
            </a:pPr>
            <a:r>
              <a:rPr lang="ar-AE" sz="3200" b="1" dirty="0" smtClean="0">
                <a:solidFill>
                  <a:schemeClr val="tx1"/>
                </a:solidFill>
              </a:rPr>
              <a:t>تمرين </a:t>
            </a:r>
            <a:endParaRPr lang="fr-FR" sz="3200" b="1" dirty="0">
              <a:solidFill>
                <a:schemeClr val="tx1"/>
              </a:solidFill>
            </a:endParaRPr>
          </a:p>
          <a:p>
            <a:pPr algn="ctr" rtl="1" fontAlgn="auto">
              <a:spcBef>
                <a:spcPts val="0"/>
              </a:spcBef>
              <a:spcAft>
                <a:spcPts val="0"/>
              </a:spcAft>
              <a:defRPr/>
            </a:pPr>
            <a:r>
              <a:rPr lang="en-US" sz="3200" dirty="0">
                <a:solidFill>
                  <a:srgbClr val="004065"/>
                </a:solidFill>
              </a:rPr>
              <a:t>                            </a:t>
            </a:r>
          </a:p>
        </p:txBody>
      </p:sp>
    </p:spTree>
    <p:extLst>
      <p:ext uri="{BB962C8B-B14F-4D97-AF65-F5344CB8AC3E}">
        <p14:creationId xmlns:p14="http://schemas.microsoft.com/office/powerpoint/2010/main" val="2943341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1340768"/>
            <a:ext cx="8229600" cy="4785395"/>
          </a:xfrm>
        </p:spPr>
        <p:txBody>
          <a:bodyPr rtlCol="0">
            <a:normAutofit/>
          </a:bodyPr>
          <a:lstStyle/>
          <a:p>
            <a:pPr algn="ctr" rtl="1" fontAlgn="auto">
              <a:spcAft>
                <a:spcPts val="0"/>
              </a:spcAft>
              <a:buFont typeface="Arial" pitchFamily="34" charset="0"/>
              <a:buNone/>
              <a:defRPr/>
            </a:pPr>
            <a:endParaRPr lang="ar-AE" sz="2800" b="1" dirty="0" smtClean="0"/>
          </a:p>
          <a:p>
            <a:pPr algn="r" rtl="1" fontAlgn="auto">
              <a:spcAft>
                <a:spcPts val="0"/>
              </a:spcAft>
              <a:buFont typeface="Courier New" pitchFamily="49" charset="0"/>
              <a:buChar char="o"/>
              <a:defRPr/>
            </a:pPr>
            <a:r>
              <a:rPr lang="ar-AE" sz="2400" b="1" dirty="0" smtClean="0"/>
              <a:t>إ</a:t>
            </a:r>
            <a:r>
              <a:rPr lang="fr-FR" sz="2400" b="1" dirty="0" err="1" smtClean="0"/>
              <a:t>ذا</a:t>
            </a:r>
            <a:r>
              <a:rPr lang="fr-FR" sz="2400" b="1" dirty="0" smtClean="0"/>
              <a:t> كان الرصيد النقدى </a:t>
            </a:r>
            <a:r>
              <a:rPr lang="fr-FR" sz="2400" b="1" dirty="0" err="1" smtClean="0"/>
              <a:t>فى</a:t>
            </a:r>
            <a:r>
              <a:rPr lang="fr-FR" sz="2400" b="1" dirty="0" smtClean="0"/>
              <a:t> </a:t>
            </a:r>
            <a:r>
              <a:rPr lang="fr-FR" sz="2400" b="1" dirty="0" err="1" smtClean="0"/>
              <a:t>نهاية</a:t>
            </a:r>
            <a:r>
              <a:rPr lang="ar-AE" sz="2400" b="1" dirty="0" smtClean="0"/>
              <a:t> الفترة الزمنية </a:t>
            </a:r>
            <a:r>
              <a:rPr lang="fr-FR" sz="2400" b="1" dirty="0" err="1" smtClean="0"/>
              <a:t>ايجابي</a:t>
            </a:r>
            <a:r>
              <a:rPr lang="ar-AE" sz="2400" b="1" dirty="0" err="1" smtClean="0"/>
              <a:t>.</a:t>
            </a:r>
            <a:r>
              <a:rPr lang="ar-AE" sz="2400" b="1" dirty="0" smtClean="0"/>
              <a:t> فكيف يمكن ا</a:t>
            </a:r>
            <a:r>
              <a:rPr lang="fr-FR" sz="2400" b="1" dirty="0" err="1" smtClean="0"/>
              <a:t>ستخدام</a:t>
            </a:r>
            <a:r>
              <a:rPr lang="fr-FR" sz="2400" b="1" dirty="0" smtClean="0"/>
              <a:t> </a:t>
            </a:r>
            <a:r>
              <a:rPr lang="fr-FR" sz="2400" b="1" dirty="0" err="1" smtClean="0"/>
              <a:t>هذا</a:t>
            </a:r>
            <a:r>
              <a:rPr lang="fr-FR" sz="2400" b="1" dirty="0" smtClean="0"/>
              <a:t> </a:t>
            </a:r>
            <a:r>
              <a:rPr lang="fr-FR" sz="2400" b="1" dirty="0" err="1" smtClean="0"/>
              <a:t>الفائض</a:t>
            </a:r>
            <a:r>
              <a:rPr lang="ar-AE" sz="2400" b="1" dirty="0" smtClean="0">
                <a:solidFill>
                  <a:srgbClr val="000000"/>
                </a:solidFill>
              </a:rPr>
              <a:t>؟؟</a:t>
            </a:r>
          </a:p>
          <a:p>
            <a:pPr algn="r" rtl="1" fontAlgn="auto">
              <a:spcAft>
                <a:spcPts val="0"/>
              </a:spcAft>
              <a:buFont typeface="Arial" pitchFamily="34" charset="0"/>
              <a:buNone/>
              <a:defRPr/>
            </a:pPr>
            <a:endParaRPr lang="fr-FR" sz="2400" dirty="0" smtClean="0"/>
          </a:p>
          <a:p>
            <a:pPr lvl="1" algn="r" rtl="1">
              <a:defRPr/>
            </a:pPr>
            <a:r>
              <a:rPr lang="ar-AE" dirty="0" smtClean="0"/>
              <a:t>اعتباره </a:t>
            </a:r>
            <a:r>
              <a:rPr lang="ar-AE" dirty="0" err="1" smtClean="0"/>
              <a:t>كأ</a:t>
            </a:r>
            <a:r>
              <a:rPr lang="fr-FR" dirty="0" err="1" smtClean="0"/>
              <a:t>جر</a:t>
            </a:r>
            <a:r>
              <a:rPr lang="ar-AE" dirty="0" smtClean="0"/>
              <a:t> للمقاول إذا لم يكن قد خصص له أ</a:t>
            </a:r>
            <a:r>
              <a:rPr lang="fr-FR" dirty="0" err="1" smtClean="0"/>
              <a:t>جر</a:t>
            </a:r>
            <a:endParaRPr lang="fr-FR" dirty="0" smtClean="0"/>
          </a:p>
          <a:p>
            <a:pPr lvl="1" algn="r" rtl="1">
              <a:defRPr/>
            </a:pPr>
            <a:r>
              <a:rPr lang="fr-FR" dirty="0" err="1" smtClean="0"/>
              <a:t>الاستثمار</a:t>
            </a:r>
            <a:r>
              <a:rPr lang="fr-FR" dirty="0" smtClean="0"/>
              <a:t> </a:t>
            </a:r>
            <a:r>
              <a:rPr lang="fr-FR" dirty="0" err="1" smtClean="0"/>
              <a:t>فى</a:t>
            </a:r>
            <a:r>
              <a:rPr lang="fr-FR" dirty="0" smtClean="0"/>
              <a:t> </a:t>
            </a:r>
            <a:r>
              <a:rPr lang="fr-FR" dirty="0" err="1" smtClean="0"/>
              <a:t>مشاريع</a:t>
            </a:r>
            <a:r>
              <a:rPr lang="ar-AE" dirty="0" smtClean="0"/>
              <a:t> </a:t>
            </a:r>
            <a:r>
              <a:rPr lang="x-none" dirty="0" smtClean="0"/>
              <a:t>جد</a:t>
            </a:r>
            <a:r>
              <a:rPr lang="ar-AE" dirty="0" smtClean="0"/>
              <a:t>يدة</a:t>
            </a:r>
            <a:r>
              <a:rPr lang="fr-FR" dirty="0" smtClean="0"/>
              <a:t> </a:t>
            </a:r>
          </a:p>
          <a:p>
            <a:pPr lvl="1" algn="r" rtl="1" fontAlgn="auto">
              <a:spcAft>
                <a:spcPts val="0"/>
              </a:spcAft>
              <a:buFont typeface="Arial" pitchFamily="34" charset="0"/>
              <a:buChar char="–"/>
              <a:defRPr/>
            </a:pPr>
            <a:r>
              <a:rPr lang="ar-AE" dirty="0" smtClean="0"/>
              <a:t>الادخار</a:t>
            </a:r>
            <a:endParaRPr lang="fr-FR" dirty="0" smtClean="0"/>
          </a:p>
          <a:p>
            <a:pPr lvl="1" algn="r" rtl="1">
              <a:defRPr/>
            </a:pPr>
            <a:r>
              <a:rPr lang="fr-FR" dirty="0" err="1" smtClean="0"/>
              <a:t>تغطية</a:t>
            </a:r>
            <a:r>
              <a:rPr lang="fr-FR" dirty="0" smtClean="0"/>
              <a:t> </a:t>
            </a:r>
            <a:r>
              <a:rPr lang="ar-AE" dirty="0" smtClean="0"/>
              <a:t>الت</a:t>
            </a:r>
            <a:r>
              <a:rPr lang="x-none" dirty="0"/>
              <a:t>د</a:t>
            </a:r>
            <a:r>
              <a:rPr lang="fr-FR" dirty="0" err="1" smtClean="0"/>
              <a:t>فقات</a:t>
            </a:r>
            <a:r>
              <a:rPr lang="fr-FR" dirty="0" smtClean="0"/>
              <a:t> </a:t>
            </a:r>
            <a:r>
              <a:rPr lang="fr-FR" dirty="0" err="1" smtClean="0"/>
              <a:t>النقدية</a:t>
            </a:r>
            <a:r>
              <a:rPr lang="fr-FR" dirty="0" smtClean="0"/>
              <a:t> </a:t>
            </a:r>
            <a:r>
              <a:rPr lang="fr-FR" dirty="0" err="1" smtClean="0"/>
              <a:t>المقبلة</a:t>
            </a:r>
            <a:r>
              <a:rPr lang="fr-FR" dirty="0" smtClean="0"/>
              <a:t> </a:t>
            </a:r>
            <a:r>
              <a:rPr lang="fr-FR" dirty="0" err="1" smtClean="0"/>
              <a:t>السلبية</a:t>
            </a:r>
            <a:endParaRPr lang="fr-FR" dirty="0" smtClean="0"/>
          </a:p>
          <a:p>
            <a:pPr lvl="1" algn="r" rtl="1" fontAlgn="auto">
              <a:spcAft>
                <a:spcPts val="0"/>
              </a:spcAft>
              <a:buFont typeface="Arial" pitchFamily="34" charset="0"/>
              <a:buChar char="–"/>
              <a:defRPr/>
            </a:pPr>
            <a:r>
              <a:rPr lang="fr-FR" dirty="0" err="1" smtClean="0"/>
              <a:t>سداد</a:t>
            </a:r>
            <a:r>
              <a:rPr lang="fr-FR" dirty="0" smtClean="0"/>
              <a:t> </a:t>
            </a:r>
            <a:r>
              <a:rPr lang="fr-FR" dirty="0" err="1" smtClean="0"/>
              <a:t>الديون</a:t>
            </a:r>
            <a:endParaRPr lang="fr-FR" dirty="0" smtClean="0"/>
          </a:p>
          <a:p>
            <a:pPr algn="r" rtl="1" fontAlgn="auto">
              <a:spcAft>
                <a:spcPts val="0"/>
              </a:spcAft>
              <a:buFont typeface="Arial" pitchFamily="34" charset="0"/>
              <a:buNone/>
              <a:defRPr/>
            </a:pPr>
            <a:endParaRPr lang="fr-FR" sz="2400" b="1" dirty="0" smtClean="0">
              <a:solidFill>
                <a:schemeClr val="tx2">
                  <a:lumMod val="75000"/>
                </a:schemeClr>
              </a:solidFill>
            </a:endParaRPr>
          </a:p>
        </p:txBody>
      </p:sp>
      <p:sp>
        <p:nvSpPr>
          <p:cNvPr id="5" name="Rectangle 4"/>
          <p:cNvSpPr/>
          <p:nvPr/>
        </p:nvSpPr>
        <p:spPr>
          <a:xfrm>
            <a:off x="0" y="0"/>
            <a:ext cx="9144000" cy="795338"/>
          </a:xfrm>
          <a:prstGeom prst="rect">
            <a:avLst/>
          </a:prstGeom>
          <a:solidFill>
            <a:schemeClr val="bg1"/>
          </a:solidFill>
          <a:ln>
            <a:solidFill>
              <a:srgbClr val="E3D8B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fr-FR" sz="3200" dirty="0">
              <a:solidFill>
                <a:srgbClr val="F79646"/>
              </a:solidFill>
            </a:endParaRPr>
          </a:p>
          <a:p>
            <a:pPr algn="ctr" rtl="1">
              <a:buFont typeface="Arial" pitchFamily="34" charset="0"/>
              <a:buNone/>
              <a:defRPr/>
            </a:pPr>
            <a:r>
              <a:rPr lang="ar-AE" sz="3200" b="1" dirty="0" smtClean="0">
                <a:solidFill>
                  <a:schemeClr val="tx1"/>
                </a:solidFill>
              </a:rPr>
              <a:t>حلول 1 </a:t>
            </a:r>
            <a:endParaRPr lang="fr-FR" sz="3200" b="1" dirty="0">
              <a:solidFill>
                <a:schemeClr val="tx1"/>
              </a:solidFill>
            </a:endParaRPr>
          </a:p>
          <a:p>
            <a:pPr algn="ctr" rtl="1" fontAlgn="auto">
              <a:spcBef>
                <a:spcPts val="0"/>
              </a:spcBef>
              <a:spcAft>
                <a:spcPts val="0"/>
              </a:spcAft>
              <a:defRPr/>
            </a:pPr>
            <a:r>
              <a:rPr lang="en-US" sz="3200" dirty="0">
                <a:solidFill>
                  <a:srgbClr val="004065"/>
                </a:solidFill>
              </a:rPr>
              <a:t>                            </a:t>
            </a:r>
          </a:p>
        </p:txBody>
      </p:sp>
      <p:pic>
        <p:nvPicPr>
          <p:cNvPr id="7170" name="Picture 2" descr="http://www.finswimming.be/wp-content/uploads/2014/08/Bravo.gif"/>
          <p:cNvPicPr>
            <a:picLocks noChangeAspect="1" noChangeArrowheads="1"/>
          </p:cNvPicPr>
          <p:nvPr/>
        </p:nvPicPr>
        <p:blipFill>
          <a:blip r:embed="rId2" cstate="print"/>
          <a:srcRect/>
          <a:stretch>
            <a:fillRect/>
          </a:stretch>
        </p:blipFill>
        <p:spPr bwMode="auto">
          <a:xfrm>
            <a:off x="1174497" y="3789040"/>
            <a:ext cx="2809875" cy="2076450"/>
          </a:xfrm>
          <a:prstGeom prst="rect">
            <a:avLst/>
          </a:prstGeom>
          <a:noFill/>
        </p:spPr>
      </p:pic>
    </p:spTree>
    <p:extLst>
      <p:ext uri="{BB962C8B-B14F-4D97-AF65-F5344CB8AC3E}">
        <p14:creationId xmlns:p14="http://schemas.microsoft.com/office/powerpoint/2010/main" val="2826250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1340768"/>
            <a:ext cx="8229600" cy="4785395"/>
          </a:xfrm>
        </p:spPr>
        <p:txBody>
          <a:bodyPr rtlCol="0">
            <a:normAutofit/>
          </a:bodyPr>
          <a:lstStyle/>
          <a:p>
            <a:pPr algn="ctr" rtl="1" fontAlgn="auto">
              <a:spcAft>
                <a:spcPts val="0"/>
              </a:spcAft>
              <a:buFont typeface="Arial" pitchFamily="34" charset="0"/>
              <a:buNone/>
              <a:defRPr/>
            </a:pPr>
            <a:endParaRPr lang="ar-AE" sz="2800" b="1" dirty="0" smtClean="0"/>
          </a:p>
          <a:p>
            <a:pPr algn="r" rtl="1">
              <a:buFont typeface="Courier New" pitchFamily="49" charset="0"/>
              <a:buChar char="o"/>
              <a:defRPr/>
            </a:pPr>
            <a:r>
              <a:rPr lang="ar-AE" sz="2400" b="1" dirty="0" smtClean="0"/>
              <a:t>إ</a:t>
            </a:r>
            <a:r>
              <a:rPr lang="fr-FR" sz="2400" b="1" dirty="0" err="1" smtClean="0"/>
              <a:t>ذا</a:t>
            </a:r>
            <a:r>
              <a:rPr lang="fr-FR" sz="2400" b="1" dirty="0" smtClean="0"/>
              <a:t> </a:t>
            </a:r>
            <a:r>
              <a:rPr lang="fr-FR" sz="2400" b="1" dirty="0" err="1" smtClean="0"/>
              <a:t>كان</a:t>
            </a:r>
            <a:r>
              <a:rPr lang="fr-FR" sz="2400" b="1" dirty="0" smtClean="0"/>
              <a:t> </a:t>
            </a:r>
            <a:r>
              <a:rPr lang="fr-FR" sz="2400" b="1" dirty="0" err="1" smtClean="0"/>
              <a:t>الرصيد</a:t>
            </a:r>
            <a:r>
              <a:rPr lang="fr-FR" sz="2400" b="1" dirty="0" smtClean="0"/>
              <a:t> </a:t>
            </a:r>
            <a:r>
              <a:rPr lang="fr-FR" sz="2400" b="1" dirty="0" err="1" smtClean="0"/>
              <a:t>النقدى</a:t>
            </a:r>
            <a:r>
              <a:rPr lang="fr-FR" sz="2400" b="1" dirty="0" smtClean="0"/>
              <a:t> </a:t>
            </a:r>
            <a:r>
              <a:rPr lang="fr-FR" sz="2400" b="1" dirty="0" err="1" smtClean="0"/>
              <a:t>فى</a:t>
            </a:r>
            <a:r>
              <a:rPr lang="fr-FR" sz="2400" b="1" dirty="0" smtClean="0"/>
              <a:t> </a:t>
            </a:r>
            <a:r>
              <a:rPr lang="fr-FR" sz="2400" b="1" dirty="0" err="1" smtClean="0"/>
              <a:t>نهاية</a:t>
            </a:r>
            <a:r>
              <a:rPr lang="ar-AE" sz="2400" b="1" dirty="0" smtClean="0"/>
              <a:t> الفترة الزمنية </a:t>
            </a:r>
            <a:r>
              <a:rPr lang="ar-AE" sz="2400" b="1" dirty="0" err="1" smtClean="0"/>
              <a:t>سلبي.</a:t>
            </a:r>
            <a:r>
              <a:rPr lang="ar-AE" sz="2400" b="1" dirty="0" smtClean="0"/>
              <a:t> فكيف يمكن حل مشكلة هذا </a:t>
            </a:r>
            <a:r>
              <a:rPr lang="ar-AE" sz="2400" b="1" dirty="0" err="1" smtClean="0"/>
              <a:t>العجز؟</a:t>
            </a:r>
            <a:endParaRPr lang="ar-AE" sz="2400" b="1" dirty="0" smtClean="0"/>
          </a:p>
          <a:p>
            <a:pPr algn="r" rtl="1" fontAlgn="auto">
              <a:spcAft>
                <a:spcPts val="0"/>
              </a:spcAft>
              <a:buFont typeface="Arial" pitchFamily="34" charset="0"/>
              <a:buNone/>
              <a:defRPr/>
            </a:pPr>
            <a:endParaRPr lang="fr-FR" sz="2400" dirty="0" smtClean="0"/>
          </a:p>
          <a:p>
            <a:pPr lvl="1" algn="r" rtl="1">
              <a:defRPr/>
            </a:pPr>
            <a:r>
              <a:rPr lang="fr-FR" dirty="0" err="1" smtClean="0"/>
              <a:t>تغيير</a:t>
            </a:r>
            <a:r>
              <a:rPr lang="fr-FR" dirty="0" smtClean="0"/>
              <a:t> </a:t>
            </a:r>
            <a:r>
              <a:rPr lang="ar-AE" dirty="0" smtClean="0"/>
              <a:t>تسيير </a:t>
            </a:r>
            <a:r>
              <a:rPr lang="fr-FR" dirty="0" err="1" smtClean="0"/>
              <a:t>الشركة</a:t>
            </a:r>
            <a:r>
              <a:rPr lang="fr-FR" dirty="0" smtClean="0"/>
              <a:t> </a:t>
            </a:r>
          </a:p>
          <a:p>
            <a:pPr lvl="1" algn="r" rtl="1">
              <a:defRPr/>
            </a:pPr>
            <a:r>
              <a:rPr lang="ar-AE" dirty="0" smtClean="0"/>
              <a:t>الاستمرار في تشغيل المقاولة </a:t>
            </a:r>
            <a:r>
              <a:rPr lang="fr-FR" dirty="0" err="1" smtClean="0"/>
              <a:t>بنفس</a:t>
            </a:r>
            <a:r>
              <a:rPr lang="fr-FR" dirty="0" smtClean="0"/>
              <a:t> </a:t>
            </a:r>
            <a:r>
              <a:rPr lang="fr-FR" dirty="0" err="1" smtClean="0"/>
              <a:t>الطريقة</a:t>
            </a:r>
            <a:endParaRPr lang="fr-FR" dirty="0" smtClean="0"/>
          </a:p>
          <a:p>
            <a:pPr lvl="1" algn="r" rtl="1">
              <a:defRPr/>
            </a:pPr>
            <a:r>
              <a:rPr lang="ar-AE" dirty="0" smtClean="0"/>
              <a:t>ضخ </a:t>
            </a:r>
            <a:r>
              <a:rPr lang="fr-FR" dirty="0" err="1" smtClean="0"/>
              <a:t>الاموال</a:t>
            </a:r>
            <a:r>
              <a:rPr lang="ar-AE" dirty="0" smtClean="0"/>
              <a:t> اللازمة قبل أن تصبح تدفقات الشركة </a:t>
            </a:r>
            <a:r>
              <a:rPr lang="fr-FR" dirty="0" err="1" smtClean="0"/>
              <a:t>ايجا</a:t>
            </a:r>
            <a:r>
              <a:rPr lang="x-none" dirty="0" smtClean="0"/>
              <a:t>بية</a:t>
            </a:r>
            <a:endParaRPr lang="fr-FR" dirty="0" smtClean="0"/>
          </a:p>
          <a:p>
            <a:pPr lvl="1" algn="r" rtl="1">
              <a:defRPr/>
            </a:pPr>
            <a:r>
              <a:rPr lang="ar-AE" dirty="0" smtClean="0"/>
              <a:t>تحديد </a:t>
            </a:r>
            <a:r>
              <a:rPr lang="fr-FR" dirty="0" err="1" smtClean="0"/>
              <a:t>مصادر</a:t>
            </a:r>
            <a:r>
              <a:rPr lang="ar-AE" dirty="0" smtClean="0"/>
              <a:t> التمويل</a:t>
            </a:r>
            <a:r>
              <a:rPr lang="fr-FR" dirty="0" smtClean="0"/>
              <a:t> </a:t>
            </a:r>
            <a:r>
              <a:rPr lang="fr-FR" dirty="0" err="1" smtClean="0"/>
              <a:t>المتاحة</a:t>
            </a:r>
            <a:endParaRPr lang="fr-FR" dirty="0" smtClean="0"/>
          </a:p>
          <a:p>
            <a:pPr algn="r" rtl="1" fontAlgn="auto">
              <a:spcAft>
                <a:spcPts val="0"/>
              </a:spcAft>
              <a:buFont typeface="Arial" pitchFamily="34" charset="0"/>
              <a:buNone/>
              <a:defRPr/>
            </a:pPr>
            <a:endParaRPr lang="fr-FR" sz="2400" b="1" dirty="0" smtClean="0">
              <a:solidFill>
                <a:schemeClr val="tx2">
                  <a:lumMod val="75000"/>
                </a:schemeClr>
              </a:solidFill>
            </a:endParaRPr>
          </a:p>
        </p:txBody>
      </p:sp>
      <p:sp>
        <p:nvSpPr>
          <p:cNvPr id="5" name="Rectangle 4"/>
          <p:cNvSpPr/>
          <p:nvPr/>
        </p:nvSpPr>
        <p:spPr>
          <a:xfrm>
            <a:off x="0" y="0"/>
            <a:ext cx="9144000" cy="795338"/>
          </a:xfrm>
          <a:prstGeom prst="rect">
            <a:avLst/>
          </a:prstGeom>
          <a:solidFill>
            <a:schemeClr val="bg1"/>
          </a:solidFill>
          <a:ln>
            <a:solidFill>
              <a:srgbClr val="E3D8B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fr-FR" sz="3200" dirty="0">
              <a:solidFill>
                <a:srgbClr val="F79646"/>
              </a:solidFill>
            </a:endParaRPr>
          </a:p>
          <a:p>
            <a:pPr algn="ctr" rtl="1">
              <a:buFont typeface="Arial" pitchFamily="34" charset="0"/>
              <a:buNone/>
              <a:defRPr/>
            </a:pPr>
            <a:r>
              <a:rPr lang="ar-AE" sz="3200" b="1" dirty="0" smtClean="0">
                <a:solidFill>
                  <a:schemeClr val="tx1"/>
                </a:solidFill>
              </a:rPr>
              <a:t>حلول 2</a:t>
            </a:r>
            <a:endParaRPr lang="fr-FR" sz="3200" b="1" dirty="0">
              <a:solidFill>
                <a:schemeClr val="tx1"/>
              </a:solidFill>
            </a:endParaRPr>
          </a:p>
          <a:p>
            <a:pPr algn="ctr" rtl="1" fontAlgn="auto">
              <a:spcBef>
                <a:spcPts val="0"/>
              </a:spcBef>
              <a:spcAft>
                <a:spcPts val="0"/>
              </a:spcAft>
              <a:defRPr/>
            </a:pPr>
            <a:r>
              <a:rPr lang="en-US" sz="3200" dirty="0">
                <a:solidFill>
                  <a:srgbClr val="004065"/>
                </a:solidFill>
              </a:rPr>
              <a:t>                            </a:t>
            </a:r>
          </a:p>
        </p:txBody>
      </p:sp>
    </p:spTree>
    <p:extLst>
      <p:ext uri="{BB962C8B-B14F-4D97-AF65-F5344CB8AC3E}">
        <p14:creationId xmlns:p14="http://schemas.microsoft.com/office/powerpoint/2010/main" val="2514166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encrypted-tbn3.gstatic.com/images?q=tbn:ANd9GcQzRGJ9DHrZLoJlXiEY7wAQ8fxnQzNyJKFFY0FuZEsMFEG3Oint"/>
          <p:cNvPicPr>
            <a:picLocks noChangeAspect="1" noChangeArrowheads="1"/>
          </p:cNvPicPr>
          <p:nvPr/>
        </p:nvPicPr>
        <p:blipFill>
          <a:blip r:embed="rId2" cstate="print"/>
          <a:srcRect/>
          <a:stretch>
            <a:fillRect/>
          </a:stretch>
        </p:blipFill>
        <p:spPr bwMode="auto">
          <a:xfrm>
            <a:off x="0" y="2348880"/>
            <a:ext cx="3168352" cy="2373207"/>
          </a:xfrm>
          <a:prstGeom prst="rect">
            <a:avLst/>
          </a:prstGeom>
          <a:noFill/>
        </p:spPr>
      </p:pic>
      <p:sp>
        <p:nvSpPr>
          <p:cNvPr id="4" name="Espace réservé du contenu 2"/>
          <p:cNvSpPr>
            <a:spLocks noGrp="1"/>
          </p:cNvSpPr>
          <p:nvPr>
            <p:ph idx="1"/>
          </p:nvPr>
        </p:nvSpPr>
        <p:spPr>
          <a:xfrm>
            <a:off x="2699792" y="1484784"/>
            <a:ext cx="6444208" cy="3312368"/>
          </a:xfrm>
        </p:spPr>
        <p:txBody>
          <a:bodyPr rtlCol="0">
            <a:normAutofit/>
          </a:bodyPr>
          <a:lstStyle/>
          <a:p>
            <a:pPr algn="ctr" rtl="1" fontAlgn="auto">
              <a:spcAft>
                <a:spcPts val="0"/>
              </a:spcAft>
              <a:buFont typeface="Arial" pitchFamily="34" charset="0"/>
              <a:buNone/>
              <a:defRPr/>
            </a:pPr>
            <a:endParaRPr lang="fr-FR" sz="1500" b="1" dirty="0" smtClean="0"/>
          </a:p>
          <a:p>
            <a:pPr algn="just" rtl="1" fontAlgn="auto">
              <a:spcAft>
                <a:spcPts val="0"/>
              </a:spcAft>
              <a:buFont typeface="Arial" pitchFamily="34" charset="0"/>
              <a:buNone/>
              <a:defRPr/>
            </a:pPr>
            <a:endParaRPr lang="fr-FR" sz="2800" dirty="0" smtClean="0"/>
          </a:p>
          <a:p>
            <a:pPr algn="just" rtl="1">
              <a:buNone/>
              <a:defRPr/>
            </a:pPr>
            <a:endParaRPr lang="ar-AE" sz="2800" dirty="0" smtClean="0"/>
          </a:p>
          <a:p>
            <a:pPr algn="just" rtl="1">
              <a:buNone/>
              <a:defRPr/>
            </a:pPr>
            <a:r>
              <a:rPr lang="ar-AE" sz="3600" dirty="0" smtClean="0"/>
              <a:t>ا</a:t>
            </a:r>
            <a:r>
              <a:rPr lang="x-none" sz="3600" dirty="0" smtClean="0"/>
              <a:t>حتسا</a:t>
            </a:r>
            <a:r>
              <a:rPr lang="fr-FR" sz="3600" dirty="0" err="1" smtClean="0"/>
              <a:t>ب</a:t>
            </a:r>
            <a:r>
              <a:rPr lang="fr-FR" sz="3600" dirty="0" smtClean="0"/>
              <a:t> </a:t>
            </a:r>
            <a:r>
              <a:rPr lang="ar-AE" sz="3600" dirty="0" smtClean="0"/>
              <a:t>النت</a:t>
            </a:r>
            <a:r>
              <a:rPr lang="x-none" sz="3600" dirty="0" smtClean="0"/>
              <a:t>يجة</a:t>
            </a:r>
            <a:r>
              <a:rPr lang="ar-AE" sz="3600" dirty="0" smtClean="0"/>
              <a:t> هو وثيقة تلخص مداخيل و مصاريف  ا</a:t>
            </a:r>
            <a:r>
              <a:rPr lang="fr-FR" sz="3600" dirty="0" err="1" smtClean="0"/>
              <a:t>لشركة</a:t>
            </a:r>
            <a:r>
              <a:rPr lang="ar-AE" sz="3600" dirty="0" smtClean="0"/>
              <a:t> </a:t>
            </a:r>
            <a:r>
              <a:rPr lang="fr-FR" sz="3600" dirty="0" err="1" smtClean="0"/>
              <a:t>خلال</a:t>
            </a:r>
            <a:r>
              <a:rPr lang="fr-FR" sz="3600" dirty="0" smtClean="0"/>
              <a:t> </a:t>
            </a:r>
            <a:r>
              <a:rPr lang="fr-FR" sz="3600" dirty="0" err="1" smtClean="0"/>
              <a:t>فترة</a:t>
            </a:r>
            <a:r>
              <a:rPr lang="ar-AE" sz="3600" dirty="0" smtClean="0"/>
              <a:t> معينة</a:t>
            </a:r>
            <a:r>
              <a:rPr lang="fr-FR" sz="3600" dirty="0" smtClean="0"/>
              <a:t> </a:t>
            </a:r>
            <a:r>
              <a:rPr lang="ar-AE" sz="3600" dirty="0" smtClean="0"/>
              <a:t>من أ</a:t>
            </a:r>
            <a:r>
              <a:rPr lang="x-none" sz="3600" dirty="0" smtClean="0"/>
              <a:t>جل</a:t>
            </a:r>
            <a:r>
              <a:rPr lang="ar-AE" sz="3600" dirty="0" smtClean="0"/>
              <a:t> احتساب</a:t>
            </a:r>
            <a:r>
              <a:rPr lang="fr-FR" sz="3600" dirty="0" smtClean="0"/>
              <a:t> </a:t>
            </a:r>
            <a:r>
              <a:rPr lang="fr-FR" sz="3600" dirty="0" err="1" smtClean="0"/>
              <a:t>ر</a:t>
            </a:r>
            <a:r>
              <a:rPr lang="x-none" sz="3600" dirty="0" smtClean="0"/>
              <a:t>بحها</a:t>
            </a:r>
            <a:r>
              <a:rPr lang="fr-FR" sz="3600" dirty="0" smtClean="0"/>
              <a:t> </a:t>
            </a:r>
            <a:r>
              <a:rPr lang="fr-FR" sz="3600" dirty="0" err="1" smtClean="0"/>
              <a:t>او</a:t>
            </a:r>
            <a:r>
              <a:rPr lang="fr-FR" sz="3600" dirty="0" smtClean="0"/>
              <a:t> </a:t>
            </a:r>
            <a:r>
              <a:rPr lang="fr-FR" sz="3600" dirty="0" err="1" smtClean="0"/>
              <a:t>خسار</a:t>
            </a:r>
            <a:r>
              <a:rPr lang="ar-AE" sz="3600" dirty="0" err="1" smtClean="0"/>
              <a:t>تها</a:t>
            </a:r>
            <a:r>
              <a:rPr lang="fr-FR" sz="3600" dirty="0" smtClean="0"/>
              <a:t>.</a:t>
            </a:r>
          </a:p>
          <a:p>
            <a:pPr algn="just" rtl="1" fontAlgn="auto">
              <a:spcAft>
                <a:spcPts val="0"/>
              </a:spcAft>
              <a:buFont typeface="Arial" pitchFamily="34" charset="0"/>
              <a:buNone/>
              <a:defRPr/>
            </a:pPr>
            <a:endParaRPr lang="fr-FR" sz="2800" dirty="0" smtClean="0"/>
          </a:p>
          <a:p>
            <a:pPr algn="ctr" rtl="1" fontAlgn="auto">
              <a:spcAft>
                <a:spcPts val="0"/>
              </a:spcAft>
              <a:buFont typeface="Arial" pitchFamily="34" charset="0"/>
              <a:buNone/>
              <a:defRPr/>
            </a:pPr>
            <a:endParaRPr lang="fr-FR" sz="2800" b="1" dirty="0" smtClean="0"/>
          </a:p>
        </p:txBody>
      </p:sp>
      <p:sp>
        <p:nvSpPr>
          <p:cNvPr id="8" name="Rectangle 7"/>
          <p:cNvSpPr/>
          <p:nvPr/>
        </p:nvSpPr>
        <p:spPr>
          <a:xfrm>
            <a:off x="0" y="-26988"/>
            <a:ext cx="9144000" cy="795338"/>
          </a:xfrm>
          <a:prstGeom prst="rect">
            <a:avLst/>
          </a:prstGeom>
          <a:solidFill>
            <a:schemeClr val="bg1"/>
          </a:solidFill>
          <a:ln>
            <a:solidFill>
              <a:srgbClr val="E3D8B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fr-FR" sz="3200" dirty="0">
              <a:solidFill>
                <a:srgbClr val="F79646"/>
              </a:solidFill>
            </a:endParaRPr>
          </a:p>
          <a:p>
            <a:pPr algn="ctr" rtl="1" fontAlgn="auto">
              <a:spcBef>
                <a:spcPts val="0"/>
              </a:spcBef>
              <a:spcAft>
                <a:spcPts val="0"/>
              </a:spcAft>
              <a:defRPr/>
            </a:pPr>
            <a:endParaRPr lang="fr-FR" sz="3200" b="1" dirty="0">
              <a:solidFill>
                <a:srgbClr val="1F497D">
                  <a:lumMod val="75000"/>
                </a:srgbClr>
              </a:solidFill>
            </a:endParaRPr>
          </a:p>
          <a:p>
            <a:pPr algn="ctr" rtl="1" fontAlgn="auto">
              <a:spcAft>
                <a:spcPts val="0"/>
              </a:spcAft>
              <a:buFont typeface="Arial" pitchFamily="34" charset="0"/>
              <a:buNone/>
              <a:defRPr/>
            </a:pPr>
            <a:r>
              <a:rPr lang="ar-AE" sz="3200" b="1" dirty="0" smtClean="0">
                <a:solidFill>
                  <a:schemeClr val="tx1"/>
                </a:solidFill>
              </a:rPr>
              <a:t>احتساب</a:t>
            </a:r>
            <a:r>
              <a:rPr lang="fr-FR" sz="3200" b="1" dirty="0" smtClean="0"/>
              <a:t> </a:t>
            </a:r>
            <a:r>
              <a:rPr lang="ar-AE" sz="3200" b="1" dirty="0" smtClean="0">
                <a:solidFill>
                  <a:schemeClr val="tx1"/>
                </a:solidFill>
              </a:rPr>
              <a:t>النتيجة</a:t>
            </a:r>
            <a:r>
              <a:rPr lang="fr-FR" sz="3200" b="1" dirty="0" smtClean="0">
                <a:solidFill>
                  <a:schemeClr val="tx1"/>
                </a:solidFill>
              </a:rPr>
              <a:t> </a:t>
            </a:r>
          </a:p>
          <a:p>
            <a:pPr algn="ctr" rtl="1" fontAlgn="auto">
              <a:spcBef>
                <a:spcPts val="0"/>
              </a:spcBef>
              <a:spcAft>
                <a:spcPts val="0"/>
              </a:spcAft>
              <a:defRPr/>
            </a:pPr>
            <a:endParaRPr lang="fr-FR" sz="3200" b="1" dirty="0">
              <a:solidFill>
                <a:srgbClr val="1F497D">
                  <a:lumMod val="75000"/>
                </a:srgbClr>
              </a:solidFill>
            </a:endParaRPr>
          </a:p>
          <a:p>
            <a:pPr algn="ctr" rtl="1" fontAlgn="auto">
              <a:spcBef>
                <a:spcPts val="0"/>
              </a:spcBef>
              <a:spcAft>
                <a:spcPts val="0"/>
              </a:spcAft>
              <a:defRPr/>
            </a:pPr>
            <a:r>
              <a:rPr lang="en-US" sz="3200" dirty="0">
                <a:solidFill>
                  <a:srgbClr val="004065"/>
                </a:solidFill>
              </a:rPr>
              <a:t>                            </a:t>
            </a:r>
          </a:p>
        </p:txBody>
      </p:sp>
    </p:spTree>
    <p:extLst>
      <p:ext uri="{BB962C8B-B14F-4D97-AF65-F5344CB8AC3E}">
        <p14:creationId xmlns:p14="http://schemas.microsoft.com/office/powerpoint/2010/main" val="372448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checkerboard(across)">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casasimarro.es/userfiles/agenda.jpg"/>
          <p:cNvPicPr>
            <a:picLocks noChangeAspect="1" noChangeArrowheads="1"/>
          </p:cNvPicPr>
          <p:nvPr/>
        </p:nvPicPr>
        <p:blipFill>
          <a:blip r:embed="rId2" cstate="print"/>
          <a:srcRect/>
          <a:stretch>
            <a:fillRect/>
          </a:stretch>
        </p:blipFill>
        <p:spPr bwMode="auto">
          <a:xfrm>
            <a:off x="5071096" y="1412776"/>
            <a:ext cx="3790949" cy="2952328"/>
          </a:xfrm>
          <a:prstGeom prst="rect">
            <a:avLst/>
          </a:prstGeom>
          <a:noFill/>
        </p:spPr>
      </p:pic>
      <p:sp>
        <p:nvSpPr>
          <p:cNvPr id="3" name="Espace réservé du contenu 2"/>
          <p:cNvSpPr txBox="1">
            <a:spLocks/>
          </p:cNvSpPr>
          <p:nvPr/>
        </p:nvSpPr>
        <p:spPr>
          <a:xfrm>
            <a:off x="329885" y="2996952"/>
            <a:ext cx="8238051" cy="3456384"/>
          </a:xfrm>
          <a:prstGeom prst="rect">
            <a:avLst/>
          </a:prstGeom>
        </p:spPr>
        <p:txBody>
          <a:bodyPr vert="horz" lIns="91440" tIns="45720" rIns="91440" bIns="45720" rtlCol="0">
            <a:norm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fr-FR" sz="15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fr-FR" sz="3600" b="0" i="0" u="none" strike="noStrike" kern="1200" cap="none" spc="0" normalizeH="0" baseline="0" noProof="0" dirty="0" err="1" smtClean="0">
                <a:ln>
                  <a:noFill/>
                </a:ln>
                <a:solidFill>
                  <a:schemeClr val="tx1"/>
                </a:solidFill>
                <a:effectLst/>
                <a:uLnTx/>
                <a:uFillTx/>
                <a:latin typeface="+mn-lt"/>
                <a:ea typeface="+mn-ea"/>
                <a:cs typeface="+mn-cs"/>
              </a:rPr>
              <a:t>يجب</a:t>
            </a:r>
            <a:r>
              <a:rPr kumimoji="0" lang="fr-FR" sz="3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3600" b="0" i="0" u="none" strike="noStrike" kern="1200" cap="none" spc="0" normalizeH="0" baseline="0" noProof="0" dirty="0" err="1" smtClean="0">
                <a:ln>
                  <a:noFill/>
                </a:ln>
                <a:solidFill>
                  <a:schemeClr val="tx1"/>
                </a:solidFill>
                <a:effectLst/>
                <a:uLnTx/>
                <a:uFillTx/>
                <a:latin typeface="+mn-lt"/>
                <a:ea typeface="+mn-ea"/>
                <a:cs typeface="+mn-cs"/>
              </a:rPr>
              <a:t>ان</a:t>
            </a:r>
            <a:r>
              <a:rPr kumimoji="0" lang="fr-FR" sz="3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3600" b="0" i="0" u="none" strike="noStrike" kern="1200" cap="none" spc="0" normalizeH="0" baseline="0" noProof="0" dirty="0" err="1" smtClean="0">
                <a:ln>
                  <a:noFill/>
                </a:ln>
                <a:solidFill>
                  <a:schemeClr val="tx1"/>
                </a:solidFill>
                <a:effectLst/>
                <a:uLnTx/>
                <a:uFillTx/>
                <a:latin typeface="+mn-lt"/>
                <a:ea typeface="+mn-ea"/>
                <a:cs typeface="+mn-cs"/>
              </a:rPr>
              <a:t>يتم</a:t>
            </a:r>
            <a:r>
              <a:rPr kumimoji="0" lang="ar-AE" sz="3600" b="0" i="0" u="none" strike="noStrike" kern="1200" cap="none" spc="0" normalizeH="0" baseline="0" noProof="0" dirty="0" smtClean="0">
                <a:ln>
                  <a:noFill/>
                </a:ln>
                <a:solidFill>
                  <a:schemeClr val="tx1"/>
                </a:solidFill>
                <a:effectLst/>
                <a:uLnTx/>
                <a:uFillTx/>
                <a:latin typeface="+mn-lt"/>
                <a:ea typeface="+mn-ea"/>
                <a:cs typeface="+mn-cs"/>
              </a:rPr>
              <a:t> اعداد هذه الوثيقة</a:t>
            </a:r>
            <a:r>
              <a:rPr kumimoji="0" lang="fr-FR" sz="3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3600" b="0" i="0" u="none" strike="noStrike" kern="1200" cap="none" spc="0" normalizeH="0" baseline="0" noProof="0" dirty="0" err="1" smtClean="0">
                <a:ln>
                  <a:noFill/>
                </a:ln>
                <a:solidFill>
                  <a:schemeClr val="tx1"/>
                </a:solidFill>
                <a:effectLst/>
                <a:uLnTx/>
                <a:uFillTx/>
                <a:latin typeface="+mn-lt"/>
                <a:ea typeface="+mn-ea"/>
                <a:cs typeface="+mn-cs"/>
              </a:rPr>
              <a:t>مرة</a:t>
            </a:r>
            <a:r>
              <a:rPr kumimoji="0" lang="fr-FR" sz="3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3600" b="0" i="0" u="none" strike="noStrike" kern="1200" cap="none" spc="0" normalizeH="0" baseline="0" noProof="0" dirty="0" err="1" smtClean="0">
                <a:ln>
                  <a:noFill/>
                </a:ln>
                <a:solidFill>
                  <a:schemeClr val="tx1"/>
                </a:solidFill>
                <a:effectLst/>
                <a:uLnTx/>
                <a:uFillTx/>
                <a:latin typeface="+mn-lt"/>
                <a:ea typeface="+mn-ea"/>
                <a:cs typeface="+mn-cs"/>
              </a:rPr>
              <a:t>واحدة</a:t>
            </a:r>
            <a:r>
              <a:rPr kumimoji="0" lang="fr-FR" sz="3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3600" b="0" i="0" u="none" strike="noStrike" kern="1200" cap="none" spc="0" normalizeH="0" baseline="0" noProof="0" dirty="0" err="1" smtClean="0">
                <a:ln>
                  <a:noFill/>
                </a:ln>
                <a:solidFill>
                  <a:schemeClr val="tx1"/>
                </a:solidFill>
                <a:effectLst/>
                <a:uLnTx/>
                <a:uFillTx/>
                <a:latin typeface="+mn-lt"/>
                <a:ea typeface="+mn-ea"/>
                <a:cs typeface="+mn-cs"/>
              </a:rPr>
              <a:t>اسبوعيا</a:t>
            </a:r>
            <a:r>
              <a:rPr kumimoji="0" lang="fr-FR" sz="3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3600" b="0" i="0" u="none" strike="noStrike" kern="1200" cap="none" spc="0" normalizeH="0" baseline="0" noProof="0" dirty="0" err="1" smtClean="0">
                <a:ln>
                  <a:noFill/>
                </a:ln>
                <a:solidFill>
                  <a:schemeClr val="tx1"/>
                </a:solidFill>
                <a:effectLst/>
                <a:uLnTx/>
                <a:uFillTx/>
                <a:latin typeface="+mn-lt"/>
                <a:ea typeface="+mn-ea"/>
                <a:cs typeface="+mn-cs"/>
              </a:rPr>
              <a:t>او</a:t>
            </a:r>
            <a:r>
              <a:rPr kumimoji="0" lang="fr-FR" sz="3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3600" b="0" i="0" u="none" strike="noStrike" kern="1200" cap="none" spc="0" normalizeH="0" baseline="0" noProof="0" dirty="0" err="1" smtClean="0">
                <a:ln>
                  <a:noFill/>
                </a:ln>
                <a:solidFill>
                  <a:schemeClr val="tx1"/>
                </a:solidFill>
                <a:effectLst/>
                <a:uLnTx/>
                <a:uFillTx/>
                <a:latin typeface="+mn-lt"/>
                <a:ea typeface="+mn-ea"/>
                <a:cs typeface="+mn-cs"/>
              </a:rPr>
              <a:t>شهريا</a:t>
            </a:r>
            <a:r>
              <a:rPr kumimoji="0" lang="fr-FR" sz="3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3600" b="0" i="0" u="none" strike="noStrike" kern="1200" cap="none" spc="0" normalizeH="0" baseline="0" noProof="0" dirty="0" err="1" smtClean="0">
                <a:ln>
                  <a:noFill/>
                </a:ln>
                <a:solidFill>
                  <a:schemeClr val="tx1"/>
                </a:solidFill>
                <a:effectLst/>
                <a:uLnTx/>
                <a:uFillTx/>
                <a:latin typeface="+mn-lt"/>
                <a:ea typeface="+mn-ea"/>
                <a:cs typeface="+mn-cs"/>
              </a:rPr>
              <a:t>فى</a:t>
            </a:r>
            <a:r>
              <a:rPr kumimoji="0" lang="fr-FR" sz="3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3600" b="0" i="0" u="none" strike="noStrike" kern="1200" cap="none" spc="0" normalizeH="0" baseline="0" noProof="0" dirty="0" err="1" smtClean="0">
                <a:ln>
                  <a:noFill/>
                </a:ln>
                <a:solidFill>
                  <a:schemeClr val="tx1"/>
                </a:solidFill>
                <a:effectLst/>
                <a:uLnTx/>
                <a:uFillTx/>
                <a:latin typeface="+mn-lt"/>
                <a:ea typeface="+mn-ea"/>
                <a:cs typeface="+mn-cs"/>
              </a:rPr>
              <a:t>البداية</a:t>
            </a:r>
            <a:r>
              <a:rPr kumimoji="0" lang="ar-AE" sz="3600" b="0" i="0" u="none" strike="noStrike" kern="1200" cap="none" spc="0" normalizeH="0" baseline="0" noProof="0" dirty="0" err="1" smtClean="0">
                <a:ln>
                  <a:noFill/>
                </a:ln>
                <a:solidFill>
                  <a:schemeClr val="tx1"/>
                </a:solidFill>
                <a:effectLst/>
                <a:uLnTx/>
                <a:uFillTx/>
                <a:latin typeface="+mn-lt"/>
                <a:ea typeface="+mn-ea"/>
                <a:cs typeface="+mn-cs"/>
              </a:rPr>
              <a:t>.</a:t>
            </a:r>
            <a:r>
              <a:rPr kumimoji="0" lang="fr-FR" sz="3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3600" b="0" i="0" u="none" strike="noStrike" kern="1200" cap="none" spc="0" normalizeH="0" baseline="0" noProof="0" dirty="0" err="1" smtClean="0">
                <a:ln>
                  <a:noFill/>
                </a:ln>
                <a:solidFill>
                  <a:schemeClr val="tx1"/>
                </a:solidFill>
                <a:effectLst/>
                <a:uLnTx/>
                <a:uFillTx/>
                <a:latin typeface="+mn-lt"/>
                <a:ea typeface="+mn-ea"/>
                <a:cs typeface="+mn-cs"/>
              </a:rPr>
              <a:t>وبعد</a:t>
            </a:r>
            <a:r>
              <a:rPr kumimoji="0" lang="fr-FR" sz="3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3600" b="0" i="0" u="none" strike="noStrike" kern="1200" cap="none" spc="0" normalizeH="0" baseline="0" noProof="0" dirty="0" err="1" smtClean="0">
                <a:ln>
                  <a:noFill/>
                </a:ln>
                <a:solidFill>
                  <a:schemeClr val="tx1"/>
                </a:solidFill>
                <a:effectLst/>
                <a:uLnTx/>
                <a:uFillTx/>
                <a:latin typeface="+mn-lt"/>
                <a:ea typeface="+mn-ea"/>
                <a:cs typeface="+mn-cs"/>
              </a:rPr>
              <a:t>ذلك</a:t>
            </a:r>
            <a:r>
              <a:rPr kumimoji="0" lang="fr-FR" sz="3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3600" b="0" i="0" u="none" strike="noStrike" kern="1200" cap="none" spc="0" normalizeH="0" baseline="0" noProof="0" dirty="0" err="1" smtClean="0">
                <a:ln>
                  <a:noFill/>
                </a:ln>
                <a:solidFill>
                  <a:schemeClr val="tx1"/>
                </a:solidFill>
                <a:effectLst/>
                <a:uLnTx/>
                <a:uFillTx/>
                <a:latin typeface="+mn-lt"/>
                <a:ea typeface="+mn-ea"/>
                <a:cs typeface="+mn-cs"/>
              </a:rPr>
              <a:t>يمكن</a:t>
            </a:r>
            <a:r>
              <a:rPr kumimoji="0" lang="fr-FR" sz="3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3600" b="0" i="0" u="none" strike="noStrike" kern="1200" cap="none" spc="0" normalizeH="0" baseline="0" noProof="0" dirty="0" err="1" smtClean="0">
                <a:ln>
                  <a:noFill/>
                </a:ln>
                <a:solidFill>
                  <a:schemeClr val="tx1"/>
                </a:solidFill>
                <a:effectLst/>
                <a:uLnTx/>
                <a:uFillTx/>
                <a:latin typeface="+mn-lt"/>
                <a:ea typeface="+mn-ea"/>
                <a:cs typeface="+mn-cs"/>
              </a:rPr>
              <a:t>ان</a:t>
            </a:r>
            <a:r>
              <a:rPr kumimoji="0" lang="fr-FR" sz="3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3600" b="0" i="0" u="none" strike="noStrike" kern="1200" cap="none" spc="0" normalizeH="0" baseline="0" noProof="0" dirty="0" err="1" smtClean="0">
                <a:ln>
                  <a:noFill/>
                </a:ln>
                <a:solidFill>
                  <a:schemeClr val="tx1"/>
                </a:solidFill>
                <a:effectLst/>
                <a:uLnTx/>
                <a:uFillTx/>
                <a:latin typeface="+mn-lt"/>
                <a:ea typeface="+mn-ea"/>
                <a:cs typeface="+mn-cs"/>
              </a:rPr>
              <a:t>يتم</a:t>
            </a:r>
            <a:r>
              <a:rPr kumimoji="0" lang="ar-AE" sz="3600" b="0" i="0" u="none" strike="noStrike" kern="1200" cap="none" spc="0" normalizeH="0" baseline="0" noProof="0" dirty="0" smtClean="0">
                <a:ln>
                  <a:noFill/>
                </a:ln>
                <a:solidFill>
                  <a:schemeClr val="tx1"/>
                </a:solidFill>
                <a:effectLst/>
                <a:uLnTx/>
                <a:uFillTx/>
                <a:latin typeface="+mn-lt"/>
                <a:ea typeface="+mn-ea"/>
                <a:cs typeface="+mn-cs"/>
              </a:rPr>
              <a:t> اعدادها كل ثلاث أشهر, ست أشهر أو كل سنة</a:t>
            </a:r>
            <a:r>
              <a:rPr kumimoji="0" lang="fr-FR" sz="3600" b="0" i="0" u="none" strike="noStrike" kern="1200" cap="none" spc="0" normalizeH="0" baseline="0" noProof="0" dirty="0" smtClean="0">
                <a:ln>
                  <a:noFill/>
                </a:ln>
                <a:solidFill>
                  <a:schemeClr val="tx1"/>
                </a:solidFill>
                <a:effectLst/>
                <a:uLnTx/>
                <a:uFillTx/>
                <a:latin typeface="+mn-lt"/>
                <a:ea typeface="+mn-ea"/>
                <a:cs typeface="+mn-cs"/>
              </a:rPr>
              <a:t>.</a:t>
            </a:r>
          </a:p>
          <a:p>
            <a:pPr marL="342900" indent="-342900" defTabSz="914400" rtl="1">
              <a:spcBef>
                <a:spcPct val="20000"/>
              </a:spcBef>
              <a:defRPr/>
            </a:pPr>
            <a:r>
              <a:rPr lang="en-US" sz="2000" b="1" dirty="0">
                <a:solidFill>
                  <a:srgbClr val="FF0000"/>
                </a:solidFill>
              </a:rPr>
              <a:t>Check Exercise </a:t>
            </a:r>
            <a:r>
              <a:rPr lang="en-US" sz="2000" b="1" dirty="0" smtClean="0">
                <a:solidFill>
                  <a:srgbClr val="FF0000"/>
                </a:solidFill>
              </a:rPr>
              <a:t>3 &amp; 4</a:t>
            </a:r>
            <a:endParaRPr lang="fr-FR" sz="2000" b="1" dirty="0">
              <a:solidFill>
                <a:srgbClr val="FF0000"/>
              </a:solidFill>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fr-FR" sz="3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re 5"/>
          <p:cNvSpPr>
            <a:spLocks noGrp="1"/>
          </p:cNvSpPr>
          <p:nvPr>
            <p:ph type="title"/>
          </p:nvPr>
        </p:nvSpPr>
        <p:spPr>
          <a:prstGeom prst="rect">
            <a:avLst/>
          </a:prstGeom>
          <a:solidFill>
            <a:schemeClr val="bg1"/>
          </a:solidFill>
          <a:ln>
            <a:solidFill>
              <a:srgbClr val="E3D8B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rtl="1" fontAlgn="auto">
              <a:spcBef>
                <a:spcPts val="0"/>
              </a:spcBef>
              <a:spcAft>
                <a:spcPts val="0"/>
              </a:spcAft>
              <a:defRPr/>
            </a:pPr>
            <a:endParaRPr lang="fr-FR" sz="3200" dirty="0">
              <a:solidFill>
                <a:srgbClr val="F79646"/>
              </a:solidFill>
            </a:endParaRPr>
          </a:p>
          <a:p>
            <a:pPr algn="ctr" rtl="1" fontAlgn="auto">
              <a:spcBef>
                <a:spcPts val="0"/>
              </a:spcBef>
              <a:spcAft>
                <a:spcPts val="0"/>
              </a:spcAft>
              <a:defRPr/>
            </a:pPr>
            <a:endParaRPr lang="fr-FR" sz="3200" b="1" dirty="0">
              <a:solidFill>
                <a:srgbClr val="1F497D">
                  <a:lumMod val="75000"/>
                </a:srgbClr>
              </a:solidFill>
            </a:endParaRPr>
          </a:p>
          <a:p>
            <a:pPr algn="ctr" rtl="1" fontAlgn="auto">
              <a:spcAft>
                <a:spcPts val="0"/>
              </a:spcAft>
              <a:buFont typeface="Arial" pitchFamily="34" charset="0"/>
              <a:buNone/>
              <a:defRPr/>
            </a:pPr>
            <a:r>
              <a:rPr lang="x-none" sz="4900" b="1" dirty="0" smtClean="0">
                <a:solidFill>
                  <a:srgbClr val="CC3300"/>
                </a:solidFill>
              </a:rPr>
              <a:t>احتساب النتيجة</a:t>
            </a:r>
            <a:endParaRPr lang="fr-FR" sz="4900" b="1" dirty="0" smtClean="0">
              <a:solidFill>
                <a:srgbClr val="CC3300"/>
              </a:solidFill>
            </a:endParaRPr>
          </a:p>
          <a:p>
            <a:pPr algn="ctr" rtl="1" fontAlgn="auto">
              <a:spcBef>
                <a:spcPts val="0"/>
              </a:spcBef>
              <a:spcAft>
                <a:spcPts val="0"/>
              </a:spcAft>
              <a:defRPr/>
            </a:pPr>
            <a:endParaRPr lang="fr-FR" sz="3200" b="1" dirty="0">
              <a:solidFill>
                <a:srgbClr val="1F497D">
                  <a:lumMod val="75000"/>
                </a:srgbClr>
              </a:solidFill>
            </a:endParaRPr>
          </a:p>
          <a:p>
            <a:pPr algn="ctr" rtl="1" fontAlgn="auto">
              <a:spcBef>
                <a:spcPts val="0"/>
              </a:spcBef>
              <a:spcAft>
                <a:spcPts val="0"/>
              </a:spcAft>
              <a:defRPr/>
            </a:pPr>
            <a:r>
              <a:rPr lang="en-US" sz="3200" dirty="0">
                <a:solidFill>
                  <a:srgbClr val="004065"/>
                </a:solidFill>
              </a:rPr>
              <a:t>                            </a:t>
            </a:r>
          </a:p>
        </p:txBody>
      </p:sp>
    </p:spTree>
    <p:extLst>
      <p:ext uri="{BB962C8B-B14F-4D97-AF65-F5344CB8AC3E}">
        <p14:creationId xmlns:p14="http://schemas.microsoft.com/office/powerpoint/2010/main" val="208686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0034" y="285727"/>
            <a:ext cx="7858180" cy="2964468"/>
          </a:xfrm>
          <a:solidFill>
            <a:schemeClr val="accent1">
              <a:lumMod val="60000"/>
              <a:lumOff val="40000"/>
            </a:schemeClr>
          </a:solidFill>
          <a:ln>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pPr rtl="1"/>
            <a:r>
              <a:rPr lang="ar-MA" b="1" dirty="0" smtClean="0">
                <a:solidFill>
                  <a:srgbClr val="FF0000"/>
                </a:solidFill>
              </a:rPr>
              <a:t>مشروع</a:t>
            </a:r>
          </a:p>
          <a:p>
            <a:pPr rtl="1"/>
            <a:r>
              <a:rPr lang="ar-MA" b="1" dirty="0" smtClean="0">
                <a:solidFill>
                  <a:srgbClr val="FF0000"/>
                </a:solidFill>
              </a:rPr>
              <a:t> </a:t>
            </a:r>
            <a:r>
              <a:rPr lang="ar-MA" b="1" dirty="0">
                <a:solidFill>
                  <a:srgbClr val="FF0000"/>
                </a:solidFill>
              </a:rPr>
              <a:t>تمكين الشباب من خلال المقاولات </a:t>
            </a:r>
            <a:r>
              <a:rPr lang="ar-MA" b="1" dirty="0" smtClean="0">
                <a:solidFill>
                  <a:srgbClr val="FF0000"/>
                </a:solidFill>
              </a:rPr>
              <a:t>في</a:t>
            </a:r>
            <a:r>
              <a:rPr lang="fr-FR" b="1" dirty="0" smtClean="0">
                <a:solidFill>
                  <a:srgbClr val="FF0000"/>
                </a:solidFill>
              </a:rPr>
              <a:t> </a:t>
            </a:r>
            <a:r>
              <a:rPr lang="ar-MA" b="1" dirty="0" smtClean="0">
                <a:solidFill>
                  <a:srgbClr val="FF0000"/>
                </a:solidFill>
              </a:rPr>
              <a:t>المغرب</a:t>
            </a:r>
            <a:r>
              <a:rPr lang="fr-FR" b="1" dirty="0" smtClean="0">
                <a:solidFill>
                  <a:srgbClr val="FF0000"/>
                </a:solidFill>
              </a:rPr>
              <a:t> </a:t>
            </a:r>
            <a:endParaRPr lang="ar-MA" b="1" dirty="0" smtClean="0">
              <a:solidFill>
                <a:srgbClr val="FF0000"/>
              </a:solidFill>
            </a:endParaRPr>
          </a:p>
          <a:p>
            <a:pPr rtl="1"/>
            <a:r>
              <a:rPr lang="fr-FR" b="1" dirty="0" smtClean="0">
                <a:solidFill>
                  <a:srgbClr val="FF0000"/>
                </a:solidFill>
              </a:rPr>
              <a:t>EYEM </a:t>
            </a:r>
          </a:p>
          <a:p>
            <a:pPr rtl="1"/>
            <a:r>
              <a:rPr lang="x-none" b="1" dirty="0" smtClean="0">
                <a:solidFill>
                  <a:srgbClr val="FF0000"/>
                </a:solidFill>
              </a:rPr>
              <a:t>مرحلة ما بعد التأسيس</a:t>
            </a:r>
          </a:p>
          <a:p>
            <a:pPr rtl="1"/>
            <a:r>
              <a:rPr lang="en-US" b="1" dirty="0">
                <a:solidFill>
                  <a:srgbClr val="FF0000"/>
                </a:solidFill>
              </a:rPr>
              <a:t>Post-Creation</a:t>
            </a:r>
            <a:endParaRPr lang="x-none" b="1" dirty="0">
              <a:solidFill>
                <a:srgbClr val="FF0000"/>
              </a:solidFill>
            </a:endParaRPr>
          </a:p>
          <a:p>
            <a:pPr rtl="1"/>
            <a:endParaRPr lang="fr-FR" b="1" dirty="0" smtClean="0">
              <a:solidFill>
                <a:srgbClr val="FF0000"/>
              </a:solidFill>
            </a:endParaRPr>
          </a:p>
        </p:txBody>
      </p:sp>
      <p:sp>
        <p:nvSpPr>
          <p:cNvPr id="5" name="Sous-titre 2"/>
          <p:cNvSpPr txBox="1">
            <a:spLocks/>
          </p:cNvSpPr>
          <p:nvPr/>
        </p:nvSpPr>
        <p:spPr>
          <a:xfrm>
            <a:off x="2255330" y="3862263"/>
            <a:ext cx="4545812" cy="1224136"/>
          </a:xfrm>
          <a:prstGeom prst="rect">
            <a:avLst/>
          </a:prstGeom>
          <a:solidFill>
            <a:schemeClr val="bg1"/>
          </a:solidFill>
          <a:ln w="25400" cap="flat" cmpd="sng" algn="ctr">
            <a:solidFill>
              <a:schemeClr val="tx1"/>
            </a:solid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lang="ar-AE" sz="6000" b="1" dirty="0" smtClean="0">
                <a:solidFill>
                  <a:srgbClr val="FF0000"/>
                </a:solidFill>
              </a:rPr>
              <a:t>التدبير التجاري </a:t>
            </a:r>
            <a:endParaRPr kumimoji="0" lang="fr-FR" sz="6000" b="1"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760469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dirty="0" smtClean="0"/>
              <a:t>أهداف الدورة</a:t>
            </a:r>
            <a:endParaRPr lang="fr-FR" dirty="0"/>
          </a:p>
        </p:txBody>
      </p:sp>
      <p:sp>
        <p:nvSpPr>
          <p:cNvPr id="3" name="Espace réservé du contenu 2"/>
          <p:cNvSpPr>
            <a:spLocks noGrp="1"/>
          </p:cNvSpPr>
          <p:nvPr>
            <p:ph idx="1"/>
          </p:nvPr>
        </p:nvSpPr>
        <p:spPr>
          <a:xfrm>
            <a:off x="500034" y="2000240"/>
            <a:ext cx="8229600" cy="4525963"/>
          </a:xfrm>
        </p:spPr>
        <p:txBody>
          <a:bodyPr>
            <a:normAutofit/>
          </a:bodyPr>
          <a:lstStyle/>
          <a:p>
            <a:pPr lvl="0" algn="r" rtl="1"/>
            <a:r>
              <a:rPr lang="ar-MA" dirty="0" smtClean="0"/>
              <a:t>تقنيات تدبير المنتج </a:t>
            </a:r>
            <a:endParaRPr lang="fr-FR" dirty="0" smtClean="0"/>
          </a:p>
          <a:p>
            <a:pPr lvl="0" algn="r" rtl="1"/>
            <a:r>
              <a:rPr lang="ar-MA" dirty="0" smtClean="0"/>
              <a:t>تقنيات تدبير المبيعات </a:t>
            </a:r>
            <a:endParaRPr lang="fr-FR" dirty="0" smtClean="0"/>
          </a:p>
          <a:p>
            <a:pPr algn="r" rtl="1"/>
            <a:r>
              <a:rPr lang="x-none" dirty="0" smtClean="0"/>
              <a:t> </a:t>
            </a:r>
            <a:r>
              <a:rPr lang="ar-MA" dirty="0" smtClean="0"/>
              <a:t>تقنيات تدبير الزبون </a:t>
            </a:r>
          </a:p>
          <a:p>
            <a:pPr algn="r" rtl="1"/>
            <a:r>
              <a:rPr lang="ar-MA" dirty="0" smtClean="0"/>
              <a:t>تقنيات التدبير الإداري </a:t>
            </a:r>
          </a:p>
          <a:p>
            <a:pPr algn="r" rtl="1"/>
            <a:endParaRPr lang="fr-FR" dirty="0"/>
          </a:p>
        </p:txBody>
      </p:sp>
    </p:spTree>
    <p:extLst>
      <p:ext uri="{BB962C8B-B14F-4D97-AF65-F5344CB8AC3E}">
        <p14:creationId xmlns:p14="http://schemas.microsoft.com/office/powerpoint/2010/main" val="2927941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nvPr>
        </p:nvGraphicFramePr>
        <p:xfrm>
          <a:off x="630096" y="2205202"/>
          <a:ext cx="7567448" cy="12929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ZoneTexte 5"/>
          <p:cNvSpPr txBox="1"/>
          <p:nvPr/>
        </p:nvSpPr>
        <p:spPr>
          <a:xfrm>
            <a:off x="2939584" y="1340768"/>
            <a:ext cx="2902826" cy="507831"/>
          </a:xfrm>
          <a:prstGeom prst="rect">
            <a:avLst/>
          </a:prstGeom>
          <a:noFill/>
        </p:spPr>
        <p:txBody>
          <a:bodyPr wrap="square" rtlCol="0">
            <a:spAutoFit/>
          </a:bodyPr>
          <a:lstStyle/>
          <a:p>
            <a:pPr algn="r" rtl="1"/>
            <a:r>
              <a:rPr lang="ar-MA" sz="2700" b="1" dirty="0">
                <a:solidFill>
                  <a:schemeClr val="accent1"/>
                </a:solidFill>
              </a:rPr>
              <a:t>ما هي مراحل البيع؟</a:t>
            </a:r>
            <a:endParaRPr lang="fr-FR" sz="2700" b="1" dirty="0">
              <a:solidFill>
                <a:schemeClr val="accent1"/>
              </a:solidFill>
            </a:endParaRPr>
          </a:p>
        </p:txBody>
      </p:sp>
      <p:graphicFrame>
        <p:nvGraphicFramePr>
          <p:cNvPr id="8" name="Diagramme 7"/>
          <p:cNvGraphicFramePr/>
          <p:nvPr>
            <p:extLst/>
          </p:nvPr>
        </p:nvGraphicFramePr>
        <p:xfrm>
          <a:off x="143860" y="4184591"/>
          <a:ext cx="8383314" cy="20438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ZoneTexte 8"/>
          <p:cNvSpPr txBox="1"/>
          <p:nvPr/>
        </p:nvSpPr>
        <p:spPr>
          <a:xfrm>
            <a:off x="2920562" y="3849616"/>
            <a:ext cx="3736428" cy="507831"/>
          </a:xfrm>
          <a:prstGeom prst="rect">
            <a:avLst/>
          </a:prstGeom>
          <a:noFill/>
        </p:spPr>
        <p:txBody>
          <a:bodyPr wrap="square" rtlCol="0">
            <a:spAutoFit/>
          </a:bodyPr>
          <a:lstStyle/>
          <a:p>
            <a:pPr algn="r" rtl="1"/>
            <a:r>
              <a:rPr lang="ar-MA" sz="2700" b="1" dirty="0" err="1">
                <a:solidFill>
                  <a:schemeClr val="accent1"/>
                </a:solidFill>
              </a:rPr>
              <a:t>شنو</a:t>
            </a:r>
            <a:r>
              <a:rPr lang="ar-MA" sz="2700" b="1" dirty="0">
                <a:solidFill>
                  <a:schemeClr val="accent1"/>
                </a:solidFill>
              </a:rPr>
              <a:t> خاصني نعرف باش  نبيع؟</a:t>
            </a:r>
            <a:endParaRPr lang="fr-FR" sz="2700" b="1" dirty="0">
              <a:solidFill>
                <a:schemeClr val="accent1"/>
              </a:solidFill>
            </a:endParaRPr>
          </a:p>
        </p:txBody>
      </p:sp>
      <p:sp>
        <p:nvSpPr>
          <p:cNvPr id="10" name="Rectangle 2"/>
          <p:cNvSpPr txBox="1">
            <a:spLocks noChangeArrowheads="1"/>
          </p:cNvSpPr>
          <p:nvPr/>
        </p:nvSpPr>
        <p:spPr bwMode="auto">
          <a:xfrm>
            <a:off x="1079040" y="244937"/>
            <a:ext cx="7128793" cy="735791"/>
          </a:xfrm>
          <a:prstGeom prst="rect">
            <a:avLst/>
          </a:prstGeom>
          <a:noFill/>
          <a:ln>
            <a:miter lim="800000"/>
            <a:headEnd/>
            <a:tailEnd/>
          </a:ln>
        </p:spPr>
        <p:txBody>
          <a:bodyPr vert="horz" wrap="square" lIns="91440" tIns="45720" rIns="91440" bIns="45720" numCol="1" anchor="ctr" anchorCtr="0" compatLnSpc="1">
            <a:prstTxWarp prst="textNoShape">
              <a:avLst/>
            </a:prstTxWarp>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MA" sz="4800" b="1" dirty="0" smtClean="0">
                <a:solidFill>
                  <a:srgbClr val="FF0000"/>
                </a:solidFill>
                <a:latin typeface="+mn-lt"/>
                <a:cs typeface="Times New Roman" pitchFamily="18" charset="0"/>
              </a:rPr>
              <a:t>قبل كل شيء خصني نعرف </a:t>
            </a:r>
            <a:endParaRPr lang="en-US" sz="4800" dirty="0" smtClean="0">
              <a:solidFill>
                <a:srgbClr val="FF0000"/>
              </a:solidFill>
              <a:latin typeface="+mn-lt"/>
            </a:endParaRPr>
          </a:p>
        </p:txBody>
      </p:sp>
    </p:spTree>
    <p:extLst>
      <p:ext uri="{BB962C8B-B14F-4D97-AF65-F5344CB8AC3E}">
        <p14:creationId xmlns:p14="http://schemas.microsoft.com/office/powerpoint/2010/main" val="325627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B0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00100" y="1340768"/>
            <a:ext cx="7072362" cy="1296145"/>
          </a:xfrm>
        </p:spPr>
        <p:txBody>
          <a:bodyPr>
            <a:normAutofit/>
          </a:bodyPr>
          <a:lstStyle/>
          <a:p>
            <a:r>
              <a:rPr lang="ar-MA" sz="6000" b="1" dirty="0" smtClean="0"/>
              <a:t>تدبير المنتج </a:t>
            </a:r>
            <a:endParaRPr lang="en-US" sz="4800" b="1" i="1" dirty="0"/>
          </a:p>
        </p:txBody>
      </p:sp>
      <p:sp>
        <p:nvSpPr>
          <p:cNvPr id="3" name="Rectangle 2"/>
          <p:cNvSpPr/>
          <p:nvPr/>
        </p:nvSpPr>
        <p:spPr>
          <a:xfrm>
            <a:off x="2357422" y="428604"/>
            <a:ext cx="4289479" cy="707886"/>
          </a:xfrm>
          <a:prstGeom prst="rect">
            <a:avLst/>
          </a:prstGeom>
        </p:spPr>
        <p:txBody>
          <a:bodyPr wrap="square">
            <a:spAutoFit/>
          </a:bodyPr>
          <a:lstStyle/>
          <a:p>
            <a:pPr algn="ctr" rtl="1"/>
            <a:r>
              <a:rPr lang="ar-MA" sz="4000" dirty="0" smtClean="0"/>
              <a:t>الحصة الأولى</a:t>
            </a:r>
            <a:endParaRPr lang="fr-FR" sz="4000" dirty="0" smtClean="0"/>
          </a:p>
        </p:txBody>
      </p:sp>
      <p:sp>
        <p:nvSpPr>
          <p:cNvPr id="24578" name="AutoShape 2" descr="data:image/jpeg;base64,/9j/4AAQSkZJRgABAQAAAQABAAD/2wCEAAkGBxQSEhQUEhQUFBUUFRgWFRUYFxYWHRMZGBQXGBgWGxcgHSkgGB0lHBQVITEiJSkrLi4uFx8zODMtNygtLisBCgoKDg0OGhAQGzckHyQtLC4vNDIvLywsLywsLCwsLywsNCwtLCwsLCwsLCwsLCwsLCwsLCwsLCwsLCwsLCwsLP/AABEIAIgA0AMBEQACEQEDEQH/xAAbAAEAAgMBAQAAAAAAAAAAAAAABQYBBAcDAv/EAEIQAAEDAgIGBwQHBgYDAAAAAAEAAgMEERIhBQYxQVFhEyIycYGRsQdSocEUIzNCYnLRQ3ODssLwFSRTkqLhFjSC/8QAGwEBAAIDAQEAAAAAAAAAAAAAAAMFAQIEBgf/xAA5EQACAQIDAwoGAQQBBQAAAAAAAQIDEQQSMQUhQRMyUWFxgaGx0fAUIkKRweEGFTRS8TMjU3LS4v/aAAwDAQACEQMRAD8A7igCAIAgCAIAgCAIAgCAIAgKbrprkKa8MNnTW6zt0Itv4u5efPkxGJybo6+Rc7N2W67U6m6Pn+iz6JL+hi6Q3eWNLjsuSLldML5VfUrMRl5WWRbruxtrYhCAIAgCAIAgCAIAgCAIAgCAIAgCAIAgCAIAgCA0NN6TZTQvlfsaMhsxE7GjvK0qTUIuTJ8NQlXqKnHicFqpTGY5XsJY+RwIB7RFnFtzc7HC5/FxWNlbMWNlLO7JdHSy92xtWeCUYUbOXX0Ls49B0VvtFfYHomZgG3W8rr0v9Fh/kz57LalZO2Vfdlr1X059MiMmDBZ5Za+K9gDe9hxVVjcJ8NUUL33XLTCYh16eZq3j6EyuM6ggCAIAgCAIAgCAIAgCAIAgCAIAgCAIAgCAwUByzWbSD9JVTIKfONhIYdrXO+9KeLWj15quqSdaajHT3vPU4SlHAYd1anOftL3+DX9q+jGQQ0ETNjOmz3uNo7uPMm5XrtgQSzpdX5PG7SrSqTU5au5XwOq38o9F6BanmZas6X7Lh/lX/vnfytXmtt/3C7F+S+2X/wAPey4qnLEIAgCAIAgCAIAgCAIAgCAIAgCAIAgCAIDCA5/7QdabB1NC4DK0zx90f6Y5nf5d3FXquT5Knvb92PQbLwMYR+Jrbkt6v5v8EBqVpgxRvfG1rXOdhu5uI4RmADiFhnfv8F6HC7GjSguU3yeu/wANDzG2Nu1K9a0OYtPX3wNb2h6bNRFE54AMRfmBbFjA3XNrYPirrZ+Gjh5Sto7eBT/FTxDUZLQi2G7G/lHou/iV8uczp/sxH+UP71/yXmdtf3Hci+2Z/wAHey3KoLEIAgCAIAgCAIAgCAIAgCAIAgCAIAgCAICka6639FeCnN5Dk94z6O+Qa0DtPJNrDZ3rjr12nkhqXmzdmqS5avujwXT1vqIuHVPoKCpmmH1roH4WHPogW5k8Xned2wbyevZdDJWg3rdHNtjaPxEXCHNXj+iqaDkDIrHj8gvayg2zwuIfzEdrXPihIHvD0K3Ucu8zhF/1DZgP1bPyN9ApuJzS5zOpezP/ANP+K/1C8xtn+57kX+zP+DvZbFUlgEAQBAEAQBAEAQBAEAQBAEAQBAEAQGHOAFzkBtPBAlfcjl3tF9oJbGY6N4bc2Mt+1xbGO7a5c0a6nPLHTpLSps+WHw/LVHaV1Zevoc2otMvjcx7amON4BIOEXYSM9+3Mi62hTUHeMV9/0c1bGVqytUm2jaq9caxzXsNcHseMLg6wxC2YtY5eK6YVJpqWjXR/o43BaESNKPaQOmZYnMtzw9+S6lj8RffNkEsLSe/Kmz6lqw8WdO0jgWA7u9a/H4prfNmyw1GLvGIi0k7CPrgMhlYZclt8fif+4zb4HDPe0iTodaqqFuCGscxoN8Ia21ztOxQVas6ss03dk8KFKCyxdkXX2Ta0VdVWSRzzulYIXOAIbtD2gHIcyojV6nXUMBAEAQBAEAQBAEAQBAEAQBAEAQEdpjTUNK3FK61+y0Zud3BR1KsaavI6cNg6uJlamu/gjmmm9ZZq57YhaNjjYR3Nj+8cNv5R/wBqClRr42+VWitffHsLqUsJsmOaTzVOHT3dC63+iN12poqaifGGMMshjxTF+J5DXg4Wtw2a3bkD5q0WAjSoucXp1W/J5urtSpi63zq3fexs6r0oNNA+/wCyAw5WO3M881AavUmehb+H4IYHRt/D/wAUAwt4s82oDOJvFnm1AaGlntOEA7b5tcMj1bE273Hhkhk1/ZcQdMVpFrYH2t+9atWbLQ7EhkIAgCAIAgCAIAgCAIAgCAIDWrq6OFuOV7WN4k28uK1lOMVeTsS0qNStLLTV2VLS2uJNhDaNrsuleLuPDCzd3nyUeKWIp0OWjD5fG3TboOWptHBYepKm3ylSOsU7RXBpy33a4pLvKnUsic4vf0srtrnOdbFbcbZ25Cy86sTNyu95z1v5bi8uWmoxiuCXqySneyfoHlnRGJgDGx2DQDZxGG3HmpcL/JcVhm4OMZLvXlfyLjEYCNZ5nJ3+55VlCypqoRKwSQuJxA3y6pIvwzXp8LtvDY3DSpx+We75X28Hx8+oq1gatCrme9dPqe8erWi3ltqOPrmwJz8+ssulJK5FT2hSqTUFe7dve88Xav6LsHfQorHlc+WLJZdGSNI7ToyaSvx6OHeejtXNFi16KHM22A/1LDoyRmO0qUvPh6npLq5otgzoYdl9g94N45doLMaMpNJcTf46naT6Ffxsa79FaJBDfoMN3bMmW8TfJTfBVPd/Qi/qlGzdtLdHHvMf4donFh+gwXte9o7ed+az8DUvb19DX+rUsuaz1tw6L9JaNTdH0jHOkpoI4TYsJbbMDC61wbWzC5qtJ05ZWduHxEa8M8dPfQW1Rk4QBAEAQBAEAQBAEAQGLoCG0lrTTQ3DpA5w+6zrn4ZDxUE8RTjqzvobMxNbeo2XS9xUajXyeoLm0UJs2+J4+sw8S52UbPElQqrVqu1ONiweAwmFWbETu+hbv2/AqunGzNkaaiVskjmYiAS/ACer1zYZ2OTQBlvWsqDhK83dlzsuvCvTcqUcsE7Lr6+4j46wjJ+bOO9n6j0sr3Z+0o5eQr817r/h9XWeQ/kv8VlKcsbgl82so9PWuvpXHgSZmux/ENN+dxkfFeS2ls94LE8n9L3xfV+tDwkEqko24teehLwuDWZmwAGfgvNNOUtx9Ntd2RpSaRc49S7QNh3n9F1U6XJvNff5HfRwiW+e/qJ7Q1djczqtDsYBOBg8b2vdeuwWKdeld6rc/fWefxuEjh6tktz3orlNpSpJGcV+tc2gtsNvmuy5yZV0H03SlTbJ0YOA4rinzNxs5JcZV0EloTSEznSBxZhEbcvqTc42g9ndtS4siTkqjibYANzxDDHc5bss7FLsWXQZ+kuxgAdXD2bR3vx2JdmbIsOrDycV8rOcAMssmbbICwoAgCAIAgCAIAgCAIDCAICsjVKiL3P6EOu6+AuOAG+fU2DNarDwTvY6XtDEOChmdkSGkKmOOCQWa1ojcA1ttljkGhTwpvMrHFKpe9ziukH3ldbZkB3Bo/7XNjU+Xlc9vsBp4CFuvzNdcpcnwXvZ9mARsLDl1Ttwndxt6LavLl6KpT+nfF8V1djPL7U/jVHE1liKXyyum1wlZ69T6+PElWV4lNycx9y1sPh815qWHdDc13ndSw6p7rbzZY8KJomszZ0bpAMqadu3pJGt2gb8irnY91n7vyVW1KGeClfmpvyIKjmiJYLPIu+wxsuDhzv1L8PJXp5wNmiwi4eR0RsBIzIX39RATWrkrC+S179CzPG02HSMsLBozQE3O4YmXJvmAeqLZd2awDLXjpR188J65c220ZbEBZtU33xm9+s65uDfqs4LILMgCAIAgCAIAgCAICM1jrZIaeR8LDI9rbtaM7+G/uW9PJnWfTiaVM2R5NeBz3RuuznODpnPkhd95jsBitt6oGfME3FldVsHHIpUEvO5TUMVLlHHEN+VvsXf6NFLGHRuxhwu1xc6QHwJVRy00+juSLZ0YNdPbdn1R5BwNsrfNSPfZka3XRo6cA6GQkbGOOWW4qWne9jSRyCB2ONr+ZafC1vgVBtOi01UXY/weq/i+MVp4aWvOX5/DMKpPXmCFgHyWbOWziO47lhpNWZiSUlZm1BVub2hjHk4fJ3wVfWwCe+m7dRzTw7+ksGrVDLJLFKGYWh4dcmxwgjdbI7cl34XCToxir9bPJ4vGU6rkmt+i3aGxBqvXAtu5osXXd0m0EG2WFWJUn0NWK21g5rTgIJ6UnEbD8OW9AbWh9XKthf0rmuDmAAYycw9p93LIFAST9ETkg2GW7FtFtmxAfY0RNjxYW4bEYMZ28b4UBvUbJIhbE1ji4kDti2EAg7Dt4LaLin8yuayTtuZKRaWsPrWln4gcTP91rt8QFvyWbmO/g/fYacpl56t5e+0ko5QQCCCDsIzB8VE+glTuegcgPpAEAQBAEAQGHBAc91y1MJc6opABIc5ItjZ+f4X8124TGSouz3o48VhI110Mq+runn05JjvgvaSJ2RY4bRb7rlZ4jCwxUeUpvf59pXUMTPDS5Orp5dh0TRdYJWF8Tg8Otkci3bkbKlk5QeWS3ouEozWaL3MjNLuqC1zSIwxwLbgOJsRY7+acqxySKgdVjHHga7qXuLXd8fAJys8mTgSRWSaqR3NaMg66mdEes15HvYCFxSoP6T1uD29TmstdWfStH6GsyZp2G/gVE6U1qn9i3hjcNNXjUj90eme5rzyDXH5LKo1HpEjqbSwlPnVF3O/kfdLTzPdYU0hHM4PkV108Hxmyhxv8gck4YaL/wDL0X5f2JvR+gXjZE6P+NN8nBdPJ0l9XgeazTb08SSZq/MRcyzt5dNKB54isp0VwuYaqPjY2odBPNv8xUH+PMfRyOcP8AoS/wAj3ZosN6zp5i0bcU0lvMvyUEqsG8itfo4m8Vuve54COllcWsqHOcBct+kyO8rPOS3lh6kFmkmk+oKae5G5R6rwStDg17x73SOw3BsRcuz8lEbG6KakpBcvghPI4j53HolgardZTJI0UsrXs++4tFhYjskZuuCchw2o4mE76FmZHH2ondESd2QJ5sOR+B5qXPJ7pK698SJxgn8rs/fA2WVb2/aNuPfZcjxZ2m/HvWMkZc19z9dPIzmlHnLvXpr5m9DM14u0hw4g3Ubi4uzJIyUldHosGQgCAIAgCA+HNQFJ1y1N6c9PTkMqAM/dmHuv+R3Lqw2KlQe7Q58Rho1o2ZSdD6VkhkJaDHIw2lhdtH6g7jsKualKljIZlr0+pTQq1cFPLLevenWdM0LpWOqZcZH7zDuKoKtGdKWWSL2lVjUjmi9x9zaMIvgcQPdHy4FaxlYkNCWiYdoJttucwpOVa4mrSepllHGbYmi245+a1dSXSMq6DY6GK+TbnuWmZmx7xxA7GHyWLgjNLaw01MCZJW5bWsBeR4NutoRc5ZY6h7ldlQqvaO4X6Cne4e9O4RDvDRc/FWlLZUnvm7HPLERWhWNO68TztLZaiKNh2siYXHuxX+a6lgsJT52/xI5TnNWtuKsK1jzaOKWc8zlf8rR81J8RSpL5I2+yNY0Xpp2In9A0mkmyNkhpRGG3yLQ3ECCC0l1zbPYuHE7RjOEoXW/grvx/2T06ErppNli/wHSMrbSVDIWf6cXVA8v0VPm929bHRuWvml+T7p9QYQbyvdKeeJ3wusOso6vyX/sbqlm9t+SRZdF6OZARgjdYbQGMb/NdYji433O/Zd+SRs8JGS08PWX4LLSlhb1pHNttaZGNIHG7LKd1HxVu39kEqPJa7vfcSkMgcAWm4Ozn3HetDKMOibfF2Xe8Mie87/FbKbStwNXBXvxNiKQjbnztZYdjKuewcFgyfSAIAgCAIDBCAqeuOqDaoCSM9HOwdSQD/i4feaeCnoYiVGV4kVajGrHLI53R1csExa4dDUR9phzD232j3m/EK9TpYynZ/tFC1VwVS608zperusDKlufVe22NpObb8eIO53nYqjxGGnQlaWnB9JeYfEQrRzRJWeC+eEE7M7/2VArcSWWb6TUlcWbWgcDYfqVt8iNLVHx8P2eL6l3Gw5f2FnNHghkfGTKtpn6U8kACVuVmfWADvAdZ3iVh3fA2jFR3oiJNA6UlY6Npgp2OGEhrDsPdb1WYNwkpLgbPerHjR+xwE3qKqSQ7w0Bo88ypp4upPVmqgloWbRvs0oIf2IeeLyXeqhdWXSbWLHTaJijFo2MYOAaAD4LS5k+n07SbWz3A/wBLt/ctZxzRte3YzFk3vV+01n053Bo45ZjvC5p0KUPpcu/1f4NozrfTliu88TC4/e/2gn0WYxtzaSXa1+EM9+dWv2Jfs83aKc7aHnnk39VNeq+KXYm/NozenxzS7W//AJPaLQJb1nMiy3vLn/DIKSEpR4/jyDdP6aaXvsfmZqtP08ZwvrYAdzGYXO7gLuPwWtmyOz6TB1oZb6qCrm7oSwH/AO5MIWTYiKzXCoGTYaSAcZ6prnD+Gwf1KSNKctE33GrnFasi59Pzv7WkGN4Cnp3uHiTt8124fCVVK8qd117jjr4qll3VLdm8ltC67vaWsqQHNJDRKOoczYEsO3aOa6MRs2OVzg7dT9TkobSk5qEle+669C/BUxcmUAQBAEBghAV3W3VaOtYL3ZIzOOVvajPLiOI3qSlVlSlmiaVKcakcsjlxkmpZ2xzfVVDfs3jszDYS3iDvaV6ClXpYmnll9igq0KuEnnhp71Oi6tayCYYXC0jR1oxckD32b3t4ja3mqfF4SVB31j0+pcYXFRrx3a9BYSxrwDtBGVjkeeS5E7HUR8tOWXIbdvO2XP8A7W1+lmO4wyVw7Nu4D9FruG89GdIdzu6wHxI/uyzddANqNrsrjvuR+iwZPQx225cysA15K2Fu2RngQfS6AjKzWikZk54PLIepCkjRqS0i/saucVqyOn18iH2ceLdck/0sd6qeOBry+kgljKEdZI0J9dpj2GED8MQ/mfJ/Sp47LqvVpHPPalBaXZE1WtkxvifhHOcD4RxtPxU8dlLjPw/ZC9q/4wISr05GTeR0Ljxcx0x85HOUy2bRjzr/AHsRvaGIlzYo9qfS87xaBtW4cImCIebGhMuCp9HmL46fG3cezdXq6fM0jjznkLvUp8fhoc3wX+h8DiJ8+Xj/ALJOl1BrztdTQD8LS70AUUtrLhHxJI7KX1SJOD2YvP21bIeTGBnqSueW1Kr0SXiTw2bRRMaL9nVHC9ryHyvaQQZHYrEbDbZdc1TGVqitJ7jqhh6cN8UW4Cy5iYygCAIAgCAICE1l1dirIiyQc2uGTmHc5p3FbwnKEs0XvNZRUlZnKK2nmo5mxVDiH3vBUt6vSEfyv5b1f4bFQxEXGS38UUOJwk8PLlKehctEa1twkyuZFI3N4ccMc/4mn9m/iPXdXYnZ84SvTV0/uixwuPhVj825o+6j2iwjKOGaTn1Wg+OaijgK8vpJpYyjHWRqP9oMx+zpQPzPLvk1Tx2XVerSOeW1KC03mlPrpWH/AEIv75qaOyo/VPwIHta/NgRdVrbOe3WAcmC3zU8dm0VrdkT2jXekbEVJpsSG3SzzHg259M1vyGFp6pd5ryuMqaM2ItH1M3Yop3jjITbycsfGYano13Iz8Hip86T995KUmp+kXdmGCEcyPkCopbVp8E34G8dlN85knD7OKt32tY1nJkZPxJHooJbVl9MfE6I7LprVkhB7LYP2s88ve4NHwXPLaNd6O3cdEcDRjwJak9n1BH+wDvzEu9SoJYmtLWTJlRprSKJqk0LTxfZwxM7mNHxsoG76kq3G8GoDKAIAgCAIAgCAIAgCAIAgIzTmhIqqJ0UzQ5rh/ZHA81mMnF3RhpNWZQJPZ9WRH6meKVg7IlBBA4E5378law2putOP2ZWT2ZBu8T5/8G0hIetLTRflBd8LfNbf1RLSL73+jX+lxb3vw/Ztwey97vtq2R3JjQ0fElQy2pVeiS8SeGzqUSSpfZhRNzcJJD+J5+VlBLHV5fUdEcNSXAmqTU+ij7NNFfiWh3queVScuc2+8lUIx0RMQ0zGCzWtaOQAWhselkBlAEAQBAEAQBAEAQBAEA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6" name="Picture 2" descr="http://publigourmet.fr/upload/references/picto-developpement-produ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3140968"/>
            <a:ext cx="1905000"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2"/>
          <p:cNvSpPr txBox="1">
            <a:spLocks noChangeArrowheads="1"/>
          </p:cNvSpPr>
          <p:nvPr/>
        </p:nvSpPr>
        <p:spPr>
          <a:xfrm>
            <a:off x="3334411" y="3140968"/>
            <a:ext cx="4738051" cy="17396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lgn="r" rtl="1">
              <a:buFont typeface="Arial" panose="020B0604020202020204" pitchFamily="34" charset="0"/>
              <a:buChar char="•"/>
            </a:pPr>
            <a:r>
              <a:rPr lang="ar-MA" sz="3200" dirty="0" smtClean="0"/>
              <a:t>البطاقة التقنية للمنتج</a:t>
            </a:r>
          </a:p>
          <a:p>
            <a:pPr marL="857250" indent="-857250" algn="r" rtl="1">
              <a:buFont typeface="Arial" panose="020B0604020202020204" pitchFamily="34" charset="0"/>
              <a:buChar char="•"/>
            </a:pPr>
            <a:r>
              <a:rPr lang="ar-MA" sz="3200" dirty="0" smtClean="0"/>
              <a:t>العرض التجاري </a:t>
            </a:r>
          </a:p>
          <a:p>
            <a:pPr marL="857250" indent="-857250" algn="r" rtl="1">
              <a:buFont typeface="Arial" panose="020B0604020202020204" pitchFamily="34" charset="0"/>
              <a:buChar char="•"/>
            </a:pPr>
            <a:r>
              <a:rPr lang="ar-MA" sz="3200" dirty="0" smtClean="0"/>
              <a:t>حجج البيع </a:t>
            </a:r>
          </a:p>
        </p:txBody>
      </p:sp>
    </p:spTree>
    <p:extLst>
      <p:ext uri="{BB962C8B-B14F-4D97-AF65-F5344CB8AC3E}">
        <p14:creationId xmlns:p14="http://schemas.microsoft.com/office/powerpoint/2010/main" val="198104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b="1" dirty="0" smtClean="0"/>
              <a:t>أهداف الدورة</a:t>
            </a:r>
            <a:endParaRPr lang="fr-FR" b="1" dirty="0"/>
          </a:p>
        </p:txBody>
      </p:sp>
      <p:sp>
        <p:nvSpPr>
          <p:cNvPr id="3" name="Espace réservé du contenu 2"/>
          <p:cNvSpPr>
            <a:spLocks noGrp="1"/>
          </p:cNvSpPr>
          <p:nvPr>
            <p:ph idx="1"/>
          </p:nvPr>
        </p:nvSpPr>
        <p:spPr>
          <a:xfrm>
            <a:off x="500034" y="2000240"/>
            <a:ext cx="8229600" cy="4525963"/>
          </a:xfrm>
        </p:spPr>
        <p:txBody>
          <a:bodyPr>
            <a:normAutofit/>
          </a:bodyPr>
          <a:lstStyle/>
          <a:p>
            <a:pPr algn="r" rtl="1"/>
            <a:r>
              <a:rPr lang="ar-AE" dirty="0" smtClean="0"/>
              <a:t>التمكن من </a:t>
            </a:r>
            <a:r>
              <a:rPr lang="x-none" dirty="0" smtClean="0"/>
              <a:t>أسس التدبير المالي</a:t>
            </a:r>
            <a:endParaRPr lang="ar-AE" dirty="0" smtClean="0"/>
          </a:p>
          <a:p>
            <a:pPr algn="r" rtl="1">
              <a:buNone/>
            </a:pPr>
            <a:endParaRPr lang="fr-FR" dirty="0" smtClean="0"/>
          </a:p>
          <a:p>
            <a:pPr lvl="0" algn="r" rtl="1"/>
            <a:r>
              <a:rPr lang="ar-AE" dirty="0" smtClean="0"/>
              <a:t>فهم </a:t>
            </a:r>
            <a:r>
              <a:rPr lang="x-none" dirty="0" smtClean="0"/>
              <a:t>العلاقة بين المقاول والمال</a:t>
            </a:r>
            <a:endParaRPr lang="ar-AE" dirty="0" smtClean="0"/>
          </a:p>
          <a:p>
            <a:pPr lvl="0" algn="r" rtl="1">
              <a:buNone/>
            </a:pPr>
            <a:endParaRPr lang="fr-FR" dirty="0" smtClean="0"/>
          </a:p>
          <a:p>
            <a:pPr lvl="0" algn="r" rtl="1"/>
            <a:r>
              <a:rPr lang="x-none" dirty="0" smtClean="0"/>
              <a:t> </a:t>
            </a:r>
            <a:r>
              <a:rPr lang="ar-AE" dirty="0" smtClean="0"/>
              <a:t>تحديد الميزانية الدورية و التدفقات المتوقعة</a:t>
            </a:r>
          </a:p>
          <a:p>
            <a:pPr lvl="0" algn="r" rtl="1">
              <a:buNone/>
            </a:pPr>
            <a:endParaRPr lang="fr-FR" dirty="0" smtClean="0"/>
          </a:p>
          <a:p>
            <a:pPr algn="r" rtl="1"/>
            <a:r>
              <a:rPr lang="ar-AE" dirty="0" smtClean="0"/>
              <a:t>التمكن من أسس ا</a:t>
            </a:r>
            <a:r>
              <a:rPr lang="x-none" dirty="0" smtClean="0"/>
              <a:t>ح</a:t>
            </a:r>
            <a:r>
              <a:rPr lang="ar-AE" dirty="0" smtClean="0"/>
              <a:t>تس</a:t>
            </a:r>
            <a:r>
              <a:rPr lang="x-none" dirty="0"/>
              <a:t>ا</a:t>
            </a:r>
            <a:r>
              <a:rPr lang="x-none" dirty="0" smtClean="0"/>
              <a:t>ب</a:t>
            </a:r>
            <a:r>
              <a:rPr lang="ar-AE" dirty="0" smtClean="0"/>
              <a:t> ربحية</a:t>
            </a:r>
            <a:r>
              <a:rPr lang="x-none" dirty="0" smtClean="0"/>
              <a:t> </a:t>
            </a:r>
            <a:r>
              <a:rPr lang="ar-AE" dirty="0" smtClean="0"/>
              <a:t>المقاولة</a:t>
            </a:r>
            <a:endParaRPr lang="fr-FR" dirty="0" smtClean="0"/>
          </a:p>
          <a:p>
            <a:pPr algn="r" rtl="1"/>
            <a:endParaRPr lang="fr-FR" dirty="0"/>
          </a:p>
        </p:txBody>
      </p:sp>
    </p:spTree>
    <p:extLst>
      <p:ext uri="{BB962C8B-B14F-4D97-AF65-F5344CB8AC3E}">
        <p14:creationId xmlns:p14="http://schemas.microsoft.com/office/powerpoint/2010/main" val="3074256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AutoShape 5"/>
          <p:cNvSpPr>
            <a:spLocks noChangeArrowheads="1"/>
          </p:cNvSpPr>
          <p:nvPr/>
        </p:nvSpPr>
        <p:spPr bwMode="auto">
          <a:xfrm>
            <a:off x="466725" y="2492375"/>
            <a:ext cx="8353425" cy="1763713"/>
          </a:xfrm>
          <a:prstGeom prst="roundRect">
            <a:avLst>
              <a:gd name="adj" fmla="val 4500"/>
            </a:avLst>
          </a:prstGeom>
          <a:solidFill>
            <a:schemeClr val="bg1">
              <a:alpha val="10001"/>
            </a:schemeClr>
          </a:solidFill>
          <a:ln w="12700">
            <a:solidFill>
              <a:schemeClr val="bg1"/>
            </a:solidFill>
            <a:round/>
            <a:headEnd/>
            <a:tailEnd/>
          </a:ln>
          <a:effectLst/>
        </p:spPr>
        <p:txBody>
          <a:bodyPr wrap="none" anchor="ctr"/>
          <a:lstStyle/>
          <a:p>
            <a:pPr algn="ctr" eaLnBrk="1" hangingPunct="1">
              <a:spcBef>
                <a:spcPct val="0"/>
              </a:spcBef>
              <a:buFontTx/>
              <a:buNone/>
            </a:pPr>
            <a:endParaRPr lang="en-US" sz="1800" b="1">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2050" name="Rectangle 2"/>
          <p:cNvSpPr>
            <a:spLocks noGrp="1" noChangeArrowheads="1"/>
          </p:cNvSpPr>
          <p:nvPr>
            <p:ph type="ctrTitle"/>
          </p:nvPr>
        </p:nvSpPr>
        <p:spPr bwMode="auto">
          <a:xfrm>
            <a:off x="1079040" y="244937"/>
            <a:ext cx="7128793" cy="1470025"/>
          </a:xfrm>
          <a:prstGeom prst="rect">
            <a:avLst/>
          </a:prstGeom>
          <a:noFill/>
          <a:ln>
            <a:miter lim="800000"/>
            <a:headEnd/>
            <a:tailEnd/>
          </a:ln>
        </p:spPr>
        <p:txBody>
          <a:bodyPr vert="horz" wrap="square" lIns="91440" tIns="45720" rIns="91440" bIns="45720" numCol="1" anchor="ctr" anchorCtr="0" compatLnSpc="1">
            <a:prstTxWarp prst="textNoShape">
              <a:avLst/>
            </a:prstTxWarp>
            <a:normAutofit/>
          </a:bodyPr>
          <a:lstStyle/>
          <a:p>
            <a:pPr rtl="1"/>
            <a:r>
              <a:rPr lang="ar-MA" sz="4800" b="1" dirty="0" smtClean="0">
                <a:solidFill>
                  <a:srgbClr val="FF0000"/>
                </a:solidFill>
                <a:latin typeface="+mn-lt"/>
                <a:cs typeface="Times New Roman" pitchFamily="18" charset="0"/>
              </a:rPr>
              <a:t> ما هو المنتج؟</a:t>
            </a:r>
            <a:endParaRPr lang="en-US" sz="4800" dirty="0" smtClean="0">
              <a:solidFill>
                <a:srgbClr val="FF0000"/>
              </a:solidFill>
              <a:latin typeface="+mn-lt"/>
            </a:endParaRPr>
          </a:p>
        </p:txBody>
      </p:sp>
      <p:sp>
        <p:nvSpPr>
          <p:cNvPr id="2" name="Rectangle 1"/>
          <p:cNvSpPr/>
          <p:nvPr/>
        </p:nvSpPr>
        <p:spPr>
          <a:xfrm>
            <a:off x="323528" y="1775882"/>
            <a:ext cx="8388424" cy="2234458"/>
          </a:xfrm>
          <a:prstGeom prst="rect">
            <a:avLst/>
          </a:prstGeom>
        </p:spPr>
        <p:txBody>
          <a:bodyPr wrap="square">
            <a:spAutoFit/>
          </a:bodyPr>
          <a:lstStyle/>
          <a:p>
            <a:pPr algn="r" rtl="1">
              <a:lnSpc>
                <a:spcPct val="145000"/>
              </a:lnSpc>
            </a:pPr>
            <a:r>
              <a:rPr lang="x-none" altLang="fr-FR" sz="2400" b="1" dirty="0" smtClean="0">
                <a:solidFill>
                  <a:srgbClr val="006600"/>
                </a:solidFill>
              </a:rPr>
              <a:t>ال</a:t>
            </a:r>
            <a:r>
              <a:rPr lang="ar-MA" altLang="fr-FR" sz="2400" b="1" dirty="0" smtClean="0">
                <a:solidFill>
                  <a:srgbClr val="006600"/>
                </a:solidFill>
              </a:rPr>
              <a:t>منتج</a:t>
            </a:r>
            <a:r>
              <a:rPr lang="x-none" altLang="fr-FR" sz="2400" b="1" dirty="0" smtClean="0">
                <a:solidFill>
                  <a:srgbClr val="006600"/>
                </a:solidFill>
              </a:rPr>
              <a:t> هو </a:t>
            </a:r>
            <a:r>
              <a:rPr lang="x-none" altLang="fr-FR" sz="2400" b="1" dirty="0">
                <a:solidFill>
                  <a:srgbClr val="006600"/>
                </a:solidFill>
              </a:rPr>
              <a:t>عبارة عن مجموعة من العناصر والخصائص الملموسة وغير الملموسة ، بما في ذلك لون السلعة وسعرها وغلافها وعلامتها ، وشهرة تاجر التجزئة الذي يبيعها والخدمات التي تؤدى معها سواء من المنتج أو من تاجر التجزئة، والتي </a:t>
            </a:r>
            <a:r>
              <a:rPr lang="x-none" altLang="fr-FR" sz="2400" b="1" dirty="0" smtClean="0">
                <a:solidFill>
                  <a:srgbClr val="006600"/>
                </a:solidFill>
              </a:rPr>
              <a:t>تتظافر </a:t>
            </a:r>
            <a:r>
              <a:rPr lang="x-none" altLang="fr-FR" sz="2400" b="1" dirty="0">
                <a:solidFill>
                  <a:srgbClr val="006600"/>
                </a:solidFill>
              </a:rPr>
              <a:t>جميعا بغرض العمل على مقابلة مطالب وحاجات المشترين.</a:t>
            </a:r>
            <a:endParaRPr lang="en-US" altLang="fr-FR" sz="2400" b="1" dirty="0">
              <a:solidFill>
                <a:srgbClr val="006600"/>
              </a:solidFill>
            </a:endParaRPr>
          </a:p>
        </p:txBody>
      </p:sp>
      <p:pic>
        <p:nvPicPr>
          <p:cNvPr id="2054" name="Picture 6" descr="http://www.stdn-stto.fr/wp-content/uploads/sites/6/2015/07/PICTO-CONFIANCE-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4509120"/>
            <a:ext cx="1890178" cy="1890178"/>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s://encrypted-tbn2.gstatic.com/images?q=tbn:ANd9GcQgNtqCTEghz9-1HNtYC9CfAt-WClO3S7HTiA8r2ui1S92LzDx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4592274"/>
            <a:ext cx="1723868" cy="17238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05087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600"/>
                                        <p:tgtEl>
                                          <p:spTgt spid="71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subTnLst>
                                    <p:audio>
                                      <p:cMediaNode>
                                        <p:cTn display="0" masterRel="sameClick">
                                          <p:stCondLst>
                                            <p:cond evt="begin" delay="0">
                                              <p:tn val="8"/>
                                            </p:cond>
                                          </p:stCondLst>
                                          <p:endCondLst>
                                            <p:cond evt="onStopAudio" delay="0">
                                              <p:tgtEl>
                                                <p:sldTgt/>
                                              </p:tgtEl>
                                            </p:cond>
                                          </p:endCondLst>
                                        </p:cTn>
                                        <p:tgtEl>
                                          <p:sndTgt r:embed="rId3" name="B0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20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b="1" dirty="0">
                <a:solidFill>
                  <a:srgbClr val="FF0000"/>
                </a:solidFill>
              </a:rPr>
              <a:t> </a:t>
            </a:r>
            <a:r>
              <a:rPr lang="ar-MA" b="1" dirty="0" smtClean="0">
                <a:solidFill>
                  <a:srgbClr val="FF0000"/>
                </a:solidFill>
              </a:rPr>
              <a:t>مكونات </a:t>
            </a:r>
            <a:r>
              <a:rPr lang="ar-MA" b="1" dirty="0">
                <a:solidFill>
                  <a:srgbClr val="FF0000"/>
                </a:solidFill>
              </a:rPr>
              <a:t>المنتج؟</a:t>
            </a:r>
            <a:endParaRPr lang="fr-FR" dirty="0"/>
          </a:p>
        </p:txBody>
      </p:sp>
      <p:sp>
        <p:nvSpPr>
          <p:cNvPr id="4" name="AutoShape 2" descr="data:image/jpeg;base64,/9j/4AAQSkZJRgABAQAAAQABAAD/2wCEAAkGBxIQEBUQEBIVFRUSFhAVFhcVFRUXFhYWFRgWFxgVFRcYHSkgGBolGxUWITEhJSkrLi4wGCAzODMtNygtLisBCgoKDg0OGhAQGysfHx0tLSstLS0tLS0tLS0tKy0tLS0rLSstLi0tKy0tLS0tLTcrLTctNy0tLS0rNy0rLTctK//AABEIAJ4BPwMBIgACEQEDEQH/xAAbAAEAAgMBAQAAAAAAAAAAAAAABQYBAwQHAv/EAEkQAAEDAgMCCQcICQIHAQAAAAEAAgMEEQUSIRMxBiI0QVFTYXGSMnOBkZOxsgcUFkJSVKHTFSNiY3KCs8HSJOEzdYOEwsPRF//EABgBAQEBAQEAAAAAAAAAAAAAAAABAgME/8QAIhEBAQACAQQDAQEBAAAAAAAAAAECERIDEyExMkFRImGB/9oADAMBAAIRAxEAPwD3FERAREQEREBERAREQEREBERAREQfJcox2PU/M8v5rsY948TQQVy45LnkEH1A3O8fauSGtP7OjiRz2C0ONh2AeoBamO3HPq6uokP0/D+89jL/AIp+n4f3nsZf8VCYViDaiJszAQHZrX32DnNB9Ibf0rqe8AXJsBvJ5leEZ71/Ej+n4f3nsZf8U/T8P7z2Mv8Aiq9gWJfOIg8jK4BuYdpAP91Iq8IXrWfSQ/T8P7z2Mv8AiuqixKKYkRvBIFy3UOA6S02Nu1VfGa4wQ7UC9nQgjsfIxhPqcSt0TtsxkjTZxDXsdztLhcEdmuo5wpxWda/a2hZXHhVXtoY5bWL2gkdDtzh6CCF2LDuIiICIiAiIgIiICIiAiIgIiICIiAiIgIiICIiAiIgIiICIiAiIgrWI8sf5qH4pViyziPLH+ah+KVYK64+nk6nyc9DLG9gdEQWG4BG7iEsI9BaR6FpxjD/nEbYsxaNpE51tMzWHMW+nRVTg7WGKkkmgBdkjqS1hv5bJpSW69L3EehTtZibnsys0JbNc9DowCPxum0uNlODDbB/ez4Gj+ym3C4I6QVVDHK6kqmwPDJCHhrybBli5pdfms0ErVwHfV7KnNY8vcW1IJdvtmjLM3aGsPbqm1uO/KbnpDFSCEuL9m2nZc73ZDGCT2ki66sC5PD5uD4GqvvxWVz2wutl2dRn6doyoAYe7JHIp/AeTw+bh+BqJZZE7wX5LH3yf1HqVCiuC/JY++T+o9SoXJ656ZRERRERAREQEREBERAREQEREBERAREQEREBERAREQEREBERAREQVvEeWP81D8UqqvDOpqRC6OjlZFNLLHGxz3BoFmbRwaSCMxFgB2q04jyx/mofilVA4Q4iz9JCglhc4zS0tRBIDxWZGMbI48+gif0710np5rN51zcHcBxNkNWytkb+tieI3Ag5Hkve52jRa7iCoVvBLHQBIyraXOzXGawtIAXb22O4cyu+M/OmOmcxj5GTCCCMNt+ra5vHmf2ZnuvbUZRzbrNB5It6O7m/BJFudnlXcCw+dlHs6uxkeGtkI3OLncY3575iuHBMPrm4hJO6ZslFIJnwNBBy7ZzXg2tpoXDeVZsanEcJedzXw37jIxpPqcoTFDLRH5xDG+SGnp2xshj1cS4i7rHflEbNP2j0JYzLb/wBVqr4MV8lc6up5hkdUSgsLrD5u2V12jTUk7TTt3r0bC4SyONh3tbGD6AAuXg5C5lNE1/lBjA89LyMz7fzucpNu8ehWRMst+HfwX5LH3yf1HqVCiuC/JY++T+o9SoXJ6p6ZRERRERAREQEREBERAREQEREBERAREQEREBERAREQEREBERAREQVvEh/q3Hpiit6HSX94Wp8TXG5aCRuNte66lsWoDJZ7CM7LgX3Oad7T0bgQeYjouFDuke3R0MwPZG549DmXC6Y2aebqY5ctxtRaPnB6mf2Ev+KfOD1M/sJf8Vrcc+OX414tQNqYJKd/kysew9mYWuo/ghhk9JTNhqJjM9pdxySbi/FAvrYAD8V2UmLxzF7YhK8xPMcgbDISx43tdxdCun5weqn9hL/ip4WTLWtNwWW7x3hc/wA4PVT+wl/+LdDTSTcUMfG06F7xldY78jd9+02t2puEwy2keC/JI+0PI7nPcQfSCCpZa4Igxoa0WDQGgDcABYALYuT1wRERRERAREQEREBERAREQEREBERAREQEREBERAREQEREBERAREQEREBYWUKCjfJvyjFv+YzfCxXlUb5N+UYt/wAxm+FivKAlkRAREQEREBERAREQEREBERAREQEREBERARYKrc+LOmcWwyhjW21bldI4G4DhmuGMNjYkG9rhWTbOWUxnlZUVVtJ95n8UX5a+JJHtaXmqnytDnE5otwFyf+H0K8Kx3sUhwyxiSjpxJCxj3vmpoWh5IbeaRsdyW66Zlx7XGerofHOuHEKRtQGxS1ErrOZM1u0jBzROa5rxZlyA7L2bl25ZPvM/ij/LTjTvYs7XGerofHOm1xnq6HxzrGWT7zP4o/y18vlkZY/OpRdzWjNsnAudoARsx704U72L62uM9XQ+OdNrjPV0PjnUrhWImQlklg8DNxb5Xt+02+7tGttN91KErLpLtVtrjPV0PjnWdrjPV0PjnW+oxGSU/qn7OPWzgAXv/aGYENb0aEnfoufLL95n8Uf5a1MaxerjKztcZ6uh8c6jMdxvF6WNr3RURzywwizp/KlcGgnsuVJZZPvM/ij/AC1zYhh23aGyzTuDXxyDjsFnxuzNNwzmI3Jwqd7F97XHOrw/xVCbbHerw/xVC3ZZPvM/ij/LTLJ95n8Uf5acad7Fp22OdXh/iqE22OdXh/inXxBiJL5WMrJM8BAka4wuDbtDhmbkBtY77jnU/hOIGQlklhI0A6XyuadMzb6jtHN6bqWaaxzlUzAcHxmkfUvY2hcaud87szpuK5wALW25tOdS+2x3q8P8VQrcTZV6fEZJtYnmOP6pDQZHj7QLgQ1p5tCdx0STa5ZTGeXFtsd6vD/FUJtsd6vD/FULdaT7zP4o/wAtZyyfeZ/FH+WrxrHexRWLY1jNM2N0kVARJLDCLOnveQ2B7lKbXGerofHOubEMO24a2WadwY9kjeOwWew3a7RnMV1ZZPvM/ij/AC04U72JtcZ6uh8c6xtcZ6uh8c6zlk+8z+KP8tc9PXucZNnWSEwuLJA4xODXAA2e3ICNCDvCcad3F0bXGerofHOsbXGerofHOpfCsQMhLJLCRoBNr5XNOmZt9bX0I1t75Fxssuku1X2uM9XQ+OdZ2uM9XQ+Odbp8Rkm1ieY4z5JaGl7x9q7wQ1vRoSd+i0Wk+8z+KP8ALWpjWL1cYztcZ6uh8c65K3GsTpnQGoipNnLPTwu2bpcw2rg24vppddVpPvM/ij/LXNX4dtw0SzzuEckcreOwWfGczXaM5jzbk4VO9iuQWVVcsn3mfxR/lrnqKzZyRxPq5mumLxGC+IZiwAkD9XqbHcnGndxXJFVWSS65KqUkGxDtk9t9DZwyA845xvUvhWIGQljwBI0Am18rmnTO2+trgi3N6QTLNNY5zJJogRRsREQcONPLaaZw0IilIPaGGyoOHty4pMAbNFNSX6LMa4C/dcq+47yWfzM3wOVGjpRJW1TCSBJSwMJG8B7XNJHatYuPVOENRNG+TYnjSU7GR33NkdI9gd3ccH+VbcKpnfo0xPJ1hlYCd+TI5rSe8WPpUVwqjlFM7ZHNJBDnFt52EpdbvysP4qxRVrJIGEEfronFg6Rk1t3XC39uP0o9NUPiqsPzOOj6mnPa1+Rw+BvqXpC8sxp9n0j/ALNbH+Mbyr/Fj8LxM5p5PMIZBzhxcwX7uONewpFzniV0xVwM74CCCxsbgeZweDe3dYetVzhTXOlldSNBAjdSvD/3odtbD+UN9JVo2jDJbTOGB38jyR72FRGNyxOsRYucI3NcLEFpkY3Q8+9KmPt3cGpi40jjvIkae7IT72gqz404tppiDYiKUg9oaVU+CR0pO+X+mVa8d5LP5qb4CsX29HT+KGhaA1oG4NaPUAvpeYfKE/EW1QNFUyNayGJ7mNs1kYsQXPcdCXEaCxJ5r2Vn4A1tQ+kDqyTO4nMJHEDOHagAcwAFvWt7ee9Pxva0LKr/AASmk/1EEjs+xqJgx/O5j3F417MxHoXNgHCV89dPTyBuQF5gLd9o3uje2T9q7C4djgm043ytCq/COWu+csZAQ2P9XIzKLukewu2sUhOgaWG47QpLhXJMyimkpjaWNokb2iNzXuZ/M1rm+lR/CPEXPoG1NO8Ne11LMG3GoztDmEdzj6kq4z7Q2K0JFXiTmEtdNRB7gDvdsy0H0FrvWrdwUqTJ8zkJ1fFMHHp4oPvaFAVrg+veQQRNQPGhB1Gc+4hSXyeOJgoL78k1+/Is/TrPcXTHXEUsxG8RyfCVEMbYADcAAO4KW4Qclm82/wBxUUEwTr/QiKKxbGRTT00bm8WpfJHn+y8NzMB77OW3GTaVRUDH/lEdSYo2idBeK8bXSHNmu8AlzOYtbmF/Sr1LUNblJPlua1p5iXAkfg0qbhcbG1ec4jSuinxh8TiM8AkIv9bZssfXnV4lxWNszIDe7y9t+YPaxrw3vLXadxVaxYf6yuZ9ugB9QeP/ABStYRaODtQZH0khOr4ps3bdrHEesBT3CRxFJORv2UnwkKqcBpM0VC7pil+EK1cJuRz+bk9yxfb0YfFHEAaDcNB3DQLCTX41rX41r7r81+xeKYrXY1DO8trHFok2bn5Q2IPJAyMDgc1r7hu0ut26efHDk9O4XVFQyFvzewa9xZK+13xse0tEkYuLkOIK0Oqa6KCmc5ocWPyVWl3vZbKHsA0BLrFd+EGWSja2YlkroywudvzEFu0I059bKux4jUyYMyYPyzw7Fzv2zC9t2npzAa9N1Fk+l4VS4fUoeaKQHK6OpaGuF7tzscPeG+paeGPCwwsjhppI21EzHSgO41msAIYG/aeeKL8wceZbOE+Itnw+Gqj3OlpHgX3Z3BtvRmS2GONnl08GahxrMQicdGTtLR2OYwn3/grNQ8qi/gnHo4h/sqvggtild0PED/Wxn+ytFFyqL+Gf3MT6WfOLIFlEXN6hERBwY9yWfzM3wOVKiflrJiOqo7+qQ2/BXXHeSz+Zm+By87rKxsVc8vIDSKBtybAFzXgXPaTb0rWLj1HPV47T0FS755JlZIZw0lrnA8dxcOKD9sKrM4V0rJaSPO4R0kbztMrrBrneTa1zdjWK31OC02LxuMgDg2WQxv1NgXOFxYi4cGtPqWmL5NaMMyOGYaHcRqDz8bXi8XfzrV2xjcZ7V3hEP1dIRz1kJHsnf7rowzFaaGor4pSY3VVQwRNLXHOXluVwI3Alp1K6eGuGNpoqCFpvlqd9t+Vkp/8AK3oXXi3BqjkijqZ7NfeGMP1JJLmNZYXFy0l3oJU+2tzSxSwWqI5B93ew9trub+JPrVDwThBSmKlpxMXSNdGxgLX3yvkiLGk2tuBV8bPasZDe4jgYSe15kAv6I7+lVeh4BUlQBUsAYS7M2wJtuc23GtpdWs42fa28EhpS98n9JWvHeSz+am+AqCw+ARzU7BuBl/plTuO8ln81N8JWcvbp0/io+OzmFpnbAJQx1OJBus1wAfKektYQB0aqrYl8n1Kylla6fZ0zpGTR5nZQx77RjMS29rOygdJC7OFmN12H1O1ipxUUs8cQLdQ5kjG5TqNwItpYgqbwesZitG5tRBkDtHRm7sttWEmwAeCA4AbtO5a9ue7jNuH5MKBkNKRE8uYXvADvKaWuIcDoNL6hc+B0UIxmonpncQ3Eut2mYNJeWHoGdoOvlEjmU9U8GYZITGcwc6xMgc5ryQACbtIOttbFY4P8GoqSN0ejg4FtrHKGG5IsSSSSSSSblXScp5r44a4s2npXNBG1qAYYm85c/il1vstBLj3KozfJnHUvbVseWOkDXkF31tbWGXQZcuimI/k+jbVbfaOc3UWe57nNad7GFxOUHd3K6NaAABuFgFNb9py4zWKjcFfk+FBUGVsl2va9rgSSbEEacUdKuGC0ghlp427gam3ZdtwPUV1LFNyqD/r/AAJZqLjlblNpbhByWbzcnuKigpXhByWbzcnuKigpg11/oVb4dluxhB8s1MRj/jayV1+6wN+9S2M4gaaIzCJ8oaeM1hbnDedwDvKt0DVef0WJzYvXsfs3RwQ3EbXDjG5G0leObQZQP2lq1zwx+1bxelxeulNTNGwy0uYCJrW5WtF89yCRe9vrLt4QY5i9Ts444mMjaYJY8rWhznxtALfKOmfNppoBqvZQFgMHQPUpxa7v+PG8NxHFJakzzRNJkOZjWtAaydjCyJp10Bubi/pClOC+IV1ZVzmtiax7qaWJoYAAbCTQ8Y63cF6jlHQsBgGoA9ScS9T/ABHcEqXY/NIvsNqW+EAf2Vk4S8jn81J7lG0o/wBVD3T/AAtUlwm5HP5uT3LN9uvTu8UNitQYoppRvjZK8d7QSPxCqVfSxFsVJLE4w1ccse3B/wCG5pbkF7eU85nk856ea5VcIeHsd5Lw9p7nXB968tpuFtThVqCuo3TiCwhlj+u0eQ4g31tz3ut1ywn46q75NpZYYo3VL80GZjbOsDGSXXPFuXZifQuP/wDKpbtcKg8XLpn4t27tMu7QL0zC60TxNlAtmGovfKedua1iR2LqTjE7mUeXU3yRRlr2yyElwGV98zw4bt4AA3r6f8mEmeORs5zMyktL+Jdh4thl3WA9N16eicYd3JwUmHBkzpud7Gh3eA1unZZg9akKLlUX8M/uYsLNFyqL+Gf3NS+jC7yiyBZWAsrk9YiIg4Md5LP5mb4HLy/GMJZX1dZRPJAfS0LgR9VzS8tPrAXrFZAJI3xnc9rmnucCP7qm0uGtE/zgjLOI2wzb9cnk89gBqQbahy1i5dS68tHBDBjRUrYXHUHmN7AANAv3D8VNIi6PLbvypnDlm0rMPi6ZJX+gbJn/ALFr4OVUWIU5pHEieikcHtIIsWucwOvaxu2/cVaa3C45Zop3DjwE5Xa+SbEtte2pa03tzLnp8Ahjq31cYyvlbZ4G5zhpn77Ka8unKa0g6fgpODUsNRL+sB2U2YZwC0MbGexrWkfzX3qy4LSmKBjHAAgagagdgPYLBdqKyaZuVpBymDvl/puUvjvJZ/NTfCVF4ZGZKgOHkwh9zzZ3AANHaBcnouFN1kG0jfGfrtc3xAj+655e3o6c/lXgwFoBAIsNCLjcOlZiiawWa0NHQAAPUF8Uzjlyu0cyzXjocP7HeDzgraujzXwIiIgsrCIMr5p+VQf9f4FlfeFxbSoDx5MLXgn9t9hb0NBv3hTL0305/SS4Qclm83J7lFBTtfT7WJ8d7Z2ub6wQq9TvJFnCzm6PbztcN47ucHnFis4OvXnpsWmCkjjJLGNaXeUQAL99luRbefYsrCKjKwURQKXlUP8A3HwtUlwm5HP5uT3LhwqIyVAePJha8X5i9+UZR/C1pv8AxDtUviVLtoZIibbRjm36MwIuueXt6unP4Qz957z71z1NHHLpIxr7faAK+oJS4cYWeNHt52v5x69x5xYrYujzXcr5ijDWhrQABoABYAL7WEVRlFhFAWaLlUX8M/uasLbhMZfUZx5MTXtvzF78vFHcG6/xDtUy9OnTn9LCiBFyesREQFxVuGRTEF7TmG5zXOY4fzNINuxdqIIb6Px9ZP7Z6z9H4+sn9s9TFkV3WeM/EP8AR+PrJ/bPT6Px9ZP7Z6mETdOM/EP9H4+sn9s9Bwei53zOHQZpLemxCmEsm6cY1QQNY0NY0NA0AAsFsWUUacNbhcUxzPacw0DmucxwHRmaQbdm5cv0fj6yf2z1MIm04xD/AEfj6yf2z0+j8fWT+2ephFd1OM/EP9H4+sn9s9Y+j8fWT+2eplLJunGfiHHB+L6zpnDoM0lj32IupOCFrGhrGhrRuAFgFsssqLJIwQuKtwuKY5nghw0Dmucx3dmaRcdh0XciLUP9H4+sn9s9Po/H1k/tnqYRXdZ4z8Q/0fj6yf2z0+j8fWT+2ephE3TjPxD/AEfj6yf2z0HB+L6zpnDoM0lvTYi6mETdOM/GuCFrGhrGhoGgAFgO5fZCyijThrcLimOZwIcNMzHOY7uu0i47DcLl+j8fWT+2ephLInGIf6Px9ZP7Z6fR+PrJ/bPUwiu6nGfiH+j8fWT+2en0fj6yf2z1MIm6cZ+IccH4vrOlcOh00lvSARdSkMLWNDWgNA3ACwHcF92WVFkkEREV/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3078" name="Picture 6" descr="http://kenanaonline.com/photos/1234179/1234179938/large_1234179938.jpg?12420532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204864"/>
            <a:ext cx="8568952" cy="34563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7358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b="1" dirty="0">
                <a:solidFill>
                  <a:srgbClr val="FF0000"/>
                </a:solidFill>
              </a:rPr>
              <a:t> </a:t>
            </a:r>
            <a:r>
              <a:rPr lang="ar-MA" b="1" dirty="0" smtClean="0">
                <a:solidFill>
                  <a:srgbClr val="FF0000"/>
                </a:solidFill>
              </a:rPr>
              <a:t>أنواع  </a:t>
            </a:r>
            <a:r>
              <a:rPr lang="ar-MA" b="1" dirty="0">
                <a:solidFill>
                  <a:srgbClr val="FF0000"/>
                </a:solidFill>
              </a:rPr>
              <a:t>المنتج؟</a:t>
            </a:r>
            <a:endParaRPr lang="fr-FR" dirty="0"/>
          </a:p>
        </p:txBody>
      </p:sp>
      <p:graphicFrame>
        <p:nvGraphicFramePr>
          <p:cNvPr id="4" name="Diagramme 3"/>
          <p:cNvGraphicFramePr/>
          <p:nvPr>
            <p:extLst>
              <p:ext uri="{D42A27DB-BD31-4B8C-83A1-F6EECF244321}">
                <p14:modId xmlns:p14="http://schemas.microsoft.com/office/powerpoint/2010/main" val="1371834072"/>
              </p:ext>
            </p:extLst>
          </p:nvPr>
        </p:nvGraphicFramePr>
        <p:xfrm>
          <a:off x="683568" y="1427390"/>
          <a:ext cx="7848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7801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b="1" dirty="0">
                <a:solidFill>
                  <a:srgbClr val="FF0000"/>
                </a:solidFill>
              </a:rPr>
              <a:t> </a:t>
            </a:r>
            <a:r>
              <a:rPr lang="ar-MA" b="1" dirty="0" err="1" smtClean="0">
                <a:solidFill>
                  <a:srgbClr val="FF0000"/>
                </a:solidFill>
              </a:rPr>
              <a:t>كيفاش</a:t>
            </a:r>
            <a:r>
              <a:rPr lang="ar-MA" b="1" dirty="0" smtClean="0">
                <a:solidFill>
                  <a:srgbClr val="FF0000"/>
                </a:solidFill>
              </a:rPr>
              <a:t> </a:t>
            </a:r>
            <a:r>
              <a:rPr lang="ar-MA" b="1" dirty="0" err="1" smtClean="0">
                <a:solidFill>
                  <a:srgbClr val="FF0000"/>
                </a:solidFill>
              </a:rPr>
              <a:t>نصاوب</a:t>
            </a:r>
            <a:r>
              <a:rPr lang="ar-MA" b="1" dirty="0" smtClean="0">
                <a:solidFill>
                  <a:srgbClr val="FF0000"/>
                </a:solidFill>
              </a:rPr>
              <a:t> </a:t>
            </a:r>
            <a:r>
              <a:rPr lang="ar-MA" b="1" dirty="0">
                <a:solidFill>
                  <a:srgbClr val="FF0000"/>
                </a:solidFill>
              </a:rPr>
              <a:t>المنتج؟</a:t>
            </a:r>
            <a:endParaRPr lang="fr-FR" dirty="0"/>
          </a:p>
        </p:txBody>
      </p:sp>
      <p:graphicFrame>
        <p:nvGraphicFramePr>
          <p:cNvPr id="4" name="Diagramme 3"/>
          <p:cNvGraphicFramePr/>
          <p:nvPr>
            <p:extLst>
              <p:ext uri="{D42A27DB-BD31-4B8C-83A1-F6EECF244321}">
                <p14:modId xmlns:p14="http://schemas.microsoft.com/office/powerpoint/2010/main" val="2487642400"/>
              </p:ext>
            </p:extLst>
          </p:nvPr>
        </p:nvGraphicFramePr>
        <p:xfrm>
          <a:off x="179512" y="1844824"/>
          <a:ext cx="86409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94838" y="6020861"/>
            <a:ext cx="1928558" cy="400110"/>
          </a:xfrm>
          <a:prstGeom prst="rect">
            <a:avLst/>
          </a:prstGeom>
          <a:noFill/>
        </p:spPr>
        <p:txBody>
          <a:bodyPr wrap="none" rtlCol="0">
            <a:spAutoFit/>
          </a:bodyPr>
          <a:lstStyle/>
          <a:p>
            <a:r>
              <a:rPr lang="en-US" sz="2000" b="1" dirty="0">
                <a:solidFill>
                  <a:srgbClr val="FF0000"/>
                </a:solidFill>
              </a:rPr>
              <a:t>Check Exercise </a:t>
            </a:r>
            <a:r>
              <a:rPr lang="en-US" sz="2000" b="1" dirty="0" smtClean="0">
                <a:solidFill>
                  <a:srgbClr val="FF0000"/>
                </a:solidFill>
              </a:rPr>
              <a:t>5 </a:t>
            </a:r>
            <a:endParaRPr lang="en-US" sz="2000" dirty="0"/>
          </a:p>
        </p:txBody>
      </p:sp>
    </p:spTree>
    <p:extLst>
      <p:ext uri="{BB962C8B-B14F-4D97-AF65-F5344CB8AC3E}">
        <p14:creationId xmlns:p14="http://schemas.microsoft.com/office/powerpoint/2010/main" val="2956307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5"/>
          <p:cNvSpPr>
            <a:spLocks noGrp="1"/>
          </p:cNvSpPr>
          <p:nvPr>
            <p:ph type="sldNum" sz="quarter" idx="12"/>
          </p:nvPr>
        </p:nvSpPr>
        <p:spPr/>
        <p:txBody>
          <a:bodyPr>
            <a:normAutofit/>
          </a:bodyPr>
          <a:lstStyle/>
          <a:p>
            <a:fld id="{EBB485A8-E8AB-4999-B709-5A0D63236BDF}" type="slidenum">
              <a:rPr lang="ar-DZ" altLang="fr-FR">
                <a:latin typeface="Hacen Egypt" panose="02000000000000000000" pitchFamily="2" charset="-78"/>
                <a:cs typeface="Hacen Egypt" panose="02000000000000000000" pitchFamily="2" charset="-78"/>
              </a:rPr>
              <a:pPr/>
              <a:t>24</a:t>
            </a:fld>
            <a:endParaRPr lang="fr-FR" altLang="fr-FR">
              <a:latin typeface="Hacen Egypt" panose="02000000000000000000" pitchFamily="2" charset="-78"/>
              <a:cs typeface="Hacen Egypt" panose="02000000000000000000" pitchFamily="2" charset="-78"/>
            </a:endParaRPr>
          </a:p>
        </p:txBody>
      </p:sp>
      <p:sp>
        <p:nvSpPr>
          <p:cNvPr id="11266" name="Rectangle 2"/>
          <p:cNvSpPr>
            <a:spLocks noGrp="1" noChangeArrowheads="1"/>
          </p:cNvSpPr>
          <p:nvPr>
            <p:ph type="title"/>
          </p:nvPr>
        </p:nvSpPr>
        <p:spPr>
          <a:xfrm>
            <a:off x="628650" y="132898"/>
            <a:ext cx="7886700" cy="831851"/>
          </a:xfrm>
        </p:spPr>
        <p:txBody>
          <a:bodyPr>
            <a:normAutofit/>
          </a:bodyPr>
          <a:lstStyle/>
          <a:p>
            <a:pPr algn="ctr" rtl="1"/>
            <a:r>
              <a:rPr lang="ar-MA" altLang="fr-FR" sz="4400" cap="all" dirty="0">
                <a:solidFill>
                  <a:srgbClr val="002060"/>
                </a:solidFill>
                <a:latin typeface="Hacen Egypt" panose="02000000000000000000" pitchFamily="2" charset="-78"/>
                <a:cs typeface="Hacen Egypt" panose="02000000000000000000" pitchFamily="2" charset="-78"/>
              </a:rPr>
              <a:t> شجرة </a:t>
            </a:r>
            <a:r>
              <a:rPr lang="x-none" altLang="fr-FR" sz="4400" cap="all" dirty="0">
                <a:solidFill>
                  <a:srgbClr val="002060"/>
                </a:solidFill>
                <a:latin typeface="Hacen Egypt" panose="02000000000000000000" pitchFamily="2" charset="-78"/>
                <a:cs typeface="Hacen Egypt" panose="02000000000000000000" pitchFamily="2" charset="-78"/>
              </a:rPr>
              <a:t>تحليل المشاكل</a:t>
            </a:r>
            <a:endParaRPr lang="fr-FR" altLang="fr-FR" sz="4400" cap="all" dirty="0">
              <a:solidFill>
                <a:srgbClr val="002060"/>
              </a:solidFill>
              <a:latin typeface="Hacen Egypt" panose="02000000000000000000" pitchFamily="2" charset="-78"/>
              <a:cs typeface="Hacen Egypt" panose="02000000000000000000" pitchFamily="2" charset="-78"/>
            </a:endParaRPr>
          </a:p>
        </p:txBody>
      </p:sp>
      <p:sp>
        <p:nvSpPr>
          <p:cNvPr id="11271" name="Tree"/>
          <p:cNvSpPr>
            <a:spLocks noEditPoints="1" noChangeArrowheads="1"/>
          </p:cNvSpPr>
          <p:nvPr/>
        </p:nvSpPr>
        <p:spPr bwMode="auto">
          <a:xfrm>
            <a:off x="1763317" y="1557338"/>
            <a:ext cx="2430065" cy="4481512"/>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fr-FR">
              <a:latin typeface="Hacen Egypt" panose="02000000000000000000" pitchFamily="2" charset="-78"/>
              <a:cs typeface="Hacen Egypt" panose="02000000000000000000" pitchFamily="2" charset="-78"/>
            </a:endParaRPr>
          </a:p>
        </p:txBody>
      </p:sp>
      <p:sp>
        <p:nvSpPr>
          <p:cNvPr id="11272" name="Text Box 8"/>
          <p:cNvSpPr txBox="1">
            <a:spLocks noChangeArrowheads="1"/>
          </p:cNvSpPr>
          <p:nvPr/>
        </p:nvSpPr>
        <p:spPr bwMode="auto">
          <a:xfrm>
            <a:off x="2059782" y="6294437"/>
            <a:ext cx="1837134"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1">
              <a:spcBef>
                <a:spcPct val="50000"/>
              </a:spcBef>
            </a:pPr>
            <a:r>
              <a:rPr lang="x-none" altLang="fr-FR" sz="2000" b="1">
                <a:latin typeface="Hacen Egypt" panose="02000000000000000000" pitchFamily="2" charset="-78"/>
                <a:cs typeface="Hacen Egypt" panose="02000000000000000000" pitchFamily="2" charset="-78"/>
              </a:rPr>
              <a:t>شجرة المشاكل</a:t>
            </a:r>
            <a:endParaRPr lang="fr-FR" altLang="fr-FR" sz="2000" b="1">
              <a:latin typeface="Hacen Egypt" panose="02000000000000000000" pitchFamily="2" charset="-78"/>
              <a:cs typeface="Hacen Egypt" panose="02000000000000000000" pitchFamily="2" charset="-78"/>
            </a:endParaRPr>
          </a:p>
        </p:txBody>
      </p:sp>
      <p:sp>
        <p:nvSpPr>
          <p:cNvPr id="11273" name="Line 9"/>
          <p:cNvSpPr>
            <a:spLocks noChangeShapeType="1"/>
          </p:cNvSpPr>
          <p:nvPr/>
        </p:nvSpPr>
        <p:spPr bwMode="auto">
          <a:xfrm>
            <a:off x="1980011" y="3141663"/>
            <a:ext cx="4968478" cy="0"/>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latin typeface="Hacen Egypt" panose="02000000000000000000" pitchFamily="2" charset="-78"/>
              <a:cs typeface="Hacen Egypt" panose="02000000000000000000" pitchFamily="2" charset="-78"/>
            </a:endParaRPr>
          </a:p>
        </p:txBody>
      </p:sp>
      <p:sp>
        <p:nvSpPr>
          <p:cNvPr id="11274" name="Line 10"/>
          <p:cNvSpPr>
            <a:spLocks noChangeShapeType="1"/>
          </p:cNvSpPr>
          <p:nvPr/>
        </p:nvSpPr>
        <p:spPr bwMode="auto">
          <a:xfrm>
            <a:off x="1871662" y="4365625"/>
            <a:ext cx="4968479" cy="0"/>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latin typeface="Hacen Egypt" panose="02000000000000000000" pitchFamily="2" charset="-78"/>
              <a:cs typeface="Hacen Egypt" panose="02000000000000000000" pitchFamily="2" charset="-78"/>
            </a:endParaRPr>
          </a:p>
        </p:txBody>
      </p:sp>
      <p:sp>
        <p:nvSpPr>
          <p:cNvPr id="11275" name="Text Box 11"/>
          <p:cNvSpPr txBox="1">
            <a:spLocks noChangeArrowheads="1"/>
          </p:cNvSpPr>
          <p:nvPr/>
        </p:nvSpPr>
        <p:spPr bwMode="auto">
          <a:xfrm>
            <a:off x="4086225" y="3573465"/>
            <a:ext cx="1134666" cy="376237"/>
          </a:xfrm>
          <a:prstGeom prst="rect">
            <a:avLst/>
          </a:prstGeom>
          <a:noFill/>
          <a:ln w="9525">
            <a:solidFill>
              <a:schemeClr val="fo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1">
              <a:spcBef>
                <a:spcPct val="50000"/>
              </a:spcBef>
            </a:pPr>
            <a:r>
              <a:rPr lang="x-none" altLang="fr-FR" b="1">
                <a:latin typeface="Hacen Egypt" panose="02000000000000000000" pitchFamily="2" charset="-78"/>
                <a:cs typeface="Hacen Egypt" panose="02000000000000000000" pitchFamily="2" charset="-78"/>
              </a:rPr>
              <a:t>الجذع</a:t>
            </a:r>
            <a:endParaRPr lang="fr-FR" altLang="fr-FR" b="1">
              <a:latin typeface="Hacen Egypt" panose="02000000000000000000" pitchFamily="2" charset="-78"/>
              <a:cs typeface="Hacen Egypt" panose="02000000000000000000" pitchFamily="2" charset="-78"/>
            </a:endParaRPr>
          </a:p>
        </p:txBody>
      </p:sp>
      <p:sp>
        <p:nvSpPr>
          <p:cNvPr id="11276" name="Text Box 12"/>
          <p:cNvSpPr txBox="1">
            <a:spLocks noChangeArrowheads="1"/>
          </p:cNvSpPr>
          <p:nvPr/>
        </p:nvSpPr>
        <p:spPr bwMode="auto">
          <a:xfrm>
            <a:off x="4328518" y="5662612"/>
            <a:ext cx="1134665" cy="376238"/>
          </a:xfrm>
          <a:prstGeom prst="rect">
            <a:avLst/>
          </a:prstGeom>
          <a:noFill/>
          <a:ln w="9525">
            <a:solidFill>
              <a:schemeClr val="fo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1">
              <a:spcBef>
                <a:spcPct val="50000"/>
              </a:spcBef>
            </a:pPr>
            <a:r>
              <a:rPr lang="x-none" altLang="fr-FR" b="1">
                <a:latin typeface="Hacen Egypt" panose="02000000000000000000" pitchFamily="2" charset="-78"/>
                <a:cs typeface="Hacen Egypt" panose="02000000000000000000" pitchFamily="2" charset="-78"/>
              </a:rPr>
              <a:t>الجذور</a:t>
            </a:r>
            <a:endParaRPr lang="fr-FR" altLang="fr-FR" b="1">
              <a:latin typeface="Hacen Egypt" panose="02000000000000000000" pitchFamily="2" charset="-78"/>
              <a:cs typeface="Hacen Egypt" panose="02000000000000000000" pitchFamily="2" charset="-78"/>
            </a:endParaRPr>
          </a:p>
        </p:txBody>
      </p:sp>
      <p:sp>
        <p:nvSpPr>
          <p:cNvPr id="11277" name="Text Box 13"/>
          <p:cNvSpPr txBox="1">
            <a:spLocks noChangeArrowheads="1"/>
          </p:cNvSpPr>
          <p:nvPr/>
        </p:nvSpPr>
        <p:spPr bwMode="auto">
          <a:xfrm>
            <a:off x="4031456" y="1700215"/>
            <a:ext cx="1134666" cy="376237"/>
          </a:xfrm>
          <a:prstGeom prst="rect">
            <a:avLst/>
          </a:prstGeom>
          <a:noFill/>
          <a:ln w="9525">
            <a:solidFill>
              <a:schemeClr val="fo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1">
              <a:spcBef>
                <a:spcPct val="50000"/>
              </a:spcBef>
            </a:pPr>
            <a:r>
              <a:rPr lang="x-none" altLang="fr-FR" b="1">
                <a:latin typeface="Hacen Egypt" panose="02000000000000000000" pitchFamily="2" charset="-78"/>
                <a:cs typeface="Hacen Egypt" panose="02000000000000000000" pitchFamily="2" charset="-78"/>
              </a:rPr>
              <a:t>القمة</a:t>
            </a:r>
            <a:endParaRPr lang="fr-FR" altLang="fr-FR" b="1">
              <a:latin typeface="Hacen Egypt" panose="02000000000000000000" pitchFamily="2" charset="-78"/>
              <a:cs typeface="Hacen Egypt" panose="02000000000000000000" pitchFamily="2" charset="-78"/>
            </a:endParaRPr>
          </a:p>
        </p:txBody>
      </p:sp>
      <p:sp>
        <p:nvSpPr>
          <p:cNvPr id="11278" name="Text Box 14"/>
          <p:cNvSpPr txBox="1">
            <a:spLocks noChangeArrowheads="1"/>
          </p:cNvSpPr>
          <p:nvPr/>
        </p:nvSpPr>
        <p:spPr bwMode="auto">
          <a:xfrm>
            <a:off x="5890618" y="5662612"/>
            <a:ext cx="1134665" cy="376238"/>
          </a:xfrm>
          <a:prstGeom prst="rect">
            <a:avLst/>
          </a:prstGeom>
          <a:noFill/>
          <a:ln w="9525">
            <a:solidFill>
              <a:schemeClr val="folHlink"/>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1">
              <a:spcBef>
                <a:spcPct val="50000"/>
              </a:spcBef>
            </a:pPr>
            <a:r>
              <a:rPr lang="x-none" altLang="fr-FR" b="1" dirty="0">
                <a:solidFill>
                  <a:srgbClr val="FF0000"/>
                </a:solidFill>
                <a:latin typeface="Hacen Egypt" panose="02000000000000000000" pitchFamily="2" charset="-78"/>
                <a:cs typeface="Hacen Egypt" panose="02000000000000000000" pitchFamily="2" charset="-78"/>
              </a:rPr>
              <a:t>أسباب</a:t>
            </a:r>
            <a:endParaRPr lang="fr-FR" altLang="fr-FR" b="1" dirty="0">
              <a:solidFill>
                <a:srgbClr val="FF0000"/>
              </a:solidFill>
              <a:latin typeface="Hacen Egypt" panose="02000000000000000000" pitchFamily="2" charset="-78"/>
              <a:cs typeface="Hacen Egypt" panose="02000000000000000000" pitchFamily="2" charset="-78"/>
            </a:endParaRPr>
          </a:p>
        </p:txBody>
      </p:sp>
      <p:sp>
        <p:nvSpPr>
          <p:cNvPr id="11279" name="Text Box 15"/>
          <p:cNvSpPr txBox="1">
            <a:spLocks noChangeArrowheads="1"/>
          </p:cNvSpPr>
          <p:nvPr/>
        </p:nvSpPr>
        <p:spPr bwMode="auto">
          <a:xfrm>
            <a:off x="5760244" y="1700215"/>
            <a:ext cx="1134666" cy="376237"/>
          </a:xfrm>
          <a:prstGeom prst="rect">
            <a:avLst/>
          </a:prstGeom>
          <a:noFill/>
          <a:ln w="9525">
            <a:solidFill>
              <a:schemeClr val="folHlink"/>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rtl="1">
              <a:spcBef>
                <a:spcPct val="50000"/>
              </a:spcBef>
            </a:pPr>
            <a:r>
              <a:rPr lang="x-none" altLang="fr-FR" b="1" dirty="0" smtClean="0">
                <a:solidFill>
                  <a:srgbClr val="FF0000"/>
                </a:solidFill>
                <a:latin typeface="Hacen Egypt" panose="02000000000000000000" pitchFamily="2" charset="-78"/>
                <a:cs typeface="Hacen Egypt" panose="02000000000000000000" pitchFamily="2" charset="-78"/>
              </a:rPr>
              <a:t>الاثار</a:t>
            </a:r>
            <a:endParaRPr lang="fr-FR" altLang="fr-FR" b="1" dirty="0">
              <a:solidFill>
                <a:srgbClr val="FF0000"/>
              </a:solidFill>
              <a:latin typeface="Hacen Egypt" panose="02000000000000000000" pitchFamily="2" charset="-78"/>
              <a:cs typeface="Hacen Egypt" panose="02000000000000000000" pitchFamily="2" charset="-78"/>
            </a:endParaRPr>
          </a:p>
        </p:txBody>
      </p:sp>
      <p:sp>
        <p:nvSpPr>
          <p:cNvPr id="11280" name="Line 16"/>
          <p:cNvSpPr>
            <a:spLocks noChangeShapeType="1"/>
          </p:cNvSpPr>
          <p:nvPr/>
        </p:nvSpPr>
        <p:spPr bwMode="auto">
          <a:xfrm flipH="1" flipV="1">
            <a:off x="5491759" y="1507079"/>
            <a:ext cx="50005" cy="4582030"/>
          </a:xfrm>
          <a:prstGeom prst="line">
            <a:avLst/>
          </a:prstGeom>
          <a:noFill/>
          <a:ln w="34925">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latin typeface="Hacen Egypt" panose="02000000000000000000" pitchFamily="2" charset="-78"/>
              <a:cs typeface="Hacen Egypt" panose="02000000000000000000" pitchFamily="2" charset="-78"/>
            </a:endParaRPr>
          </a:p>
        </p:txBody>
      </p:sp>
      <p:sp>
        <p:nvSpPr>
          <p:cNvPr id="11281" name="Text Box 17"/>
          <p:cNvSpPr txBox="1">
            <a:spLocks noChangeArrowheads="1"/>
          </p:cNvSpPr>
          <p:nvPr/>
        </p:nvSpPr>
        <p:spPr bwMode="auto">
          <a:xfrm>
            <a:off x="5706666" y="3573463"/>
            <a:ext cx="1241822"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rtl="1">
              <a:spcBef>
                <a:spcPct val="50000"/>
              </a:spcBef>
            </a:pPr>
            <a:r>
              <a:rPr lang="x-none" altLang="fr-FR" sz="2000" b="1" dirty="0">
                <a:solidFill>
                  <a:srgbClr val="FF0000"/>
                </a:solidFill>
                <a:latin typeface="Hacen Egypt" panose="02000000000000000000" pitchFamily="2" charset="-78"/>
                <a:cs typeface="Hacen Egypt" panose="02000000000000000000" pitchFamily="2" charset="-78"/>
              </a:rPr>
              <a:t>مشكل رئيسي</a:t>
            </a:r>
            <a:endParaRPr lang="fr-FR" altLang="fr-FR" sz="2000" b="1" dirty="0">
              <a:solidFill>
                <a:srgbClr val="FF0000"/>
              </a:solidFill>
              <a:latin typeface="Hacen Egypt" panose="02000000000000000000" pitchFamily="2" charset="-78"/>
              <a:cs typeface="Hacen Egypt" panose="02000000000000000000" pitchFamily="2" charset="-78"/>
            </a:endParaRPr>
          </a:p>
        </p:txBody>
      </p:sp>
    </p:spTree>
    <p:extLst>
      <p:ext uri="{BB962C8B-B14F-4D97-AF65-F5344CB8AC3E}">
        <p14:creationId xmlns:p14="http://schemas.microsoft.com/office/powerpoint/2010/main" val="4207302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b="1" dirty="0" smtClean="0">
                <a:solidFill>
                  <a:srgbClr val="FF0000"/>
                </a:solidFill>
              </a:rPr>
              <a:t>مكونات المنتج </a:t>
            </a:r>
            <a:endParaRPr lang="fr-FR" b="1" dirty="0">
              <a:solidFill>
                <a:srgbClr val="FF0000"/>
              </a:solidFill>
            </a:endParaRPr>
          </a:p>
        </p:txBody>
      </p:sp>
      <p:graphicFrame>
        <p:nvGraphicFramePr>
          <p:cNvPr id="3" name="Diagramme 2"/>
          <p:cNvGraphicFramePr/>
          <p:nvPr>
            <p:extLst>
              <p:ext uri="{D42A27DB-BD31-4B8C-83A1-F6EECF244321}">
                <p14:modId xmlns:p14="http://schemas.microsoft.com/office/powerpoint/2010/main" val="3690678554"/>
              </p:ext>
            </p:extLst>
          </p:nvPr>
        </p:nvGraphicFramePr>
        <p:xfrm>
          <a:off x="457200" y="1397000"/>
          <a:ext cx="807524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30943" y="5641464"/>
            <a:ext cx="1928733" cy="677108"/>
          </a:xfrm>
          <a:prstGeom prst="rect">
            <a:avLst/>
          </a:prstGeom>
          <a:noFill/>
        </p:spPr>
        <p:txBody>
          <a:bodyPr wrap="none" rtlCol="0">
            <a:spAutoFit/>
          </a:bodyPr>
          <a:lstStyle/>
          <a:p>
            <a:r>
              <a:rPr lang="en-US" sz="2000" b="1" dirty="0">
                <a:solidFill>
                  <a:srgbClr val="FF0000"/>
                </a:solidFill>
              </a:rPr>
              <a:t>Check Exercise </a:t>
            </a:r>
            <a:r>
              <a:rPr lang="en-US" sz="2000" b="1" dirty="0" smtClean="0">
                <a:solidFill>
                  <a:srgbClr val="FF0000"/>
                </a:solidFill>
              </a:rPr>
              <a:t>6 </a:t>
            </a:r>
            <a:endParaRPr lang="en-US" sz="2000" dirty="0"/>
          </a:p>
          <a:p>
            <a:endParaRPr lang="en-US" dirty="0"/>
          </a:p>
        </p:txBody>
      </p:sp>
    </p:spTree>
    <p:extLst>
      <p:ext uri="{BB962C8B-B14F-4D97-AF65-F5344CB8AC3E}">
        <p14:creationId xmlns:p14="http://schemas.microsoft.com/office/powerpoint/2010/main" val="3228270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267770705"/>
              </p:ext>
            </p:extLst>
          </p:nvPr>
        </p:nvGraphicFramePr>
        <p:xfrm>
          <a:off x="323528" y="1417639"/>
          <a:ext cx="8363272" cy="4173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MA" b="1" dirty="0" err="1" smtClean="0">
                <a:solidFill>
                  <a:srgbClr val="FF0000"/>
                </a:solidFill>
              </a:rPr>
              <a:t>كيفاش</a:t>
            </a:r>
            <a:r>
              <a:rPr lang="ar-MA" b="1" dirty="0" smtClean="0">
                <a:solidFill>
                  <a:srgbClr val="FF0000"/>
                </a:solidFill>
              </a:rPr>
              <a:t> نعرف بالمنتج؟ </a:t>
            </a:r>
            <a:endParaRPr lang="fr-FR" b="1" dirty="0">
              <a:solidFill>
                <a:srgbClr val="FF0000"/>
              </a:solidFill>
            </a:endParaRPr>
          </a:p>
        </p:txBody>
      </p:sp>
    </p:spTree>
    <p:extLst>
      <p:ext uri="{BB962C8B-B14F-4D97-AF65-F5344CB8AC3E}">
        <p14:creationId xmlns:p14="http://schemas.microsoft.com/office/powerpoint/2010/main" val="4039794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b="1" dirty="0" smtClean="0">
                <a:solidFill>
                  <a:srgbClr val="FF0000"/>
                </a:solidFill>
              </a:rPr>
              <a:t>ما هو الكتيب التجاري؟ </a:t>
            </a:r>
            <a:r>
              <a:rPr lang="ar-MA" b="1" dirty="0" err="1" smtClean="0">
                <a:solidFill>
                  <a:srgbClr val="FF0000"/>
                </a:solidFill>
              </a:rPr>
              <a:t>الكاتالوج</a:t>
            </a:r>
            <a:endParaRPr lang="fr-FR" b="1" dirty="0">
              <a:solidFill>
                <a:srgbClr val="FF0000"/>
              </a:solidFill>
            </a:endParaRPr>
          </a:p>
        </p:txBody>
      </p:sp>
      <p:sp>
        <p:nvSpPr>
          <p:cNvPr id="3" name="Espace réservé du contenu 2"/>
          <p:cNvSpPr>
            <a:spLocks noGrp="1"/>
          </p:cNvSpPr>
          <p:nvPr>
            <p:ph idx="1"/>
          </p:nvPr>
        </p:nvSpPr>
        <p:spPr>
          <a:xfrm>
            <a:off x="323528" y="1395190"/>
            <a:ext cx="8229600" cy="1656184"/>
          </a:xfrm>
        </p:spPr>
        <p:txBody>
          <a:bodyPr/>
          <a:lstStyle/>
          <a:p>
            <a:pPr marL="0" indent="0" algn="r" rtl="1">
              <a:buNone/>
            </a:pPr>
            <a:r>
              <a:rPr lang="ar-MA" dirty="0" smtClean="0"/>
              <a:t>الكتيب التجاري هو </a:t>
            </a:r>
            <a:r>
              <a:rPr lang="ar-MA" dirty="0"/>
              <a:t>أداة تسويقية هامة لأية شركة، كبيرة أو </a:t>
            </a:r>
            <a:r>
              <a:rPr lang="ar-MA" dirty="0" smtClean="0"/>
              <a:t>صغيرة لإبراز و تقديم منتوج أو خدمة للزبائن ، و يعرف أيضا بنشاط </a:t>
            </a:r>
            <a:r>
              <a:rPr lang="ar-MA" dirty="0"/>
              <a:t>الشركة والخدمات المتاحة للعملاء</a:t>
            </a:r>
            <a:r>
              <a:rPr lang="ar-MA" dirty="0" smtClean="0"/>
              <a:t>.</a:t>
            </a:r>
            <a:endParaRPr lang="fr-FR" dirty="0"/>
          </a:p>
        </p:txBody>
      </p:sp>
      <p:pic>
        <p:nvPicPr>
          <p:cNvPr id="4098" name="Picture 2" descr="http://blog-special-entreprise.com/wp-content/uploads/2013/01/Plaquette-commerci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356992"/>
            <a:ext cx="2952328" cy="1837825"/>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s://encrypted-tbn1.gstatic.com/images?q=tbn:ANd9GcTJgzw_MnluxQl43LUg-8A1ZfnUagEl017CUUjrTwA8SgWSoEB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356993"/>
            <a:ext cx="3096344" cy="1584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8481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MA" b="1" dirty="0" smtClean="0">
                <a:solidFill>
                  <a:srgbClr val="FF0000"/>
                </a:solidFill>
              </a:rPr>
              <a:t>ما هي مكونات الكتيب التجاري؟ </a:t>
            </a:r>
            <a:r>
              <a:rPr lang="ar-MA" b="1" dirty="0" err="1" smtClean="0">
                <a:solidFill>
                  <a:srgbClr val="FF0000"/>
                </a:solidFill>
              </a:rPr>
              <a:t>الكاتالوج</a:t>
            </a:r>
            <a:endParaRPr lang="fr-FR" b="1" dirty="0">
              <a:solidFill>
                <a:srgbClr val="FF0000"/>
              </a:solidFill>
            </a:endParaRPr>
          </a:p>
        </p:txBody>
      </p:sp>
      <p:graphicFrame>
        <p:nvGraphicFramePr>
          <p:cNvPr id="5" name="Diagramme 4"/>
          <p:cNvGraphicFramePr/>
          <p:nvPr>
            <p:extLst>
              <p:ext uri="{D42A27DB-BD31-4B8C-83A1-F6EECF244321}">
                <p14:modId xmlns:p14="http://schemas.microsoft.com/office/powerpoint/2010/main" val="1388524720"/>
              </p:ext>
            </p:extLst>
          </p:nvPr>
        </p:nvGraphicFramePr>
        <p:xfrm>
          <a:off x="323528" y="1772816"/>
          <a:ext cx="83632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99096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983800794"/>
              </p:ext>
            </p:extLst>
          </p:nvPr>
        </p:nvGraphicFramePr>
        <p:xfrm>
          <a:off x="323528" y="1268760"/>
          <a:ext cx="853702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MA" b="1" dirty="0" err="1" smtClean="0">
                <a:solidFill>
                  <a:srgbClr val="FF0000"/>
                </a:solidFill>
              </a:rPr>
              <a:t>كيفاش</a:t>
            </a:r>
            <a:r>
              <a:rPr lang="ar-MA" b="1" dirty="0" smtClean="0">
                <a:solidFill>
                  <a:srgbClr val="FF0000"/>
                </a:solidFill>
              </a:rPr>
              <a:t> نجح المنتوج ديالي؟</a:t>
            </a:r>
            <a:endParaRPr lang="fr-FR" b="1" dirty="0">
              <a:solidFill>
                <a:srgbClr val="FF0000"/>
              </a:solidFill>
            </a:endParaRPr>
          </a:p>
        </p:txBody>
      </p:sp>
      <p:sp>
        <p:nvSpPr>
          <p:cNvPr id="2" name="TextBox 1"/>
          <p:cNvSpPr txBox="1"/>
          <p:nvPr/>
        </p:nvSpPr>
        <p:spPr>
          <a:xfrm>
            <a:off x="373011" y="5620598"/>
            <a:ext cx="2355232" cy="400110"/>
          </a:xfrm>
          <a:prstGeom prst="rect">
            <a:avLst/>
          </a:prstGeom>
          <a:noFill/>
        </p:spPr>
        <p:txBody>
          <a:bodyPr wrap="none" rtlCol="0">
            <a:spAutoFit/>
          </a:bodyPr>
          <a:lstStyle/>
          <a:p>
            <a:r>
              <a:rPr lang="en-US" sz="2000" b="1" dirty="0">
                <a:solidFill>
                  <a:srgbClr val="FF0000"/>
                </a:solidFill>
              </a:rPr>
              <a:t>Check </a:t>
            </a:r>
            <a:r>
              <a:rPr lang="en-US" sz="2000" b="1" dirty="0" smtClean="0">
                <a:solidFill>
                  <a:srgbClr val="FF0000"/>
                </a:solidFill>
              </a:rPr>
              <a:t>Exercise 7 &amp; 8 </a:t>
            </a:r>
            <a:endParaRPr lang="en-US" sz="2000" dirty="0"/>
          </a:p>
        </p:txBody>
      </p:sp>
    </p:spTree>
    <p:extLst>
      <p:ext uri="{BB962C8B-B14F-4D97-AF65-F5344CB8AC3E}">
        <p14:creationId xmlns:p14="http://schemas.microsoft.com/office/powerpoint/2010/main" val="2897373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AE" b="1" dirty="0" smtClean="0"/>
              <a:t>المحاور الأساسية </a:t>
            </a:r>
            <a:endParaRPr lang="fr-FR" b="1" dirty="0"/>
          </a:p>
        </p:txBody>
      </p:sp>
      <p:sp>
        <p:nvSpPr>
          <p:cNvPr id="3" name="Espace réservé du contenu 2"/>
          <p:cNvSpPr>
            <a:spLocks noGrp="1"/>
          </p:cNvSpPr>
          <p:nvPr>
            <p:ph idx="1"/>
          </p:nvPr>
        </p:nvSpPr>
        <p:spPr>
          <a:xfrm>
            <a:off x="500034" y="2000240"/>
            <a:ext cx="8229600" cy="4525963"/>
          </a:xfrm>
        </p:spPr>
        <p:txBody>
          <a:bodyPr>
            <a:normAutofit lnSpcReduction="10000"/>
          </a:bodyPr>
          <a:lstStyle/>
          <a:p>
            <a:pPr algn="r" rtl="1"/>
            <a:r>
              <a:rPr lang="ar-AE" dirty="0" smtClean="0"/>
              <a:t>التدبير المالي</a:t>
            </a:r>
            <a:r>
              <a:rPr lang="en-US" dirty="0" smtClean="0"/>
              <a:t> </a:t>
            </a:r>
            <a:r>
              <a:rPr lang="ar-AE" dirty="0" smtClean="0"/>
              <a:t>الجيد؟</a:t>
            </a:r>
          </a:p>
          <a:p>
            <a:pPr algn="r" rtl="1">
              <a:buNone/>
            </a:pPr>
            <a:endParaRPr lang="ar-AE" dirty="0" smtClean="0"/>
          </a:p>
          <a:p>
            <a:pPr algn="r" rtl="1"/>
            <a:r>
              <a:rPr lang="ar-AE" dirty="0" smtClean="0"/>
              <a:t>دفتر الصندوق</a:t>
            </a:r>
          </a:p>
          <a:p>
            <a:pPr algn="r" rtl="1">
              <a:buNone/>
            </a:pPr>
            <a:r>
              <a:rPr lang="ar-AE" dirty="0" smtClean="0"/>
              <a:t> </a:t>
            </a:r>
          </a:p>
          <a:p>
            <a:pPr algn="r" rtl="1"/>
            <a:r>
              <a:rPr lang="ar-AE" dirty="0" smtClean="0"/>
              <a:t>التدفقات النقدية</a:t>
            </a:r>
          </a:p>
          <a:p>
            <a:pPr algn="r" rtl="1">
              <a:buNone/>
            </a:pPr>
            <a:endParaRPr lang="fr-FR" dirty="0" smtClean="0"/>
          </a:p>
          <a:p>
            <a:pPr algn="r" rtl="1"/>
            <a:r>
              <a:rPr lang="ar-AE" dirty="0" smtClean="0"/>
              <a:t>حساب النتيجة </a:t>
            </a:r>
          </a:p>
          <a:p>
            <a:pPr algn="r" rtl="1">
              <a:buNone/>
            </a:pPr>
            <a:r>
              <a:rPr lang="ar-AE" dirty="0" smtClean="0"/>
              <a:t> </a:t>
            </a:r>
          </a:p>
          <a:p>
            <a:pPr algn="r" rtl="1"/>
            <a:endParaRPr lang="fr-FR" dirty="0"/>
          </a:p>
        </p:txBody>
      </p:sp>
    </p:spTree>
    <p:extLst>
      <p:ext uri="{BB962C8B-B14F-4D97-AF65-F5344CB8AC3E}">
        <p14:creationId xmlns:p14="http://schemas.microsoft.com/office/powerpoint/2010/main" val="2311372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00100" y="1340768"/>
            <a:ext cx="7072362" cy="1296145"/>
          </a:xfrm>
        </p:spPr>
        <p:txBody>
          <a:bodyPr>
            <a:normAutofit/>
          </a:bodyPr>
          <a:lstStyle/>
          <a:p>
            <a:r>
              <a:rPr lang="ar-MA" sz="6000" b="1" dirty="0" smtClean="0"/>
              <a:t>تدبير المبيعات </a:t>
            </a:r>
            <a:endParaRPr lang="en-US" sz="4800" b="1" i="1" dirty="0"/>
          </a:p>
        </p:txBody>
      </p:sp>
      <p:sp>
        <p:nvSpPr>
          <p:cNvPr id="3" name="Rectangle 2"/>
          <p:cNvSpPr/>
          <p:nvPr/>
        </p:nvSpPr>
        <p:spPr>
          <a:xfrm>
            <a:off x="2357422" y="428604"/>
            <a:ext cx="4289479" cy="707886"/>
          </a:xfrm>
          <a:prstGeom prst="rect">
            <a:avLst/>
          </a:prstGeom>
        </p:spPr>
        <p:txBody>
          <a:bodyPr wrap="square">
            <a:spAutoFit/>
          </a:bodyPr>
          <a:lstStyle/>
          <a:p>
            <a:pPr algn="ctr" rtl="1"/>
            <a:r>
              <a:rPr lang="ar-MA" sz="4000" dirty="0" smtClean="0"/>
              <a:t>الحصة الثانية </a:t>
            </a:r>
            <a:endParaRPr lang="fr-FR" sz="4000" dirty="0" smtClean="0"/>
          </a:p>
        </p:txBody>
      </p:sp>
      <p:sp>
        <p:nvSpPr>
          <p:cNvPr id="24578" name="AutoShape 2" descr="data:image/jpeg;base64,/9j/4AAQSkZJRgABAQAAAQABAAD/2wCEAAkGBxQSEhQUEhQUFBUUFRgWFRUYFxYWHRMZGBQXGBgWGxcgHSkgGB0lHBQVITEiJSkrLi4uFx8zODMtNygtLisBCgoKDg0OGhAQGzckHyQtLC4vNDIvLywsLywsLCwsLywsNCwtLCwsLCwsLCwsLCwsLCwsLCwsLCwsLCwsLCwsLP/AABEIAIgA0AMBEQACEQEDEQH/xAAbAAEAAgMBAQAAAAAAAAAAAAAABQYBBAcDAv/EAEIQAAEDAgIGBwQHBgYDAAAAAAEAAgMEERIhBQYxQVFhEyIycYGRsQdSocEUIzNCYnLRQ3ODssLwFSRTkqLhFjSC/8QAGwEBAAIDAQEAAAAAAAAAAAAAAAMFAQIEBgf/xAA5EQACAQIDAwoGAQQBBQAAAAAAAQIDEQQSMQUhQRMyUWFxgaGx0fAUIkKRweEGFTRS8TMjU3LS4v/aAAwDAQACEQMRAD8A7igCAIAgCAIAgCAIAgCAIAgKbrprkKa8MNnTW6zt0Itv4u5efPkxGJybo6+Rc7N2W67U6m6Pn+iz6JL+hi6Q3eWNLjsuSLldML5VfUrMRl5WWRbruxtrYhCAIAgCAIAgCAIAgCAIAgCAIAgCAIAgCAIAgCA0NN6TZTQvlfsaMhsxE7GjvK0qTUIuTJ8NQlXqKnHicFqpTGY5XsJY+RwIB7RFnFtzc7HC5/FxWNlbMWNlLO7JdHSy92xtWeCUYUbOXX0Ls49B0VvtFfYHomZgG3W8rr0v9Fh/kz57LalZO2Vfdlr1X059MiMmDBZ5Za+K9gDe9hxVVjcJ8NUUL33XLTCYh16eZq3j6EyuM6ggCAIAgCAIAgCAIAgCAIAgCAIAgCAIAgCAwUByzWbSD9JVTIKfONhIYdrXO+9KeLWj15quqSdaajHT3vPU4SlHAYd1anOftL3+DX9q+jGQQ0ETNjOmz3uNo7uPMm5XrtgQSzpdX5PG7SrSqTU5au5XwOq38o9F6BanmZas6X7Lh/lX/vnfytXmtt/3C7F+S+2X/wAPey4qnLEIAgCAIAgCAIAgCAIAgCAIAgCAIAgCAIDCA5/7QdabB1NC4DK0zx90f6Y5nf5d3FXquT5Knvb92PQbLwMYR+Jrbkt6v5v8EBqVpgxRvfG1rXOdhu5uI4RmADiFhnfv8F6HC7GjSguU3yeu/wANDzG2Nu1K9a0OYtPX3wNb2h6bNRFE54AMRfmBbFjA3XNrYPirrZ+Gjh5Sto7eBT/FTxDUZLQi2G7G/lHou/iV8uczp/sxH+UP71/yXmdtf3Hci+2Z/wAHey3KoLEIAgCAIAgCAIAgCAIAgCAIAgCAIAgCAICka6639FeCnN5Dk94z6O+Qa0DtPJNrDZ3rjr12nkhqXmzdmqS5avujwXT1vqIuHVPoKCpmmH1roH4WHPogW5k8Xned2wbyevZdDJWg3rdHNtjaPxEXCHNXj+iqaDkDIrHj8gvayg2zwuIfzEdrXPihIHvD0K3Ucu8zhF/1DZgP1bPyN9ApuJzS5zOpezP/ANP+K/1C8xtn+57kX+zP+DvZbFUlgEAQBAEAQBAEAQBAEAQBAEAQBAEAQGHOAFzkBtPBAlfcjl3tF9oJbGY6N4bc2Mt+1xbGO7a5c0a6nPLHTpLSps+WHw/LVHaV1Zevoc2otMvjcx7amON4BIOEXYSM9+3Mi62hTUHeMV9/0c1bGVqytUm2jaq9caxzXsNcHseMLg6wxC2YtY5eK6YVJpqWjXR/o43BaESNKPaQOmZYnMtzw9+S6lj8RffNkEsLSe/Kmz6lqw8WdO0jgWA7u9a/H4prfNmyw1GLvGIi0k7CPrgMhlYZclt8fif+4zb4HDPe0iTodaqqFuCGscxoN8Ia21ztOxQVas6ss03dk8KFKCyxdkXX2Ta0VdVWSRzzulYIXOAIbtD2gHIcyojV6nXUMBAEAQBAEAQBAEAQBAEAQBAEAQEdpjTUNK3FK61+y0Zud3BR1KsaavI6cNg6uJlamu/gjmmm9ZZq57YhaNjjYR3Nj+8cNv5R/wBqClRr42+VWitffHsLqUsJsmOaTzVOHT3dC63+iN12poqaifGGMMshjxTF+J5DXg4Wtw2a3bkD5q0WAjSoucXp1W/J5urtSpi63zq3fexs6r0oNNA+/wCyAw5WO3M881AavUmehb+H4IYHRt/D/wAUAwt4s82oDOJvFnm1AaGlntOEA7b5tcMj1bE273Hhkhk1/ZcQdMVpFrYH2t+9atWbLQ7EhkIAgCAIAgCAIAgCAIAgCAIDWrq6OFuOV7WN4k28uK1lOMVeTsS0qNStLLTV2VLS2uJNhDaNrsuleLuPDCzd3nyUeKWIp0OWjD5fG3TboOWptHBYepKm3ylSOsU7RXBpy33a4pLvKnUsic4vf0srtrnOdbFbcbZ25Cy86sTNyu95z1v5bi8uWmoxiuCXqySneyfoHlnRGJgDGx2DQDZxGG3HmpcL/JcVhm4OMZLvXlfyLjEYCNZ5nJ3+55VlCypqoRKwSQuJxA3y6pIvwzXp8LtvDY3DSpx+We75X28Hx8+oq1gatCrme9dPqe8erWi3ltqOPrmwJz8+ssulJK5FT2hSqTUFe7dve88Xav6LsHfQorHlc+WLJZdGSNI7ToyaSvx6OHeejtXNFi16KHM22A/1LDoyRmO0qUvPh6npLq5otgzoYdl9g94N45doLMaMpNJcTf46naT6Ffxsa79FaJBDfoMN3bMmW8TfJTfBVPd/Qi/qlGzdtLdHHvMf4donFh+gwXte9o7ed+az8DUvb19DX+rUsuaz1tw6L9JaNTdH0jHOkpoI4TYsJbbMDC61wbWzC5qtJ05ZWduHxEa8M8dPfQW1Rk4QBAEAQBAEAQBAEAQGLoCG0lrTTQ3DpA5w+6zrn4ZDxUE8RTjqzvobMxNbeo2XS9xUajXyeoLm0UJs2+J4+sw8S52UbPElQqrVqu1ONiweAwmFWbETu+hbv2/AqunGzNkaaiVskjmYiAS/ACer1zYZ2OTQBlvWsqDhK83dlzsuvCvTcqUcsE7Lr6+4j46wjJ+bOO9n6j0sr3Z+0o5eQr817r/h9XWeQ/kv8VlKcsbgl82so9PWuvpXHgSZmux/ENN+dxkfFeS2ls94LE8n9L3xfV+tDwkEqko24teehLwuDWZmwAGfgvNNOUtx9Ntd2RpSaRc49S7QNh3n9F1U6XJvNff5HfRwiW+e/qJ7Q1djczqtDsYBOBg8b2vdeuwWKdeld6rc/fWefxuEjh6tktz3orlNpSpJGcV+tc2gtsNvmuy5yZV0H03SlTbJ0YOA4rinzNxs5JcZV0EloTSEznSBxZhEbcvqTc42g9ndtS4siTkqjibYANzxDDHc5bss7FLsWXQZ+kuxgAdXD2bR3vx2JdmbIsOrDycV8rOcAMssmbbICwoAgCAIAgCAIAgCAIDCAICsjVKiL3P6EOu6+AuOAG+fU2DNarDwTvY6XtDEOChmdkSGkKmOOCQWa1ojcA1ttljkGhTwpvMrHFKpe9ziukH3ldbZkB3Bo/7XNjU+Xlc9vsBp4CFuvzNdcpcnwXvZ9mARsLDl1Ttwndxt6LavLl6KpT+nfF8V1djPL7U/jVHE1liKXyyum1wlZ69T6+PElWV4lNycx9y1sPh815qWHdDc13ndSw6p7rbzZY8KJomszZ0bpAMqadu3pJGt2gb8irnY91n7vyVW1KGeClfmpvyIKjmiJYLPIu+wxsuDhzv1L8PJXp5wNmiwi4eR0RsBIzIX39RATWrkrC+S179CzPG02HSMsLBozQE3O4YmXJvmAeqLZd2awDLXjpR188J65c220ZbEBZtU33xm9+s65uDfqs4LILMgCAIAgCAIAgCAICM1jrZIaeR8LDI9rbtaM7+G/uW9PJnWfTiaVM2R5NeBz3RuuznODpnPkhd95jsBitt6oGfME3FldVsHHIpUEvO5TUMVLlHHEN+VvsXf6NFLGHRuxhwu1xc6QHwJVRy00+juSLZ0YNdPbdn1R5BwNsrfNSPfZka3XRo6cA6GQkbGOOWW4qWne9jSRyCB2ONr+ZafC1vgVBtOi01UXY/weq/i+MVp4aWvOX5/DMKpPXmCFgHyWbOWziO47lhpNWZiSUlZm1BVub2hjHk4fJ3wVfWwCe+m7dRzTw7+ksGrVDLJLFKGYWh4dcmxwgjdbI7cl34XCToxir9bPJ4vGU6rkmt+i3aGxBqvXAtu5osXXd0m0EG2WFWJUn0NWK21g5rTgIJ6UnEbD8OW9AbWh9XKthf0rmuDmAAYycw9p93LIFAST9ETkg2GW7FtFtmxAfY0RNjxYW4bEYMZ28b4UBvUbJIhbE1ji4kDti2EAg7Dt4LaLin8yuayTtuZKRaWsPrWln4gcTP91rt8QFvyWbmO/g/fYacpl56t5e+0ko5QQCCCDsIzB8VE+glTuegcgPpAEAQBAEAQGHBAc91y1MJc6opABIc5ItjZ+f4X8124TGSouz3o48VhI110Mq+runn05JjvgvaSJ2RY4bRb7rlZ4jCwxUeUpvf59pXUMTPDS5Orp5dh0TRdYJWF8Tg8Otkci3bkbKlk5QeWS3ouEozWaL3MjNLuqC1zSIwxwLbgOJsRY7+acqxySKgdVjHHga7qXuLXd8fAJys8mTgSRWSaqR3NaMg66mdEes15HvYCFxSoP6T1uD29TmstdWfStH6GsyZp2G/gVE6U1qn9i3hjcNNXjUj90eme5rzyDXH5LKo1HpEjqbSwlPnVF3O/kfdLTzPdYU0hHM4PkV108Hxmyhxv8gck4YaL/wDL0X5f2JvR+gXjZE6P+NN8nBdPJ0l9XgeazTb08SSZq/MRcyzt5dNKB54isp0VwuYaqPjY2odBPNv8xUH+PMfRyOcP8AoS/wAj3ZosN6zp5i0bcU0lvMvyUEqsG8itfo4m8Vuve54COllcWsqHOcBct+kyO8rPOS3lh6kFmkmk+oKae5G5R6rwStDg17x73SOw3BsRcuz8lEbG6KakpBcvghPI4j53HolgardZTJI0UsrXs++4tFhYjskZuuCchw2o4mE76FmZHH2ondESd2QJ5sOR+B5qXPJ7pK698SJxgn8rs/fA2WVb2/aNuPfZcjxZ2m/HvWMkZc19z9dPIzmlHnLvXpr5m9DM14u0hw4g3Ubi4uzJIyUldHosGQgCAIAgCA+HNQFJ1y1N6c9PTkMqAM/dmHuv+R3Lqw2KlQe7Q58Rho1o2ZSdD6VkhkJaDHIw2lhdtH6g7jsKualKljIZlr0+pTQq1cFPLLevenWdM0LpWOqZcZH7zDuKoKtGdKWWSL2lVjUjmi9x9zaMIvgcQPdHy4FaxlYkNCWiYdoJttucwpOVa4mrSepllHGbYmi245+a1dSXSMq6DY6GK+TbnuWmZmx7xxA7GHyWLgjNLaw01MCZJW5bWsBeR4NutoRc5ZY6h7ldlQqvaO4X6Cne4e9O4RDvDRc/FWlLZUnvm7HPLERWhWNO68TztLZaiKNh2siYXHuxX+a6lgsJT52/xI5TnNWtuKsK1jzaOKWc8zlf8rR81J8RSpL5I2+yNY0Xpp2In9A0mkmyNkhpRGG3yLQ3ECCC0l1zbPYuHE7RjOEoXW/grvx/2T06ErppNli/wHSMrbSVDIWf6cXVA8v0VPm929bHRuWvml+T7p9QYQbyvdKeeJ3wusOso6vyX/sbqlm9t+SRZdF6OZARgjdYbQGMb/NdYji433O/Zd+SRs8JGS08PWX4LLSlhb1pHNttaZGNIHG7LKd1HxVu39kEqPJa7vfcSkMgcAWm4Ozn3HetDKMOibfF2Xe8Mie87/FbKbStwNXBXvxNiKQjbnztZYdjKuewcFgyfSAIAgCAIDBCAqeuOqDaoCSM9HOwdSQD/i4feaeCnoYiVGV4kVajGrHLI53R1csExa4dDUR9phzD232j3m/EK9TpYynZ/tFC1VwVS608zperusDKlufVe22NpObb8eIO53nYqjxGGnQlaWnB9JeYfEQrRzRJWeC+eEE7M7/2VArcSWWb6TUlcWbWgcDYfqVt8iNLVHx8P2eL6l3Gw5f2FnNHghkfGTKtpn6U8kACVuVmfWADvAdZ3iVh3fA2jFR3oiJNA6UlY6Npgp2OGEhrDsPdb1WYNwkpLgbPerHjR+xwE3qKqSQ7w0Bo88ypp4upPVmqgloWbRvs0oIf2IeeLyXeqhdWXSbWLHTaJijFo2MYOAaAD4LS5k+n07SbWz3A/wBLt/ctZxzRte3YzFk3vV+01n053Bo45ZjvC5p0KUPpcu/1f4NozrfTliu88TC4/e/2gn0WYxtzaSXa1+EM9+dWv2Jfs83aKc7aHnnk39VNeq+KXYm/NozenxzS7W//AJPaLQJb1nMiy3vLn/DIKSEpR4/jyDdP6aaXvsfmZqtP08ZwvrYAdzGYXO7gLuPwWtmyOz6TB1oZb6qCrm7oSwH/AO5MIWTYiKzXCoGTYaSAcZ6prnD+Gwf1KSNKctE33GrnFasi59Pzv7WkGN4Cnp3uHiTt8124fCVVK8qd117jjr4qll3VLdm8ltC67vaWsqQHNJDRKOoczYEsO3aOa6MRs2OVzg7dT9TkobSk5qEle+669C/BUxcmUAQBAEBghAV3W3VaOtYL3ZIzOOVvajPLiOI3qSlVlSlmiaVKcakcsjlxkmpZ2xzfVVDfs3jszDYS3iDvaV6ClXpYmnll9igq0KuEnnhp71Oi6tayCYYXC0jR1oxckD32b3t4ja3mqfF4SVB31j0+pcYXFRrx3a9BYSxrwDtBGVjkeeS5E7HUR8tOWXIbdvO2XP8A7W1+lmO4wyVw7Nu4D9FruG89GdIdzu6wHxI/uyzddANqNrsrjvuR+iwZPQx225cysA15K2Fu2RngQfS6AjKzWikZk54PLIepCkjRqS0i/saucVqyOn18iH2ceLdck/0sd6qeOBry+kgljKEdZI0J9dpj2GED8MQ/mfJ/Sp47LqvVpHPPalBaXZE1WtkxvifhHOcD4RxtPxU8dlLjPw/ZC9q/4wISr05GTeR0Ljxcx0x85HOUy2bRjzr/AHsRvaGIlzYo9qfS87xaBtW4cImCIebGhMuCp9HmL46fG3cezdXq6fM0jjznkLvUp8fhoc3wX+h8DiJ8+Xj/ALJOl1BrztdTQD8LS70AUUtrLhHxJI7KX1SJOD2YvP21bIeTGBnqSueW1Kr0SXiTw2bRRMaL9nVHC9ryHyvaQQZHYrEbDbZdc1TGVqitJ7jqhh6cN8UW4Cy5iYygCAIAgCAICE1l1dirIiyQc2uGTmHc5p3FbwnKEs0XvNZRUlZnKK2nmo5mxVDiH3vBUt6vSEfyv5b1f4bFQxEXGS38UUOJwk8PLlKehctEa1twkyuZFI3N4ccMc/4mn9m/iPXdXYnZ84SvTV0/uixwuPhVj825o+6j2iwjKOGaTn1Wg+OaijgK8vpJpYyjHWRqP9oMx+zpQPzPLvk1Tx2XVerSOeW1KC03mlPrpWH/AEIv75qaOyo/VPwIHta/NgRdVrbOe3WAcmC3zU8dm0VrdkT2jXekbEVJpsSG3SzzHg259M1vyGFp6pd5ryuMqaM2ItH1M3Yop3jjITbycsfGYano13Iz8Hip86T995KUmp+kXdmGCEcyPkCopbVp8E34G8dlN85knD7OKt32tY1nJkZPxJHooJbVl9MfE6I7LprVkhB7LYP2s88ve4NHwXPLaNd6O3cdEcDRjwJak9n1BH+wDvzEu9SoJYmtLWTJlRprSKJqk0LTxfZwxM7mNHxsoG76kq3G8GoDKAIAgCAIAgCAIAgCAIAgIzTmhIqqJ0UzQ5rh/ZHA81mMnF3RhpNWZQJPZ9WRH6meKVg7IlBBA4E5378law2putOP2ZWT2ZBu8T5/8G0hIetLTRflBd8LfNbf1RLSL73+jX+lxb3vw/Ztwey97vtq2R3JjQ0fElQy2pVeiS8SeGzqUSSpfZhRNzcJJD+J5+VlBLHV5fUdEcNSXAmqTU+ij7NNFfiWh3queVScuc2+8lUIx0RMQ0zGCzWtaOQAWhselkBlAEAQBAEAQBAEAQBAEA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2"/>
          <p:cNvSpPr txBox="1">
            <a:spLocks noChangeArrowheads="1"/>
          </p:cNvSpPr>
          <p:nvPr/>
        </p:nvSpPr>
        <p:spPr>
          <a:xfrm>
            <a:off x="3334411" y="3140968"/>
            <a:ext cx="4738051" cy="1739627"/>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lvl="0" indent="-514350" algn="r" rtl="1">
              <a:buFont typeface="+mj-lt"/>
              <a:buAutoNum type="arabicPeriod"/>
            </a:pPr>
            <a:r>
              <a:rPr lang="x-none" sz="3200" dirty="0"/>
              <a:t>معرفة مهارات البائع </a:t>
            </a:r>
            <a:endParaRPr lang="fr-FR" sz="3200" dirty="0"/>
          </a:p>
          <a:p>
            <a:pPr marL="514350" lvl="0" indent="-514350" algn="r" rtl="1">
              <a:buFont typeface="+mj-lt"/>
              <a:buAutoNum type="arabicPeriod"/>
            </a:pPr>
            <a:r>
              <a:rPr lang="x-none" sz="3200" dirty="0"/>
              <a:t> تحديد برنامج التنقيب </a:t>
            </a:r>
            <a:endParaRPr lang="fr-FR" sz="3200" dirty="0"/>
          </a:p>
          <a:p>
            <a:pPr marL="514350" lvl="0" indent="-514350" algn="r" rtl="1">
              <a:buFont typeface="+mj-lt"/>
              <a:buAutoNum type="arabicPeriod"/>
            </a:pPr>
            <a:r>
              <a:rPr lang="x-none" sz="3200" dirty="0"/>
              <a:t>تحديد طرق التنقيب </a:t>
            </a:r>
            <a:endParaRPr lang="fr-FR" sz="3200" dirty="0"/>
          </a:p>
          <a:p>
            <a:pPr marL="514350" indent="-514350" algn="r" rtl="1">
              <a:buFont typeface="+mj-lt"/>
              <a:buAutoNum type="arabicPeriod"/>
            </a:pPr>
            <a:r>
              <a:rPr lang="x-none" sz="3200" dirty="0"/>
              <a:t>تحديد برنامج التنقيب </a:t>
            </a:r>
            <a:endParaRPr lang="ar-MA" sz="3200" dirty="0" smtClean="0"/>
          </a:p>
        </p:txBody>
      </p:sp>
      <p:pic>
        <p:nvPicPr>
          <p:cNvPr id="5122" name="Picture 2" descr="http://www.x-tremevideo.com/wp-content/uploads/2013/10/pictoAmplifyAudienc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123" y="2873848"/>
            <a:ext cx="2592288" cy="25922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74343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MA" b="1" dirty="0" err="1" smtClean="0">
                <a:solidFill>
                  <a:srgbClr val="FF0000"/>
                </a:solidFill>
              </a:rPr>
              <a:t>كيفاش</a:t>
            </a:r>
            <a:r>
              <a:rPr lang="ar-MA" b="1" dirty="0" smtClean="0">
                <a:solidFill>
                  <a:srgbClr val="FF0000"/>
                </a:solidFill>
              </a:rPr>
              <a:t> أكون بائعا مميزا؟ </a:t>
            </a:r>
            <a:endParaRPr lang="fr-FR" b="1" dirty="0">
              <a:solidFill>
                <a:srgbClr val="FF0000"/>
              </a:solidFill>
            </a:endParaRPr>
          </a:p>
        </p:txBody>
      </p:sp>
      <p:sp>
        <p:nvSpPr>
          <p:cNvPr id="2" name="Rectangle 1"/>
          <p:cNvSpPr/>
          <p:nvPr/>
        </p:nvSpPr>
        <p:spPr>
          <a:xfrm>
            <a:off x="323528" y="1916832"/>
            <a:ext cx="8568952" cy="1569660"/>
          </a:xfrm>
          <a:prstGeom prst="rect">
            <a:avLst/>
          </a:prstGeom>
        </p:spPr>
        <p:txBody>
          <a:bodyPr wrap="square">
            <a:spAutoFit/>
          </a:bodyPr>
          <a:lstStyle/>
          <a:p>
            <a:pPr algn="just" rtl="1"/>
            <a:r>
              <a:rPr lang="ar-MA" sz="2400" dirty="0" smtClean="0">
                <a:solidFill>
                  <a:srgbClr val="2E2E2E"/>
                </a:solidFill>
                <a:latin typeface="tahoma" panose="020B0604030504040204" pitchFamily="34" charset="0"/>
              </a:rPr>
              <a:t>الزبون </a:t>
            </a:r>
            <a:r>
              <a:rPr lang="ar-MA" sz="2400" dirty="0">
                <a:solidFill>
                  <a:srgbClr val="2E2E2E"/>
                </a:solidFill>
                <a:latin typeface="tahoma" panose="020B0604030504040204" pitchFamily="34" charset="0"/>
              </a:rPr>
              <a:t>لا يرى تجهيزاتك ومنافعك أولا .... بل يراك أنت ، لذا حاول أن تُكون لنفسك شخصية فريدة عن الآخرين وحافظ على المكونات الشكلية لشخصيتك من خلال الأناقة </a:t>
            </a:r>
            <a:r>
              <a:rPr lang="ar-MA" sz="2400" dirty="0" err="1">
                <a:solidFill>
                  <a:srgbClr val="2E2E2E"/>
                </a:solidFill>
                <a:latin typeface="tahoma" panose="020B0604030504040204" pitchFamily="34" charset="0"/>
              </a:rPr>
              <a:t>فى</a:t>
            </a:r>
            <a:r>
              <a:rPr lang="ar-MA" sz="2400" dirty="0">
                <a:solidFill>
                  <a:srgbClr val="2E2E2E"/>
                </a:solidFill>
                <a:latin typeface="tahoma" panose="020B0604030504040204" pitchFamily="34" charset="0"/>
              </a:rPr>
              <a:t> الملبس وتعبيرات وجهك والثقة بالنفس ونظرات وحركات العين والحماس والصوت وتغيراته.</a:t>
            </a:r>
            <a:endParaRPr lang="fr-FR" sz="2400" dirty="0"/>
          </a:p>
        </p:txBody>
      </p:sp>
      <p:pic>
        <p:nvPicPr>
          <p:cNvPr id="8194" name="Picture 2" descr="http://blog.ruxit.com/wp-content/uploads/2015/03/happy_custom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2144" y="3457479"/>
            <a:ext cx="2051720" cy="30963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01499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MA" b="1" dirty="0" smtClean="0">
                <a:solidFill>
                  <a:srgbClr val="FF0000"/>
                </a:solidFill>
              </a:rPr>
              <a:t>صفات البائع؟ </a:t>
            </a:r>
            <a:endParaRPr lang="fr-FR" b="1" dirty="0">
              <a:solidFill>
                <a:srgbClr val="FF0000"/>
              </a:solidFill>
            </a:endParaRPr>
          </a:p>
        </p:txBody>
      </p:sp>
      <p:sp>
        <p:nvSpPr>
          <p:cNvPr id="2" name="Rectangle 1"/>
          <p:cNvSpPr/>
          <p:nvPr/>
        </p:nvSpPr>
        <p:spPr>
          <a:xfrm>
            <a:off x="251520" y="980728"/>
            <a:ext cx="8640960" cy="3785652"/>
          </a:xfrm>
          <a:prstGeom prst="rect">
            <a:avLst/>
          </a:prstGeom>
        </p:spPr>
        <p:txBody>
          <a:bodyPr wrap="square">
            <a:spAutoFit/>
          </a:bodyPr>
          <a:lstStyle/>
          <a:p>
            <a:pPr algn="r" rtl="1"/>
            <a:r>
              <a:rPr lang="ar-MA" sz="2400" b="1" u="sng" dirty="0" smtClean="0">
                <a:solidFill>
                  <a:schemeClr val="accent6">
                    <a:lumMod val="75000"/>
                  </a:schemeClr>
                </a:solidFill>
              </a:rPr>
              <a:t>1-ملبسك </a:t>
            </a:r>
            <a:r>
              <a:rPr lang="ar-MA" sz="2400" b="1" u="sng" dirty="0">
                <a:solidFill>
                  <a:schemeClr val="accent6">
                    <a:lumMod val="75000"/>
                  </a:schemeClr>
                </a:solidFill>
              </a:rPr>
              <a:t>:</a:t>
            </a:r>
          </a:p>
          <a:p>
            <a:pPr algn="r" rtl="1"/>
            <a:r>
              <a:rPr lang="ar-MA" sz="2400" dirty="0"/>
              <a:t>اجعل ملبسك بالشكل الذى يجب أن يراك العميل به.</a:t>
            </a:r>
          </a:p>
          <a:p>
            <a:pPr algn="r" rtl="1"/>
            <a:r>
              <a:rPr lang="ar-MA" sz="2400" b="1" u="sng" dirty="0" smtClean="0">
                <a:solidFill>
                  <a:schemeClr val="accent6">
                    <a:lumMod val="75000"/>
                  </a:schemeClr>
                </a:solidFill>
              </a:rPr>
              <a:t>2-هيئتك </a:t>
            </a:r>
            <a:r>
              <a:rPr lang="ar-MA" sz="2400" b="1" u="sng" dirty="0">
                <a:solidFill>
                  <a:schemeClr val="accent6">
                    <a:lumMod val="75000"/>
                  </a:schemeClr>
                </a:solidFill>
              </a:rPr>
              <a:t>العامة :</a:t>
            </a:r>
          </a:p>
          <a:p>
            <a:pPr algn="r" rtl="1"/>
            <a:r>
              <a:rPr lang="ar-MA" sz="2400" dirty="0"/>
              <a:t>اجعل طريقة جلوسك ، وقفتك ، حركتك بما يساعد </a:t>
            </a:r>
            <a:r>
              <a:rPr lang="ar-MA" sz="2400" dirty="0" err="1"/>
              <a:t>فى</a:t>
            </a:r>
            <a:r>
              <a:rPr lang="ar-MA" sz="2400" dirty="0"/>
              <a:t> اكتساب احترام الآخرين اجلس باستقامة ... وآثار الثقة تظهر </a:t>
            </a:r>
            <a:r>
              <a:rPr lang="ar-MA" sz="2400" dirty="0" err="1"/>
              <a:t>فى</a:t>
            </a:r>
            <a:r>
              <a:rPr lang="ar-MA" sz="2400" dirty="0"/>
              <a:t> مشيتك .</a:t>
            </a:r>
          </a:p>
          <a:p>
            <a:pPr algn="r" rtl="1"/>
            <a:r>
              <a:rPr lang="ar-MA" sz="2400" b="1" u="sng" dirty="0">
                <a:solidFill>
                  <a:schemeClr val="accent6">
                    <a:lumMod val="75000"/>
                  </a:schemeClr>
                </a:solidFill>
              </a:rPr>
              <a:t>3- </a:t>
            </a:r>
            <a:r>
              <a:rPr lang="ar-MA" sz="2400" b="1" u="sng" dirty="0" smtClean="0">
                <a:solidFill>
                  <a:schemeClr val="accent6">
                    <a:lumMod val="75000"/>
                  </a:schemeClr>
                </a:solidFill>
              </a:rPr>
              <a:t>تعبيرات </a:t>
            </a:r>
            <a:r>
              <a:rPr lang="ar-MA" sz="2400" b="1" u="sng" dirty="0">
                <a:solidFill>
                  <a:schemeClr val="accent6">
                    <a:lumMod val="75000"/>
                  </a:schemeClr>
                </a:solidFill>
              </a:rPr>
              <a:t>وجهك :</a:t>
            </a:r>
          </a:p>
          <a:p>
            <a:pPr algn="r" rtl="1"/>
            <a:r>
              <a:rPr lang="ar-MA" sz="2400" dirty="0"/>
              <a:t>احتفظ بابتسامة ممتعة وسارة وكن متأكد أنها حقيقة فهناك فرق بين الابتسامة الحقيقية والابتسامة المصطنعة فالابتسامة المخلصة تأتى من خلالك والسرور يجعلك تحب الناس ويحبونك ويبعث فيك الحياة والنشاط.</a:t>
            </a:r>
          </a:p>
          <a:p>
            <a:pPr algn="r" rtl="1"/>
            <a:endParaRPr lang="fr-FR" sz="2400" dirty="0"/>
          </a:p>
        </p:txBody>
      </p:sp>
      <p:pic>
        <p:nvPicPr>
          <p:cNvPr id="10242" name="Picture 2" descr="http://positivr.fr/wp-content/uploads/2014/05/les-mots-ont-un-pouvoir-n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4754631"/>
            <a:ext cx="4114800" cy="18743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18156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MA" b="1" dirty="0" smtClean="0">
                <a:solidFill>
                  <a:srgbClr val="FF0000"/>
                </a:solidFill>
              </a:rPr>
              <a:t>صفات البائع؟ </a:t>
            </a:r>
            <a:endParaRPr lang="fr-FR" b="1" dirty="0">
              <a:solidFill>
                <a:srgbClr val="FF0000"/>
              </a:solidFill>
            </a:endParaRPr>
          </a:p>
        </p:txBody>
      </p:sp>
      <p:sp>
        <p:nvSpPr>
          <p:cNvPr id="2" name="Rectangle 1"/>
          <p:cNvSpPr/>
          <p:nvPr/>
        </p:nvSpPr>
        <p:spPr>
          <a:xfrm>
            <a:off x="251520" y="1417638"/>
            <a:ext cx="8640960" cy="3170099"/>
          </a:xfrm>
          <a:prstGeom prst="rect">
            <a:avLst/>
          </a:prstGeom>
        </p:spPr>
        <p:txBody>
          <a:bodyPr wrap="square">
            <a:spAutoFit/>
          </a:bodyPr>
          <a:lstStyle/>
          <a:p>
            <a:pPr algn="r" rtl="1"/>
            <a:r>
              <a:rPr lang="ar-MA" sz="2000" b="1" u="sng" dirty="0" smtClean="0">
                <a:solidFill>
                  <a:schemeClr val="accent6">
                    <a:lumMod val="75000"/>
                  </a:schemeClr>
                </a:solidFill>
              </a:rPr>
              <a:t>4-الثقة </a:t>
            </a:r>
            <a:r>
              <a:rPr lang="ar-MA" sz="2000" b="1" u="sng" dirty="0" err="1">
                <a:solidFill>
                  <a:schemeClr val="accent6">
                    <a:lumMod val="75000"/>
                  </a:schemeClr>
                </a:solidFill>
              </a:rPr>
              <a:t>فى</a:t>
            </a:r>
            <a:r>
              <a:rPr lang="ar-MA" sz="2000" b="1" u="sng" dirty="0">
                <a:solidFill>
                  <a:schemeClr val="accent6">
                    <a:lumMod val="75000"/>
                  </a:schemeClr>
                </a:solidFill>
              </a:rPr>
              <a:t> نفسك </a:t>
            </a:r>
            <a:r>
              <a:rPr lang="ar-MA" sz="2000" b="1" u="sng" dirty="0" smtClean="0">
                <a:solidFill>
                  <a:schemeClr val="accent6">
                    <a:lumMod val="75000"/>
                  </a:schemeClr>
                </a:solidFill>
              </a:rPr>
              <a:t>:</a:t>
            </a:r>
            <a:r>
              <a:rPr lang="ar-MA" sz="2000" dirty="0"/>
              <a:t/>
            </a:r>
            <a:br>
              <a:rPr lang="ar-MA" sz="2000" dirty="0"/>
            </a:br>
            <a:r>
              <a:rPr lang="ar-MA" sz="2000" dirty="0"/>
              <a:t>الثقة لا تساعدك فقط </a:t>
            </a:r>
            <a:r>
              <a:rPr lang="ar-MA" sz="2000" dirty="0" err="1"/>
              <a:t>فى</a:t>
            </a:r>
            <a:r>
              <a:rPr lang="ar-MA" sz="2000" dirty="0"/>
              <a:t> عمل الأفضل ولكنها تكون ذات تأثير متبادل </a:t>
            </a:r>
            <a:r>
              <a:rPr lang="ar-MA" sz="2000" dirty="0" err="1"/>
              <a:t>فى</a:t>
            </a:r>
            <a:r>
              <a:rPr lang="ar-MA" sz="2000" dirty="0"/>
              <a:t> نفسية العميل المرتقب فالناس يثقون </a:t>
            </a:r>
            <a:r>
              <a:rPr lang="ar-MA" sz="2000" dirty="0" err="1"/>
              <a:t>فى</a:t>
            </a:r>
            <a:r>
              <a:rPr lang="ar-MA" sz="2000" dirty="0"/>
              <a:t> أناس واثقين من أنفسهم ، لذا عليك التفكير دائماً وابدأ </a:t>
            </a:r>
            <a:r>
              <a:rPr lang="ar-MA" sz="2000" dirty="0" err="1"/>
              <a:t>فى</a:t>
            </a:r>
            <a:r>
              <a:rPr lang="ar-MA" sz="2000" dirty="0"/>
              <a:t> ماذا تكون ولا تفكر أبداً </a:t>
            </a:r>
            <a:r>
              <a:rPr lang="ar-MA" sz="2000" dirty="0" err="1"/>
              <a:t>فى</a:t>
            </a:r>
            <a:r>
              <a:rPr lang="ar-MA" sz="2000" dirty="0"/>
              <a:t> ماذا لا تكون .وحتى تحظى بثقة عملائك عليك أن تعرف الموضوع الذى سوف تتحدث فيه أربعون مرة قبل أن تُقدم على الحديث .</a:t>
            </a:r>
          </a:p>
          <a:p>
            <a:pPr algn="r" rtl="1"/>
            <a:r>
              <a:rPr lang="ar-MA" sz="2000" dirty="0"/>
              <a:t/>
            </a:r>
            <a:br>
              <a:rPr lang="ar-MA" sz="2000" dirty="0"/>
            </a:br>
            <a:r>
              <a:rPr lang="ar-MA" sz="2000" b="1" u="sng" dirty="0" smtClean="0">
                <a:solidFill>
                  <a:schemeClr val="accent6">
                    <a:lumMod val="75000"/>
                  </a:schemeClr>
                </a:solidFill>
              </a:rPr>
              <a:t>5-حركة </a:t>
            </a:r>
            <a:r>
              <a:rPr lang="ar-MA" sz="2000" b="1" u="sng" dirty="0">
                <a:solidFill>
                  <a:schemeClr val="accent6">
                    <a:lumMod val="75000"/>
                  </a:schemeClr>
                </a:solidFill>
              </a:rPr>
              <a:t>بصرك </a:t>
            </a:r>
            <a:r>
              <a:rPr lang="ar-MA" sz="2000" b="1" u="sng" dirty="0" smtClean="0">
                <a:solidFill>
                  <a:schemeClr val="accent6">
                    <a:lumMod val="75000"/>
                  </a:schemeClr>
                </a:solidFill>
              </a:rPr>
              <a:t>:</a:t>
            </a:r>
            <a:r>
              <a:rPr lang="ar-MA" sz="2000" dirty="0"/>
              <a:t/>
            </a:r>
            <a:br>
              <a:rPr lang="ar-MA" sz="2000" dirty="0"/>
            </a:br>
            <a:r>
              <a:rPr lang="ar-MA" sz="2000" dirty="0"/>
              <a:t>عندما تتحدث اهتم كثيراً بعينيك ولا تحتفظ بها بعيداً عما تخاطبه وعندما تكون مستمع انظر إلى فم العميل المرتقب واعمل إيماءة برأسك ببطء وعين قاصدة مستنتجة وعقل واعٍ ، ولا تحملق بعينيك للمشتري ، ولكن اعطه انتباه المتأمل واجعل ذلك واضحاً من نظرات عينيك </a:t>
            </a:r>
            <a:r>
              <a:rPr lang="ar-MA" sz="2000" dirty="0" smtClean="0"/>
              <a:t>.</a:t>
            </a:r>
            <a:endParaRPr lang="ar-MA" sz="2000" dirty="0"/>
          </a:p>
        </p:txBody>
      </p:sp>
      <p:pic>
        <p:nvPicPr>
          <p:cNvPr id="11266" name="Picture 2" descr="https://encrypted-tbn1.gstatic.com/images?q=tbn:ANd9GcQpV1TxfWy5-XN1A9Bx9ueY13_JTZRbgikazlzCz1Yx6TWkvZb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0437" y="4659174"/>
            <a:ext cx="2143125" cy="2143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809477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MA" b="1" dirty="0">
                <a:solidFill>
                  <a:srgbClr val="FF0000"/>
                </a:solidFill>
              </a:rPr>
              <a:t>صفات البائع؟ </a:t>
            </a:r>
            <a:endParaRPr lang="fr-FR" dirty="0"/>
          </a:p>
        </p:txBody>
      </p:sp>
      <p:sp>
        <p:nvSpPr>
          <p:cNvPr id="3" name="Espace réservé du contenu 2"/>
          <p:cNvSpPr>
            <a:spLocks noGrp="1"/>
          </p:cNvSpPr>
          <p:nvPr>
            <p:ph idx="1"/>
          </p:nvPr>
        </p:nvSpPr>
        <p:spPr>
          <a:xfrm>
            <a:off x="457200" y="1600201"/>
            <a:ext cx="8229600" cy="2044824"/>
          </a:xfrm>
        </p:spPr>
        <p:txBody>
          <a:bodyPr>
            <a:normAutofit/>
          </a:bodyPr>
          <a:lstStyle/>
          <a:p>
            <a:pPr marL="0" indent="0" algn="r" rtl="1">
              <a:buNone/>
            </a:pPr>
            <a:r>
              <a:rPr lang="ar-MA" sz="2400" b="1" u="sng" dirty="0">
                <a:solidFill>
                  <a:schemeClr val="accent6">
                    <a:lumMod val="75000"/>
                  </a:schemeClr>
                </a:solidFill>
              </a:rPr>
              <a:t>6</a:t>
            </a:r>
            <a:r>
              <a:rPr lang="ar-MA" sz="2400" b="1" u="sng" dirty="0" smtClean="0">
                <a:solidFill>
                  <a:schemeClr val="accent6">
                    <a:lumMod val="75000"/>
                  </a:schemeClr>
                </a:solidFill>
              </a:rPr>
              <a:t>-</a:t>
            </a:r>
            <a:r>
              <a:rPr lang="ar-MA" sz="2400" b="1" u="sng" dirty="0">
                <a:solidFill>
                  <a:schemeClr val="accent6">
                    <a:lumMod val="75000"/>
                  </a:schemeClr>
                </a:solidFill>
              </a:rPr>
              <a:t> </a:t>
            </a:r>
            <a:r>
              <a:rPr lang="ar-MA" sz="2400" b="1" u="sng" dirty="0" smtClean="0">
                <a:solidFill>
                  <a:schemeClr val="accent6">
                    <a:lumMod val="75000"/>
                  </a:schemeClr>
                </a:solidFill>
              </a:rPr>
              <a:t>كَوِّن </a:t>
            </a:r>
            <a:r>
              <a:rPr lang="ar-MA" sz="2400" b="1" u="sng" dirty="0" err="1">
                <a:solidFill>
                  <a:schemeClr val="accent6">
                    <a:lumMod val="75000"/>
                  </a:schemeClr>
                </a:solidFill>
              </a:rPr>
              <a:t>إتجاهاً</a:t>
            </a:r>
            <a:r>
              <a:rPr lang="ar-MA" sz="2400" b="1" u="sng" dirty="0">
                <a:solidFill>
                  <a:schemeClr val="accent6">
                    <a:lumMod val="75000"/>
                  </a:schemeClr>
                </a:solidFill>
              </a:rPr>
              <a:t> إيجابياً </a:t>
            </a:r>
            <a:r>
              <a:rPr lang="ar-MA" sz="2400" b="1" u="sng" dirty="0" smtClean="0">
                <a:solidFill>
                  <a:schemeClr val="accent6">
                    <a:lumMod val="75000"/>
                  </a:schemeClr>
                </a:solidFill>
              </a:rPr>
              <a:t>:</a:t>
            </a:r>
            <a:r>
              <a:rPr lang="ar-MA" sz="2400" dirty="0"/>
              <a:t/>
            </a:r>
            <a:br>
              <a:rPr lang="ar-MA" sz="2400" dirty="0"/>
            </a:br>
            <a:r>
              <a:rPr lang="ar-MA" sz="2400" dirty="0"/>
              <a:t>البيع والشراء هما عملتين متكاملتين لتبادل الاهتمام فيجب عليك أن تهتم كبائع بالمشتري وتوليه كل العناية وتوفر له كل ما يرضيه حتى يتكون لديه انطباع أو اتجاه إيجابي ناحيتك والاتجاه عملية جوهرية </a:t>
            </a:r>
            <a:r>
              <a:rPr lang="ar-MA" sz="2400" dirty="0" err="1"/>
              <a:t>فى</a:t>
            </a:r>
            <a:r>
              <a:rPr lang="ar-MA" sz="2400" dirty="0"/>
              <a:t> مسألة البيع وهو الدافع الرئيسي لتعامل المشتري معك فإذا ما كَون المشتري </a:t>
            </a:r>
            <a:r>
              <a:rPr lang="ar-MA" sz="2400" dirty="0" smtClean="0"/>
              <a:t>اتجاه </a:t>
            </a:r>
            <a:r>
              <a:rPr lang="ar-MA" sz="2400" dirty="0"/>
              <a:t>إيجابي ناحيتك فيظل ذو ولاء لك </a:t>
            </a:r>
            <a:r>
              <a:rPr lang="ar-MA" sz="2400" dirty="0" smtClean="0"/>
              <a:t>ولمنتجك</a:t>
            </a:r>
            <a:endParaRPr lang="fr-FR" sz="2400" dirty="0"/>
          </a:p>
          <a:p>
            <a:pPr algn="r" rtl="1"/>
            <a:endParaRPr lang="fr-FR" sz="2400" dirty="0"/>
          </a:p>
        </p:txBody>
      </p:sp>
      <p:pic>
        <p:nvPicPr>
          <p:cNvPr id="13314" name="Picture 2" descr="http://test.viavoo.com/wp-content/uploads/2015/03/PICTO-satisfaction-fond-bleu-25-m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4005064"/>
            <a:ext cx="2389286" cy="23892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3848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MA" b="1" dirty="0">
                <a:solidFill>
                  <a:srgbClr val="FF0000"/>
                </a:solidFill>
              </a:rPr>
              <a:t>صفات البائع؟ </a:t>
            </a:r>
            <a:endParaRPr lang="fr-FR" dirty="0"/>
          </a:p>
        </p:txBody>
      </p:sp>
      <p:sp>
        <p:nvSpPr>
          <p:cNvPr id="3" name="Espace réservé du contenu 2"/>
          <p:cNvSpPr>
            <a:spLocks noGrp="1"/>
          </p:cNvSpPr>
          <p:nvPr>
            <p:ph idx="1"/>
          </p:nvPr>
        </p:nvSpPr>
        <p:spPr>
          <a:xfrm>
            <a:off x="457200" y="1345528"/>
            <a:ext cx="8229600" cy="4525963"/>
          </a:xfrm>
        </p:spPr>
        <p:txBody>
          <a:bodyPr>
            <a:noAutofit/>
          </a:bodyPr>
          <a:lstStyle/>
          <a:p>
            <a:pPr marL="0" indent="0" algn="r" rtl="1">
              <a:buNone/>
            </a:pPr>
            <a:r>
              <a:rPr lang="ar-MA" sz="2000" b="1" u="sng" dirty="0" smtClean="0">
                <a:solidFill>
                  <a:schemeClr val="accent6">
                    <a:lumMod val="75000"/>
                  </a:schemeClr>
                </a:solidFill>
              </a:rPr>
              <a:t>7-</a:t>
            </a:r>
            <a:r>
              <a:rPr lang="ar-MA" sz="2000" b="1" u="sng" dirty="0">
                <a:solidFill>
                  <a:schemeClr val="accent6">
                    <a:lumMod val="75000"/>
                  </a:schemeClr>
                </a:solidFill>
              </a:rPr>
              <a:t> </a:t>
            </a:r>
            <a:r>
              <a:rPr lang="ar-MA" sz="2000" b="1" u="sng" dirty="0" smtClean="0">
                <a:solidFill>
                  <a:schemeClr val="accent6">
                    <a:lumMod val="75000"/>
                  </a:schemeClr>
                </a:solidFill>
              </a:rPr>
              <a:t>كن </a:t>
            </a:r>
            <a:r>
              <a:rPr lang="ar-MA" sz="2000" b="1" u="sng" dirty="0">
                <a:solidFill>
                  <a:schemeClr val="accent6">
                    <a:lumMod val="75000"/>
                  </a:schemeClr>
                </a:solidFill>
              </a:rPr>
              <a:t>متحمساً </a:t>
            </a:r>
            <a:r>
              <a:rPr lang="ar-MA" sz="2000" b="1" u="sng" dirty="0" smtClean="0">
                <a:solidFill>
                  <a:schemeClr val="accent6">
                    <a:lumMod val="75000"/>
                  </a:schemeClr>
                </a:solidFill>
              </a:rPr>
              <a:t>لقضيتك.</a:t>
            </a:r>
            <a:r>
              <a:rPr lang="ar-MA" sz="2000" dirty="0"/>
              <a:t/>
            </a:r>
            <a:br>
              <a:rPr lang="ar-MA" sz="2000" dirty="0"/>
            </a:br>
            <a:r>
              <a:rPr lang="ar-MA" sz="2000" dirty="0" smtClean="0"/>
              <a:t>تحدث </a:t>
            </a:r>
            <a:r>
              <a:rPr lang="ar-MA" sz="2000" dirty="0"/>
              <a:t>عن شيء أكثر قرباً للثقة ، ذلك النوع </a:t>
            </a:r>
            <a:r>
              <a:rPr lang="ar-MA" sz="2000" dirty="0" smtClean="0"/>
              <a:t>الهادئ </a:t>
            </a:r>
            <a:r>
              <a:rPr lang="ar-MA" sz="2000" dirty="0"/>
              <a:t>من الحماس والذى يُولد بالتالي الثقة , والرضا والقبول من قِبل المشتري فلو أنك تعرف الكثير عن منتجك أو خدمتك ولست متحمساً لكليهما أعتقد أنك كبائع سوف تنتهي ومن الأفضل أن تترك هذا المجال وتنسحب أو تنصرف إلى منتج جديد .</a:t>
            </a:r>
          </a:p>
          <a:p>
            <a:pPr marL="0" indent="0" algn="r" rtl="1">
              <a:buNone/>
            </a:pPr>
            <a:r>
              <a:rPr lang="ar-MA" sz="2000" dirty="0"/>
              <a:t/>
            </a:r>
            <a:br>
              <a:rPr lang="ar-MA" sz="2000" dirty="0"/>
            </a:br>
            <a:r>
              <a:rPr lang="ar-MA" sz="2000" b="1" u="sng" dirty="0">
                <a:solidFill>
                  <a:schemeClr val="accent6">
                    <a:lumMod val="75000"/>
                  </a:schemeClr>
                </a:solidFill>
              </a:rPr>
              <a:t>8- </a:t>
            </a:r>
            <a:r>
              <a:rPr lang="ar-MA" sz="2000" b="1" u="sng" dirty="0" smtClean="0">
                <a:solidFill>
                  <a:schemeClr val="accent6">
                    <a:lumMod val="75000"/>
                  </a:schemeClr>
                </a:solidFill>
              </a:rPr>
              <a:t>اطمأن </a:t>
            </a:r>
            <a:r>
              <a:rPr lang="ar-MA" sz="2000" b="1" u="sng" dirty="0">
                <a:solidFill>
                  <a:schemeClr val="accent6">
                    <a:lumMod val="75000"/>
                  </a:schemeClr>
                </a:solidFill>
              </a:rPr>
              <a:t>.. تبيع </a:t>
            </a:r>
            <a:r>
              <a:rPr lang="ar-MA" sz="2000" dirty="0" smtClean="0"/>
              <a:t>.</a:t>
            </a:r>
            <a:r>
              <a:rPr lang="ar-MA" sz="2000" dirty="0"/>
              <a:t/>
            </a:r>
            <a:br>
              <a:rPr lang="ar-MA" sz="2000" dirty="0"/>
            </a:br>
            <a:r>
              <a:rPr lang="ar-MA" sz="2000" dirty="0"/>
              <a:t> </a:t>
            </a:r>
            <a:r>
              <a:rPr lang="ar-MA" sz="2000" dirty="0" smtClean="0"/>
              <a:t>اطمئنانك </a:t>
            </a:r>
            <a:r>
              <a:rPr lang="ar-MA" sz="2000" dirty="0"/>
              <a:t>وهدوئك بمثابة صورة مركبة تظهرك كشخص </a:t>
            </a:r>
            <a:r>
              <a:rPr lang="ar-MA" sz="2000" dirty="0" smtClean="0"/>
              <a:t>هادئ </a:t>
            </a:r>
            <a:r>
              <a:rPr lang="ar-MA" sz="2000" dirty="0"/>
              <a:t>ومنتبه وتخلق التيار النفسي الخفي الذى ينعكس على اللغة </a:t>
            </a:r>
            <a:r>
              <a:rPr lang="ar-MA" sz="2000" dirty="0" smtClean="0"/>
              <a:t>التي </a:t>
            </a:r>
            <a:r>
              <a:rPr lang="ar-MA" sz="2000" dirty="0"/>
              <a:t>تتحدث بها وتكشف درجة هدوئك </a:t>
            </a:r>
            <a:r>
              <a:rPr lang="ar-MA" sz="2000" dirty="0" smtClean="0"/>
              <a:t>واطمئنانك </a:t>
            </a:r>
            <a:r>
              <a:rPr lang="ar-MA" sz="2000" dirty="0"/>
              <a:t>ويساعد ذلك بلا شك على إبعادك عن التشويش والضوضاء الذى يسبب الإزعاج للمشتري فَتعامل المشتري مع بائع ينقر على المكتب بيده شيء مزعج للغاية </a:t>
            </a:r>
            <a:r>
              <a:rPr lang="ar-MA" sz="2000" dirty="0" smtClean="0"/>
              <a:t>واطمئنانك </a:t>
            </a:r>
            <a:r>
              <a:rPr lang="ar-MA" sz="2000" dirty="0"/>
              <a:t>وهدوئك عامل كبير التأثير على نفسية العميل إذ يجعله يشعر هو الآخر بالأمان والاطمئنان معك ومع منتجك .  </a:t>
            </a:r>
          </a:p>
          <a:p>
            <a:pPr algn="r" rtl="1"/>
            <a:endParaRPr lang="fr-FR" sz="2000" dirty="0"/>
          </a:p>
        </p:txBody>
      </p:sp>
      <p:pic>
        <p:nvPicPr>
          <p:cNvPr id="14338" name="Picture 2" descr="http://static.lexpress.fr/medias_9535/w_1227,h_533,c_crop,x_197,y_352/w_1520,h_855,c_fill,g_north/v1397823256/picto-meditation-1_48823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7034" y="4797152"/>
            <a:ext cx="3609931" cy="19686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74546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b="1" dirty="0">
                <a:solidFill>
                  <a:srgbClr val="FF0000"/>
                </a:solidFill>
              </a:rPr>
              <a:t>صفات البائع؟ </a:t>
            </a:r>
            <a:endParaRPr lang="fr-FR" dirty="0"/>
          </a:p>
        </p:txBody>
      </p:sp>
      <p:sp>
        <p:nvSpPr>
          <p:cNvPr id="3" name="Espace réservé du contenu 2"/>
          <p:cNvSpPr>
            <a:spLocks noGrp="1"/>
          </p:cNvSpPr>
          <p:nvPr>
            <p:ph idx="1"/>
          </p:nvPr>
        </p:nvSpPr>
        <p:spPr/>
        <p:txBody>
          <a:bodyPr>
            <a:normAutofit/>
          </a:bodyPr>
          <a:lstStyle/>
          <a:p>
            <a:pPr marL="0" indent="0" algn="r" rtl="1">
              <a:buNone/>
            </a:pPr>
            <a:r>
              <a:rPr lang="ar-MA" sz="2400" b="1" u="sng" dirty="0" smtClean="0">
                <a:solidFill>
                  <a:schemeClr val="accent6">
                    <a:lumMod val="75000"/>
                  </a:schemeClr>
                </a:solidFill>
              </a:rPr>
              <a:t>9-</a:t>
            </a:r>
            <a:r>
              <a:rPr lang="ar-MA" sz="2400" b="1" u="sng" dirty="0">
                <a:solidFill>
                  <a:schemeClr val="accent6">
                    <a:lumMod val="75000"/>
                  </a:schemeClr>
                </a:solidFill>
              </a:rPr>
              <a:t> </a:t>
            </a:r>
            <a:r>
              <a:rPr lang="ar-MA" sz="2400" b="1" u="sng" dirty="0" smtClean="0">
                <a:solidFill>
                  <a:schemeClr val="accent6">
                    <a:lumMod val="75000"/>
                  </a:schemeClr>
                </a:solidFill>
              </a:rPr>
              <a:t>صوتك :</a:t>
            </a:r>
            <a:r>
              <a:rPr lang="ar-MA" sz="2400" dirty="0"/>
              <a:t/>
            </a:r>
            <a:br>
              <a:rPr lang="ar-MA" sz="2400" dirty="0"/>
            </a:br>
            <a:r>
              <a:rPr lang="ar-MA" sz="2400" dirty="0"/>
              <a:t>نبرات صوتك </a:t>
            </a:r>
            <a:r>
              <a:rPr lang="ar-MA" sz="2400" dirty="0" err="1"/>
              <a:t>هى</a:t>
            </a:r>
            <a:r>
              <a:rPr lang="ar-MA" sz="2400" dirty="0"/>
              <a:t> الموسيقى </a:t>
            </a:r>
            <a:r>
              <a:rPr lang="ar-MA" sz="2400" dirty="0" err="1"/>
              <a:t>التى</a:t>
            </a:r>
            <a:r>
              <a:rPr lang="ar-MA" sz="2400" dirty="0"/>
              <a:t> تصاحب ما تقوله فبينما تصل كلماتك إلى عقل المشتري ستميل عواطفه وتلك </a:t>
            </a:r>
            <a:r>
              <a:rPr lang="ar-MA" sz="2400" dirty="0" err="1"/>
              <a:t>هى</a:t>
            </a:r>
            <a:r>
              <a:rPr lang="ar-MA" sz="2400" dirty="0"/>
              <a:t> الغاية .... لذا كن متأكداً من رد الفعل العاطفي للعميل قبل أن تتحدث وتأكد من درجة الاستجابة لكلماتك وتفكيرك وتكلم ببطء ووضوح بين مستوى طبقة صوتك لتحاشي الصوت المُضجر الممل </a:t>
            </a:r>
            <a:r>
              <a:rPr lang="ar-MA" sz="2400" dirty="0" smtClean="0"/>
              <a:t>..</a:t>
            </a:r>
            <a:r>
              <a:rPr lang="ar-MA" sz="2400" dirty="0"/>
              <a:t/>
            </a:r>
            <a:br>
              <a:rPr lang="ar-MA" sz="2400" dirty="0"/>
            </a:br>
            <a:r>
              <a:rPr lang="ar-MA" sz="2400" b="1" u="sng" dirty="0">
                <a:solidFill>
                  <a:schemeClr val="accent6">
                    <a:lumMod val="75000"/>
                  </a:schemeClr>
                </a:solidFill>
              </a:rPr>
              <a:t>10- </a:t>
            </a:r>
            <a:r>
              <a:rPr lang="ar-MA" sz="2400" b="1" u="sng" dirty="0" smtClean="0">
                <a:solidFill>
                  <a:schemeClr val="accent6">
                    <a:lumMod val="75000"/>
                  </a:schemeClr>
                </a:solidFill>
              </a:rPr>
              <a:t>استخدام </a:t>
            </a:r>
            <a:r>
              <a:rPr lang="ar-MA" sz="2400" b="1" u="sng" dirty="0">
                <a:solidFill>
                  <a:schemeClr val="accent6">
                    <a:lumMod val="75000"/>
                  </a:schemeClr>
                </a:solidFill>
              </a:rPr>
              <a:t>اسم المشتري </a:t>
            </a:r>
            <a:r>
              <a:rPr lang="ar-MA" sz="2400" b="1" u="sng" dirty="0" smtClean="0">
                <a:solidFill>
                  <a:schemeClr val="accent6">
                    <a:lumMod val="75000"/>
                  </a:schemeClr>
                </a:solidFill>
              </a:rPr>
              <a:t>:</a:t>
            </a:r>
            <a:r>
              <a:rPr lang="ar-MA" sz="2400" dirty="0"/>
              <a:t/>
            </a:r>
            <a:br>
              <a:rPr lang="ar-MA" sz="2400" dirty="0"/>
            </a:br>
            <a:r>
              <a:rPr lang="ar-MA" sz="2400" dirty="0"/>
              <a:t>إذ أنك باستخدام </a:t>
            </a:r>
            <a:r>
              <a:rPr lang="ar-MA" sz="2400" dirty="0" smtClean="0"/>
              <a:t>اسم </a:t>
            </a:r>
            <a:r>
              <a:rPr lang="ar-MA" sz="2400" dirty="0"/>
              <a:t>المشتري تُكون صداقة بينك وبينه حيث يشعر المشتري بسعادة أكثر حينما يسمعك وأنت تخاطبه باسمه ويشعر بتنظيم لذاته وذلك هو فن العلاقات الإنسانية</a:t>
            </a:r>
          </a:p>
          <a:p>
            <a:pPr algn="r" rtl="1"/>
            <a:endParaRPr lang="fr-FR" sz="2400" dirty="0"/>
          </a:p>
        </p:txBody>
      </p:sp>
      <p:pic>
        <p:nvPicPr>
          <p:cNvPr id="15362" name="Picture 2" descr="https://encrypted-tbn0.gstatic.com/images?q=tbn:ANd9GcTqu6IAUmsoJ5YWK1ZNy4mIsKOOZSq6yB6XbF34XX0dlP5IIodH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81128"/>
            <a:ext cx="2524125" cy="21298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194895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b="1" dirty="0">
                <a:solidFill>
                  <a:srgbClr val="FF0000"/>
                </a:solidFill>
              </a:rPr>
              <a:t>صفات البائع؟ </a:t>
            </a:r>
            <a:endParaRPr lang="fr-FR" dirty="0"/>
          </a:p>
        </p:txBody>
      </p:sp>
      <p:sp>
        <p:nvSpPr>
          <p:cNvPr id="3" name="Espace réservé du contenu 2"/>
          <p:cNvSpPr>
            <a:spLocks noGrp="1"/>
          </p:cNvSpPr>
          <p:nvPr>
            <p:ph idx="1"/>
          </p:nvPr>
        </p:nvSpPr>
        <p:spPr>
          <a:xfrm>
            <a:off x="457200" y="1633191"/>
            <a:ext cx="8229600" cy="2836912"/>
          </a:xfrm>
        </p:spPr>
        <p:txBody>
          <a:bodyPr>
            <a:normAutofit/>
          </a:bodyPr>
          <a:lstStyle/>
          <a:p>
            <a:pPr marL="0" indent="0" algn="r" rtl="1">
              <a:buNone/>
            </a:pPr>
            <a:r>
              <a:rPr lang="ar-MA" b="1" u="sng" dirty="0" smtClean="0">
                <a:solidFill>
                  <a:schemeClr val="accent6">
                    <a:lumMod val="75000"/>
                  </a:schemeClr>
                </a:solidFill>
              </a:rPr>
              <a:t>11-</a:t>
            </a:r>
            <a:r>
              <a:rPr lang="ar-MA" b="1" u="sng" dirty="0">
                <a:solidFill>
                  <a:schemeClr val="accent6">
                    <a:lumMod val="75000"/>
                  </a:schemeClr>
                </a:solidFill>
              </a:rPr>
              <a:t>  تذكر أنك تبيع بالتأثير ( عواطف ، مشاعر ، أحاسيس </a:t>
            </a:r>
            <a:r>
              <a:rPr lang="ar-MA" b="1" u="sng" dirty="0" smtClean="0">
                <a:solidFill>
                  <a:schemeClr val="accent6">
                    <a:lumMod val="75000"/>
                  </a:schemeClr>
                </a:solidFill>
              </a:rPr>
              <a:t>)</a:t>
            </a:r>
            <a:r>
              <a:rPr lang="ar-MA" dirty="0"/>
              <a:t/>
            </a:r>
            <a:br>
              <a:rPr lang="ar-MA" dirty="0"/>
            </a:br>
            <a:r>
              <a:rPr lang="ar-MA" dirty="0"/>
              <a:t>لا تبع السلعة فقط </a:t>
            </a:r>
            <a:r>
              <a:rPr lang="ar-MA" dirty="0" smtClean="0"/>
              <a:t>، و لكن باستمالة </a:t>
            </a:r>
            <a:r>
              <a:rPr lang="ar-MA" dirty="0"/>
              <a:t>مشاعر وأحاسيس المشترين وعواطفهم تستطيع أن تكسب صداقتهم وأن تجعلهم يتقبلون سلعك أو خدماتك عن طيب خاطر </a:t>
            </a:r>
            <a:r>
              <a:rPr lang="ar-MA" dirty="0" smtClean="0"/>
              <a:t>.</a:t>
            </a:r>
            <a:endParaRPr lang="ar-MA" dirty="0"/>
          </a:p>
        </p:txBody>
      </p:sp>
      <p:pic>
        <p:nvPicPr>
          <p:cNvPr id="16386" name="Picture 2" descr="http://www.hashslush.com/wp-content/uploads/2014/01/mostused_whatsapp_emoticons_hashslush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3807" y="4149080"/>
            <a:ext cx="3756385" cy="253013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57200" y="5437081"/>
            <a:ext cx="1928733" cy="400110"/>
          </a:xfrm>
          <a:prstGeom prst="rect">
            <a:avLst/>
          </a:prstGeom>
          <a:noFill/>
        </p:spPr>
        <p:txBody>
          <a:bodyPr wrap="none" rtlCol="0">
            <a:spAutoFit/>
          </a:bodyPr>
          <a:lstStyle/>
          <a:p>
            <a:r>
              <a:rPr lang="en-US" sz="2000" b="1" dirty="0">
                <a:solidFill>
                  <a:srgbClr val="FF0000"/>
                </a:solidFill>
              </a:rPr>
              <a:t>Check Exercise 9</a:t>
            </a:r>
            <a:endParaRPr lang="en-US" sz="2000" dirty="0"/>
          </a:p>
        </p:txBody>
      </p:sp>
    </p:spTree>
    <p:extLst>
      <p:ext uri="{BB962C8B-B14F-4D97-AF65-F5344CB8AC3E}">
        <p14:creationId xmlns:p14="http://schemas.microsoft.com/office/powerpoint/2010/main" val="4476499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799967576"/>
              </p:ext>
            </p:extLst>
          </p:nvPr>
        </p:nvGraphicFramePr>
        <p:xfrm>
          <a:off x="261322" y="2796090"/>
          <a:ext cx="8425478" cy="2793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2826932" y="1556792"/>
            <a:ext cx="3905307"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ar-MA" sz="4000" dirty="0"/>
              <a:t>باش ندخل السوق خصني</a:t>
            </a:r>
            <a:endParaRPr lang="fr-FR" sz="4000" dirty="0"/>
          </a:p>
        </p:txBody>
      </p:sp>
      <p:sp>
        <p:nvSpPr>
          <p:cNvPr id="4"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MA" b="1" dirty="0" smtClean="0">
                <a:solidFill>
                  <a:srgbClr val="FF0000"/>
                </a:solidFill>
              </a:rPr>
              <a:t>نصيحة مهمة </a:t>
            </a:r>
            <a:endParaRPr lang="fr-FR" dirty="0"/>
          </a:p>
        </p:txBody>
      </p:sp>
    </p:spTree>
    <p:extLst>
      <p:ext uri="{BB962C8B-B14F-4D97-AF65-F5344CB8AC3E}">
        <p14:creationId xmlns:p14="http://schemas.microsoft.com/office/powerpoint/2010/main" val="17768600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dirty="0" err="1" smtClean="0"/>
              <a:t>كيفاش</a:t>
            </a:r>
            <a:r>
              <a:rPr lang="ar-MA" dirty="0" smtClean="0"/>
              <a:t> </a:t>
            </a:r>
            <a:r>
              <a:rPr lang="ar-MA" dirty="0" err="1" smtClean="0"/>
              <a:t>نبدا</a:t>
            </a:r>
            <a:r>
              <a:rPr lang="ar-MA" dirty="0" smtClean="0"/>
              <a:t> البيع؟</a:t>
            </a:r>
            <a:endParaRPr lang="fr-FR" dirty="0"/>
          </a:p>
        </p:txBody>
      </p:sp>
      <p:graphicFrame>
        <p:nvGraphicFramePr>
          <p:cNvPr id="4" name="Diagramme 3"/>
          <p:cNvGraphicFramePr/>
          <p:nvPr>
            <p:extLst>
              <p:ext uri="{D42A27DB-BD31-4B8C-83A1-F6EECF244321}">
                <p14:modId xmlns:p14="http://schemas.microsoft.com/office/powerpoint/2010/main" val="822446565"/>
              </p:ext>
            </p:extLst>
          </p:nvPr>
        </p:nvGraphicFramePr>
        <p:xfrm>
          <a:off x="251521" y="1700808"/>
          <a:ext cx="828092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8882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AE" b="1" dirty="0" smtClean="0">
                <a:solidFill>
                  <a:schemeClr val="accent1"/>
                </a:solidFill>
              </a:rPr>
              <a:t>التدبير المالي الجيد يساعد على:</a:t>
            </a:r>
            <a:endParaRPr lang="fr-FR" dirty="0"/>
          </a:p>
        </p:txBody>
      </p:sp>
      <p:sp>
        <p:nvSpPr>
          <p:cNvPr id="4" name="Espace réservé du contenu 2"/>
          <p:cNvSpPr>
            <a:spLocks noGrp="1"/>
          </p:cNvSpPr>
          <p:nvPr>
            <p:ph idx="1"/>
          </p:nvPr>
        </p:nvSpPr>
        <p:spPr>
          <a:xfrm>
            <a:off x="539552" y="1772816"/>
            <a:ext cx="8229600" cy="3701008"/>
          </a:xfrm>
        </p:spPr>
        <p:txBody>
          <a:bodyPr>
            <a:normAutofit/>
          </a:bodyPr>
          <a:lstStyle/>
          <a:p>
            <a:pPr algn="r" rtl="1"/>
            <a:endParaRPr lang="ar-AE" dirty="0" smtClean="0"/>
          </a:p>
          <a:p>
            <a:pPr algn="r" rtl="1"/>
            <a:r>
              <a:rPr lang="ar-AE" dirty="0" smtClean="0"/>
              <a:t>احتساب تكلفة </a:t>
            </a:r>
            <a:r>
              <a:rPr lang="ar-AE" dirty="0" err="1" smtClean="0"/>
              <a:t>المنتوج</a:t>
            </a:r>
            <a:r>
              <a:rPr lang="ar-AE" dirty="0" smtClean="0"/>
              <a:t> أو الخدمة</a:t>
            </a:r>
          </a:p>
          <a:p>
            <a:pPr algn="r" rtl="1"/>
            <a:r>
              <a:rPr lang="ar-AE" dirty="0" smtClean="0"/>
              <a:t>تحديد الثمن المناسب </a:t>
            </a:r>
          </a:p>
          <a:p>
            <a:pPr algn="r" rtl="1"/>
            <a:r>
              <a:rPr lang="ar-AE" dirty="0" smtClean="0"/>
              <a:t>احتساب </a:t>
            </a:r>
            <a:r>
              <a:rPr lang="ar-AE" dirty="0" err="1" smtClean="0"/>
              <a:t>المردودية</a:t>
            </a:r>
            <a:endParaRPr lang="ar-AE" dirty="0" smtClean="0"/>
          </a:p>
          <a:p>
            <a:pPr algn="r" rtl="1"/>
            <a:r>
              <a:rPr lang="ar-AE" dirty="0" smtClean="0"/>
              <a:t>التأكد من ربحية المقاولة</a:t>
            </a:r>
          </a:p>
          <a:p>
            <a:pPr algn="r" rtl="1"/>
            <a:r>
              <a:rPr lang="ar-AE" dirty="0" smtClean="0"/>
              <a:t>تمويل توسع المقاولة </a:t>
            </a:r>
          </a:p>
          <a:p>
            <a:pPr algn="r" rtl="1"/>
            <a:endParaRPr lang="ar-AE" dirty="0" smtClean="0"/>
          </a:p>
          <a:p>
            <a:pPr algn="r" rtl="1"/>
            <a:endParaRPr lang="ar-AE" dirty="0" smtClean="0"/>
          </a:p>
          <a:p>
            <a:pPr algn="r" rtl="1"/>
            <a:endParaRPr lang="ar-AE" b="1" dirty="0" smtClean="0"/>
          </a:p>
          <a:p>
            <a:pPr algn="r" rtl="1"/>
            <a:endParaRPr lang="fr-FR" dirty="0"/>
          </a:p>
          <a:p>
            <a:pPr algn="r" rtl="1"/>
            <a:endParaRPr lang="fr-FR" dirty="0"/>
          </a:p>
        </p:txBody>
      </p:sp>
    </p:spTree>
    <p:extLst>
      <p:ext uri="{BB962C8B-B14F-4D97-AF65-F5344CB8AC3E}">
        <p14:creationId xmlns:p14="http://schemas.microsoft.com/office/powerpoint/2010/main" val="3252293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339752" y="315229"/>
            <a:ext cx="4752528" cy="5893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MA" sz="4800" b="1" dirty="0" err="1">
                <a:solidFill>
                  <a:schemeClr val="accent6">
                    <a:lumMod val="75000"/>
                  </a:schemeClr>
                </a:solidFill>
              </a:rPr>
              <a:t>كيفاش</a:t>
            </a:r>
            <a:r>
              <a:rPr lang="ar-MA" sz="4800" b="1" dirty="0">
                <a:solidFill>
                  <a:schemeClr val="accent6">
                    <a:lumMod val="75000"/>
                  </a:schemeClr>
                </a:solidFill>
              </a:rPr>
              <a:t> ندخل السوق ؟</a:t>
            </a:r>
            <a:endParaRPr lang="fr-FR" sz="4800" b="1" dirty="0">
              <a:solidFill>
                <a:schemeClr val="accent6">
                  <a:lumMod val="75000"/>
                </a:schemeClr>
              </a:solidFill>
            </a:endParaRPr>
          </a:p>
        </p:txBody>
      </p:sp>
      <p:graphicFrame>
        <p:nvGraphicFramePr>
          <p:cNvPr id="6" name="Diagramme 5"/>
          <p:cNvGraphicFramePr/>
          <p:nvPr>
            <p:extLst>
              <p:ext uri="{D42A27DB-BD31-4B8C-83A1-F6EECF244321}">
                <p14:modId xmlns:p14="http://schemas.microsoft.com/office/powerpoint/2010/main" val="231692088"/>
              </p:ext>
            </p:extLst>
          </p:nvPr>
        </p:nvGraphicFramePr>
        <p:xfrm>
          <a:off x="248307" y="1412776"/>
          <a:ext cx="8560675" cy="5040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42354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1763688" y="476672"/>
            <a:ext cx="6048672" cy="5893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MA" sz="4000" b="1" dirty="0" err="1">
                <a:solidFill>
                  <a:schemeClr val="accent6">
                    <a:lumMod val="75000"/>
                  </a:schemeClr>
                </a:solidFill>
              </a:rPr>
              <a:t>شنو</a:t>
            </a:r>
            <a:r>
              <a:rPr lang="ar-MA" sz="4000" b="1" dirty="0">
                <a:solidFill>
                  <a:schemeClr val="accent6">
                    <a:lumMod val="75000"/>
                  </a:schemeClr>
                </a:solidFill>
              </a:rPr>
              <a:t> خصني نعرف على السوق ؟</a:t>
            </a:r>
            <a:endParaRPr lang="fr-FR" sz="4000" b="1" dirty="0">
              <a:solidFill>
                <a:schemeClr val="accent6">
                  <a:lumMod val="75000"/>
                </a:schemeClr>
              </a:solidFill>
            </a:endParaRPr>
          </a:p>
        </p:txBody>
      </p:sp>
      <p:graphicFrame>
        <p:nvGraphicFramePr>
          <p:cNvPr id="4" name="Diagramme 3"/>
          <p:cNvGraphicFramePr/>
          <p:nvPr>
            <p:extLst>
              <p:ext uri="{D42A27DB-BD31-4B8C-83A1-F6EECF244321}">
                <p14:modId xmlns:p14="http://schemas.microsoft.com/office/powerpoint/2010/main" val="3307224138"/>
              </p:ext>
            </p:extLst>
          </p:nvPr>
        </p:nvGraphicFramePr>
        <p:xfrm>
          <a:off x="323529" y="1628800"/>
          <a:ext cx="842493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64238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339752" y="476672"/>
            <a:ext cx="4302016" cy="5893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MA" b="1" dirty="0">
                <a:solidFill>
                  <a:schemeClr val="accent6">
                    <a:lumMod val="75000"/>
                  </a:schemeClr>
                </a:solidFill>
              </a:rPr>
              <a:t>فين هو السوق ديالي؟</a:t>
            </a:r>
            <a:endParaRPr lang="fr-FR" b="1" dirty="0">
              <a:solidFill>
                <a:schemeClr val="accent6">
                  <a:lumMod val="75000"/>
                </a:schemeClr>
              </a:solidFill>
            </a:endParaRPr>
          </a:p>
        </p:txBody>
      </p:sp>
      <p:graphicFrame>
        <p:nvGraphicFramePr>
          <p:cNvPr id="4" name="Diagramme 3"/>
          <p:cNvGraphicFramePr/>
          <p:nvPr>
            <p:extLst>
              <p:ext uri="{D42A27DB-BD31-4B8C-83A1-F6EECF244321}">
                <p14:modId xmlns:p14="http://schemas.microsoft.com/office/powerpoint/2010/main" val="2766543142"/>
              </p:ext>
            </p:extLst>
          </p:nvPr>
        </p:nvGraphicFramePr>
        <p:xfrm>
          <a:off x="508438" y="1556792"/>
          <a:ext cx="8265073" cy="4896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590909" y="5905385"/>
            <a:ext cx="1928733" cy="400110"/>
          </a:xfrm>
          <a:prstGeom prst="rect">
            <a:avLst/>
          </a:prstGeom>
          <a:noFill/>
        </p:spPr>
        <p:txBody>
          <a:bodyPr wrap="none" rtlCol="0">
            <a:spAutoFit/>
          </a:bodyPr>
          <a:lstStyle/>
          <a:p>
            <a:r>
              <a:rPr lang="en-US" sz="2000" b="1" dirty="0">
                <a:solidFill>
                  <a:srgbClr val="FF0000"/>
                </a:solidFill>
              </a:rPr>
              <a:t>Check Exercise </a:t>
            </a:r>
            <a:r>
              <a:rPr lang="en-US" sz="2000" b="1" dirty="0" smtClean="0">
                <a:solidFill>
                  <a:srgbClr val="FF0000"/>
                </a:solidFill>
              </a:rPr>
              <a:t>8</a:t>
            </a:r>
            <a:endParaRPr lang="en-US" sz="2000" dirty="0"/>
          </a:p>
        </p:txBody>
      </p:sp>
    </p:spTree>
    <p:extLst>
      <p:ext uri="{BB962C8B-B14F-4D97-AF65-F5344CB8AC3E}">
        <p14:creationId xmlns:p14="http://schemas.microsoft.com/office/powerpoint/2010/main" val="20120214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lstStyle/>
          <a:p>
            <a:r>
              <a:rPr lang="ar-MA" b="1" dirty="0" err="1" smtClean="0">
                <a:solidFill>
                  <a:schemeClr val="accent6">
                    <a:lumMod val="75000"/>
                  </a:schemeClr>
                </a:solidFill>
              </a:rPr>
              <a:t>شنو</a:t>
            </a:r>
            <a:r>
              <a:rPr lang="ar-MA" b="1" dirty="0" smtClean="0">
                <a:solidFill>
                  <a:schemeClr val="accent6">
                    <a:lumMod val="75000"/>
                  </a:schemeClr>
                </a:solidFill>
              </a:rPr>
              <a:t> خصني نعرف على الكليان؟ </a:t>
            </a:r>
            <a:endParaRPr lang="fr-FR" b="1" dirty="0">
              <a:solidFill>
                <a:schemeClr val="accent6">
                  <a:lumMod val="75000"/>
                </a:schemeClr>
              </a:solidFill>
            </a:endParaRPr>
          </a:p>
        </p:txBody>
      </p:sp>
      <p:graphicFrame>
        <p:nvGraphicFramePr>
          <p:cNvPr id="4" name="Diagramme 3"/>
          <p:cNvGraphicFramePr/>
          <p:nvPr>
            <p:extLst>
              <p:ext uri="{D42A27DB-BD31-4B8C-83A1-F6EECF244321}">
                <p14:modId xmlns:p14="http://schemas.microsoft.com/office/powerpoint/2010/main" val="238857377"/>
              </p:ext>
            </p:extLst>
          </p:nvPr>
        </p:nvGraphicFramePr>
        <p:xfrm>
          <a:off x="483345" y="1417638"/>
          <a:ext cx="8049096" cy="5286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35937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b="1" dirty="0" err="1" smtClean="0">
                <a:solidFill>
                  <a:schemeClr val="accent6">
                    <a:lumMod val="75000"/>
                  </a:schemeClr>
                </a:solidFill>
              </a:rPr>
              <a:t>شنو</a:t>
            </a:r>
            <a:r>
              <a:rPr lang="ar-MA" b="1" dirty="0" smtClean="0">
                <a:solidFill>
                  <a:schemeClr val="accent6">
                    <a:lumMod val="75000"/>
                  </a:schemeClr>
                </a:solidFill>
              </a:rPr>
              <a:t> خصني نعرف على الكليان؟ </a:t>
            </a:r>
            <a:endParaRPr lang="fr-FR" b="1" dirty="0">
              <a:solidFill>
                <a:schemeClr val="accent6">
                  <a:lumMod val="75000"/>
                </a:schemeClr>
              </a:solidFill>
            </a:endParaRPr>
          </a:p>
        </p:txBody>
      </p:sp>
      <p:graphicFrame>
        <p:nvGraphicFramePr>
          <p:cNvPr id="4" name="Diagramme 3"/>
          <p:cNvGraphicFramePr/>
          <p:nvPr>
            <p:extLst>
              <p:ext uri="{D42A27DB-BD31-4B8C-83A1-F6EECF244321}">
                <p14:modId xmlns:p14="http://schemas.microsoft.com/office/powerpoint/2010/main" val="3831541405"/>
              </p:ext>
            </p:extLst>
          </p:nvPr>
        </p:nvGraphicFramePr>
        <p:xfrm>
          <a:off x="483345" y="1556792"/>
          <a:ext cx="8337127" cy="5147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83345" y="6037349"/>
            <a:ext cx="1928733" cy="400110"/>
          </a:xfrm>
          <a:prstGeom prst="rect">
            <a:avLst/>
          </a:prstGeom>
          <a:noFill/>
        </p:spPr>
        <p:txBody>
          <a:bodyPr wrap="none" rtlCol="0">
            <a:spAutoFit/>
          </a:bodyPr>
          <a:lstStyle/>
          <a:p>
            <a:r>
              <a:rPr lang="en-US" sz="2000" b="1" dirty="0">
                <a:solidFill>
                  <a:srgbClr val="FF0000"/>
                </a:solidFill>
              </a:rPr>
              <a:t>Check Exercise </a:t>
            </a:r>
            <a:r>
              <a:rPr lang="en-US" sz="2000" b="1" dirty="0" smtClean="0">
                <a:solidFill>
                  <a:srgbClr val="FF0000"/>
                </a:solidFill>
              </a:rPr>
              <a:t>7</a:t>
            </a:r>
            <a:endParaRPr lang="en-US" sz="2000" dirty="0"/>
          </a:p>
        </p:txBody>
      </p:sp>
    </p:spTree>
    <p:extLst>
      <p:ext uri="{BB962C8B-B14F-4D97-AF65-F5344CB8AC3E}">
        <p14:creationId xmlns:p14="http://schemas.microsoft.com/office/powerpoint/2010/main" val="24667917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267744" y="332656"/>
            <a:ext cx="4682358" cy="646331"/>
          </a:xfrm>
          <a:prstGeom prst="rect">
            <a:avLst/>
          </a:prstGeom>
          <a:noFill/>
        </p:spPr>
        <p:txBody>
          <a:bodyPr wrap="square" rtlCol="0">
            <a:spAutoFit/>
          </a:bodyPr>
          <a:lstStyle/>
          <a:p>
            <a:pPr algn="ctr"/>
            <a:r>
              <a:rPr lang="ar-MA" sz="3600" b="1" dirty="0">
                <a:solidFill>
                  <a:schemeClr val="accent6">
                    <a:lumMod val="75000"/>
                  </a:schemeClr>
                </a:solidFill>
              </a:rPr>
              <a:t> </a:t>
            </a:r>
            <a:r>
              <a:rPr lang="ar-MA" sz="3600" b="1" dirty="0" err="1">
                <a:solidFill>
                  <a:schemeClr val="accent6">
                    <a:lumMod val="75000"/>
                  </a:schemeClr>
                </a:solidFill>
              </a:rPr>
              <a:t>كيفاش</a:t>
            </a:r>
            <a:r>
              <a:rPr lang="ar-MA" sz="3600" b="1" dirty="0">
                <a:solidFill>
                  <a:schemeClr val="accent6">
                    <a:lumMod val="75000"/>
                  </a:schemeClr>
                </a:solidFill>
              </a:rPr>
              <a:t> نوصل الكليان ديالي؟</a:t>
            </a:r>
            <a:endParaRPr lang="fr-FR" sz="3600" b="1" dirty="0">
              <a:solidFill>
                <a:schemeClr val="accent6">
                  <a:lumMod val="75000"/>
                </a:schemeClr>
              </a:solidFill>
            </a:endParaRPr>
          </a:p>
        </p:txBody>
      </p:sp>
      <p:graphicFrame>
        <p:nvGraphicFramePr>
          <p:cNvPr id="4" name="Diagramme 3"/>
          <p:cNvGraphicFramePr/>
          <p:nvPr>
            <p:extLst>
              <p:ext uri="{D42A27DB-BD31-4B8C-83A1-F6EECF244321}">
                <p14:modId xmlns:p14="http://schemas.microsoft.com/office/powerpoint/2010/main" val="137334036"/>
              </p:ext>
            </p:extLst>
          </p:nvPr>
        </p:nvGraphicFramePr>
        <p:xfrm>
          <a:off x="323528" y="1340768"/>
          <a:ext cx="849694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70571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267744" y="332656"/>
            <a:ext cx="4682358" cy="646331"/>
          </a:xfrm>
          <a:prstGeom prst="rect">
            <a:avLst/>
          </a:prstGeom>
          <a:noFill/>
        </p:spPr>
        <p:txBody>
          <a:bodyPr wrap="square" rtlCol="0">
            <a:spAutoFit/>
          </a:bodyPr>
          <a:lstStyle/>
          <a:p>
            <a:pPr algn="ctr"/>
            <a:r>
              <a:rPr lang="ar-MA" sz="3600" b="1" dirty="0">
                <a:solidFill>
                  <a:schemeClr val="accent6">
                    <a:lumMod val="75000"/>
                  </a:schemeClr>
                </a:solidFill>
              </a:rPr>
              <a:t> </a:t>
            </a:r>
            <a:r>
              <a:rPr lang="ar-MA" sz="3600" b="1" dirty="0" err="1">
                <a:solidFill>
                  <a:schemeClr val="accent6">
                    <a:lumMod val="75000"/>
                  </a:schemeClr>
                </a:solidFill>
              </a:rPr>
              <a:t>كيفاش</a:t>
            </a:r>
            <a:r>
              <a:rPr lang="ar-MA" sz="3600" b="1" dirty="0">
                <a:solidFill>
                  <a:schemeClr val="accent6">
                    <a:lumMod val="75000"/>
                  </a:schemeClr>
                </a:solidFill>
              </a:rPr>
              <a:t> </a:t>
            </a:r>
            <a:r>
              <a:rPr lang="ar-MA" sz="3600" b="1" dirty="0" smtClean="0">
                <a:solidFill>
                  <a:schemeClr val="accent6">
                    <a:lumMod val="75000"/>
                  </a:schemeClr>
                </a:solidFill>
              </a:rPr>
              <a:t>نبحث على الكليان ؟</a:t>
            </a:r>
            <a:endParaRPr lang="fr-FR" sz="3600" b="1" dirty="0">
              <a:solidFill>
                <a:schemeClr val="accent6">
                  <a:lumMod val="75000"/>
                </a:schemeClr>
              </a:solidFill>
            </a:endParaRPr>
          </a:p>
        </p:txBody>
      </p:sp>
      <p:graphicFrame>
        <p:nvGraphicFramePr>
          <p:cNvPr id="2" name="Diagramme 1"/>
          <p:cNvGraphicFramePr/>
          <p:nvPr>
            <p:extLst>
              <p:ext uri="{D42A27DB-BD31-4B8C-83A1-F6EECF244321}">
                <p14:modId xmlns:p14="http://schemas.microsoft.com/office/powerpoint/2010/main" val="3788180347"/>
              </p:ext>
            </p:extLst>
          </p:nvPr>
        </p:nvGraphicFramePr>
        <p:xfrm>
          <a:off x="539552" y="1556792"/>
          <a:ext cx="806489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31953" y="5602035"/>
            <a:ext cx="2441149" cy="400110"/>
          </a:xfrm>
          <a:prstGeom prst="rect">
            <a:avLst/>
          </a:prstGeom>
          <a:noFill/>
        </p:spPr>
        <p:txBody>
          <a:bodyPr wrap="square" rtlCol="0">
            <a:spAutoFit/>
          </a:bodyPr>
          <a:lstStyle/>
          <a:p>
            <a:r>
              <a:rPr lang="en-US" sz="2000" b="1" dirty="0">
                <a:solidFill>
                  <a:srgbClr val="FF0000"/>
                </a:solidFill>
              </a:rPr>
              <a:t>Check Exercise </a:t>
            </a:r>
            <a:r>
              <a:rPr lang="en-US" sz="2000" b="1" dirty="0" smtClean="0">
                <a:solidFill>
                  <a:srgbClr val="FF0000"/>
                </a:solidFill>
              </a:rPr>
              <a:t>10</a:t>
            </a:r>
            <a:endParaRPr lang="en-US" sz="2000" dirty="0"/>
          </a:p>
        </p:txBody>
      </p:sp>
    </p:spTree>
    <p:extLst>
      <p:ext uri="{BB962C8B-B14F-4D97-AF65-F5344CB8AC3E}">
        <p14:creationId xmlns:p14="http://schemas.microsoft.com/office/powerpoint/2010/main" val="18819161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00100" y="1340768"/>
            <a:ext cx="7072362" cy="1296145"/>
          </a:xfrm>
        </p:spPr>
        <p:txBody>
          <a:bodyPr>
            <a:normAutofit/>
          </a:bodyPr>
          <a:lstStyle/>
          <a:p>
            <a:r>
              <a:rPr lang="ar-MA" sz="6000" b="1" dirty="0" smtClean="0"/>
              <a:t>تدبير الزبون  </a:t>
            </a:r>
            <a:endParaRPr lang="en-US" sz="4800" b="1" i="1" dirty="0"/>
          </a:p>
        </p:txBody>
      </p:sp>
      <p:sp>
        <p:nvSpPr>
          <p:cNvPr id="3" name="Rectangle 2"/>
          <p:cNvSpPr/>
          <p:nvPr/>
        </p:nvSpPr>
        <p:spPr>
          <a:xfrm>
            <a:off x="2357422" y="428604"/>
            <a:ext cx="4289479" cy="707886"/>
          </a:xfrm>
          <a:prstGeom prst="rect">
            <a:avLst/>
          </a:prstGeom>
        </p:spPr>
        <p:txBody>
          <a:bodyPr wrap="square">
            <a:spAutoFit/>
          </a:bodyPr>
          <a:lstStyle/>
          <a:p>
            <a:pPr algn="ctr" rtl="1"/>
            <a:r>
              <a:rPr lang="ar-MA" sz="4000" dirty="0" smtClean="0"/>
              <a:t>الحصة الثالثة </a:t>
            </a:r>
            <a:endParaRPr lang="fr-FR" sz="4000" dirty="0" smtClean="0"/>
          </a:p>
        </p:txBody>
      </p:sp>
      <p:sp>
        <p:nvSpPr>
          <p:cNvPr id="24578" name="AutoShape 2" descr="data:image/jpeg;base64,/9j/4AAQSkZJRgABAQAAAQABAAD/2wCEAAkGBxQSEhQUEhQUFBUUFRgWFRUYFxYWHRMZGBQXGBgWGxcgHSkgGB0lHBQVITEiJSkrLi4uFx8zODMtNygtLisBCgoKDg0OGhAQGzckHyQtLC4vNDIvLywsLywsLCwsLywsNCwtLCwsLCwsLCwsLCwsLCwsLCwsLCwsLCwsLCwsLP/AABEIAIgA0AMBEQACEQEDEQH/xAAbAAEAAgMBAQAAAAAAAAAAAAAABQYBBAcDAv/EAEIQAAEDAgIGBwQHBgYDAAAAAAEAAgMEERIhBQYxQVFhEyIycYGRsQdSocEUIzNCYnLRQ3ODssLwFSRTkqLhFjSC/8QAGwEBAAIDAQEAAAAAAAAAAAAAAAMFAQIEBgf/xAA5EQACAQIDAwoGAQQBBQAAAAAAAQIDEQQSMQUhQRMyUWFxgaGx0fAUIkKRweEGFTRS8TMjU3LS4v/aAAwDAQACEQMRAD8A7igCAIAgCAIAgCAIAgCAIAgKbrprkKa8MNnTW6zt0Itv4u5efPkxGJybo6+Rc7N2W67U6m6Pn+iz6JL+hi6Q3eWNLjsuSLldML5VfUrMRl5WWRbruxtrYhCAIAgCAIAgCAIAgCAIAgCAIAgCAIAgCAIAgCA0NN6TZTQvlfsaMhsxE7GjvK0qTUIuTJ8NQlXqKnHicFqpTGY5XsJY+RwIB7RFnFtzc7HC5/FxWNlbMWNlLO7JdHSy92xtWeCUYUbOXX0Ls49B0VvtFfYHomZgG3W8rr0v9Fh/kz57LalZO2Vfdlr1X059MiMmDBZ5Za+K9gDe9hxVVjcJ8NUUL33XLTCYh16eZq3j6EyuM6ggCAIAgCAIAgCAIAgCAIAgCAIAgCAIAgCAwUByzWbSD9JVTIKfONhIYdrXO+9KeLWj15quqSdaajHT3vPU4SlHAYd1anOftL3+DX9q+jGQQ0ETNjOmz3uNo7uPMm5XrtgQSzpdX5PG7SrSqTU5au5XwOq38o9F6BanmZas6X7Lh/lX/vnfytXmtt/3C7F+S+2X/wAPey4qnLEIAgCAIAgCAIAgCAIAgCAIAgCAIAgCAIDCA5/7QdabB1NC4DK0zx90f6Y5nf5d3FXquT5Knvb92PQbLwMYR+Jrbkt6v5v8EBqVpgxRvfG1rXOdhu5uI4RmADiFhnfv8F6HC7GjSguU3yeu/wANDzG2Nu1K9a0OYtPX3wNb2h6bNRFE54AMRfmBbFjA3XNrYPirrZ+Gjh5Sto7eBT/FTxDUZLQi2G7G/lHou/iV8uczp/sxH+UP71/yXmdtf3Hci+2Z/wAHey3KoLEIAgCAIAgCAIAgCAIAgCAIAgCAIAgCAICka6639FeCnN5Dk94z6O+Qa0DtPJNrDZ3rjr12nkhqXmzdmqS5avujwXT1vqIuHVPoKCpmmH1roH4WHPogW5k8Xned2wbyevZdDJWg3rdHNtjaPxEXCHNXj+iqaDkDIrHj8gvayg2zwuIfzEdrXPihIHvD0K3Ucu8zhF/1DZgP1bPyN9ApuJzS5zOpezP/ANP+K/1C8xtn+57kX+zP+DvZbFUlgEAQBAEAQBAEAQBAEAQBAEAQBAEAQGHOAFzkBtPBAlfcjl3tF9oJbGY6N4bc2Mt+1xbGO7a5c0a6nPLHTpLSps+WHw/LVHaV1Zevoc2otMvjcx7amON4BIOEXYSM9+3Mi62hTUHeMV9/0c1bGVqytUm2jaq9caxzXsNcHseMLg6wxC2YtY5eK6YVJpqWjXR/o43BaESNKPaQOmZYnMtzw9+S6lj8RffNkEsLSe/Kmz6lqw8WdO0jgWA7u9a/H4prfNmyw1GLvGIi0k7CPrgMhlYZclt8fif+4zb4HDPe0iTodaqqFuCGscxoN8Ia21ztOxQVas6ss03dk8KFKCyxdkXX2Ta0VdVWSRzzulYIXOAIbtD2gHIcyojV6nXUMBAEAQBAEAQBAEAQBAEAQBAEAQEdpjTUNK3FK61+y0Zud3BR1KsaavI6cNg6uJlamu/gjmmm9ZZq57YhaNjjYR3Nj+8cNv5R/wBqClRr42+VWitffHsLqUsJsmOaTzVOHT3dC63+iN12poqaifGGMMshjxTF+J5DXg4Wtw2a3bkD5q0WAjSoucXp1W/J5urtSpi63zq3fexs6r0oNNA+/wCyAw5WO3M881AavUmehb+H4IYHRt/D/wAUAwt4s82oDOJvFnm1AaGlntOEA7b5tcMj1bE273Hhkhk1/ZcQdMVpFrYH2t+9atWbLQ7EhkIAgCAIAgCAIAgCAIAgCAIDWrq6OFuOV7WN4k28uK1lOMVeTsS0qNStLLTV2VLS2uJNhDaNrsuleLuPDCzd3nyUeKWIp0OWjD5fG3TboOWptHBYepKm3ylSOsU7RXBpy33a4pLvKnUsic4vf0srtrnOdbFbcbZ25Cy86sTNyu95z1v5bi8uWmoxiuCXqySneyfoHlnRGJgDGx2DQDZxGG3HmpcL/JcVhm4OMZLvXlfyLjEYCNZ5nJ3+55VlCypqoRKwSQuJxA3y6pIvwzXp8LtvDY3DSpx+We75X28Hx8+oq1gatCrme9dPqe8erWi3ltqOPrmwJz8+ssulJK5FT2hSqTUFe7dve88Xav6LsHfQorHlc+WLJZdGSNI7ToyaSvx6OHeejtXNFi16KHM22A/1LDoyRmO0qUvPh6npLq5otgzoYdl9g94N45doLMaMpNJcTf46naT6Ffxsa79FaJBDfoMN3bMmW8TfJTfBVPd/Qi/qlGzdtLdHHvMf4donFh+gwXte9o7ed+az8DUvb19DX+rUsuaz1tw6L9JaNTdH0jHOkpoI4TYsJbbMDC61wbWzC5qtJ05ZWduHxEa8M8dPfQW1Rk4QBAEAQBAEAQBAEAQGLoCG0lrTTQ3DpA5w+6zrn4ZDxUE8RTjqzvobMxNbeo2XS9xUajXyeoLm0UJs2+J4+sw8S52UbPElQqrVqu1ONiweAwmFWbETu+hbv2/AqunGzNkaaiVskjmYiAS/ACer1zYZ2OTQBlvWsqDhK83dlzsuvCvTcqUcsE7Lr6+4j46wjJ+bOO9n6j0sr3Z+0o5eQr817r/h9XWeQ/kv8VlKcsbgl82so9PWuvpXHgSZmux/ENN+dxkfFeS2ls94LE8n9L3xfV+tDwkEqko24teehLwuDWZmwAGfgvNNOUtx9Ntd2RpSaRc49S7QNh3n9F1U6XJvNff5HfRwiW+e/qJ7Q1djczqtDsYBOBg8b2vdeuwWKdeld6rc/fWefxuEjh6tktz3orlNpSpJGcV+tc2gtsNvmuy5yZV0H03SlTbJ0YOA4rinzNxs5JcZV0EloTSEznSBxZhEbcvqTc42g9ndtS4siTkqjibYANzxDDHc5bss7FLsWXQZ+kuxgAdXD2bR3vx2JdmbIsOrDycV8rOcAMssmbbICwoAgCAIAgCAIAgCAIDCAICsjVKiL3P6EOu6+AuOAG+fU2DNarDwTvY6XtDEOChmdkSGkKmOOCQWa1ojcA1ttljkGhTwpvMrHFKpe9ziukH3ldbZkB3Bo/7XNjU+Xlc9vsBp4CFuvzNdcpcnwXvZ9mARsLDl1Ttwndxt6LavLl6KpT+nfF8V1djPL7U/jVHE1liKXyyum1wlZ69T6+PElWV4lNycx9y1sPh815qWHdDc13ndSw6p7rbzZY8KJomszZ0bpAMqadu3pJGt2gb8irnY91n7vyVW1KGeClfmpvyIKjmiJYLPIu+wxsuDhzv1L8PJXp5wNmiwi4eR0RsBIzIX39RATWrkrC+S179CzPG02HSMsLBozQE3O4YmXJvmAeqLZd2awDLXjpR188J65c220ZbEBZtU33xm9+s65uDfqs4LILMgCAIAgCAIAgCAICM1jrZIaeR8LDI9rbtaM7+G/uW9PJnWfTiaVM2R5NeBz3RuuznODpnPkhd95jsBitt6oGfME3FldVsHHIpUEvO5TUMVLlHHEN+VvsXf6NFLGHRuxhwu1xc6QHwJVRy00+juSLZ0YNdPbdn1R5BwNsrfNSPfZka3XRo6cA6GQkbGOOWW4qWne9jSRyCB2ONr+ZafC1vgVBtOi01UXY/weq/i+MVp4aWvOX5/DMKpPXmCFgHyWbOWziO47lhpNWZiSUlZm1BVub2hjHk4fJ3wVfWwCe+m7dRzTw7+ksGrVDLJLFKGYWh4dcmxwgjdbI7cl34XCToxir9bPJ4vGU6rkmt+i3aGxBqvXAtu5osXXd0m0EG2WFWJUn0NWK21g5rTgIJ6UnEbD8OW9AbWh9XKthf0rmuDmAAYycw9p93LIFAST9ETkg2GW7FtFtmxAfY0RNjxYW4bEYMZ28b4UBvUbJIhbE1ji4kDti2EAg7Dt4LaLin8yuayTtuZKRaWsPrWln4gcTP91rt8QFvyWbmO/g/fYacpl56t5e+0ko5QQCCCDsIzB8VE+glTuegcgPpAEAQBAEAQGHBAc91y1MJc6opABIc5ItjZ+f4X8124TGSouz3o48VhI110Mq+runn05JjvgvaSJ2RY4bRb7rlZ4jCwxUeUpvf59pXUMTPDS5Orp5dh0TRdYJWF8Tg8Otkci3bkbKlk5QeWS3ouEozWaL3MjNLuqC1zSIwxwLbgOJsRY7+acqxySKgdVjHHga7qXuLXd8fAJys8mTgSRWSaqR3NaMg66mdEes15HvYCFxSoP6T1uD29TmstdWfStH6GsyZp2G/gVE6U1qn9i3hjcNNXjUj90eme5rzyDXH5LKo1HpEjqbSwlPnVF3O/kfdLTzPdYU0hHM4PkV108Hxmyhxv8gck4YaL/wDL0X5f2JvR+gXjZE6P+NN8nBdPJ0l9XgeazTb08SSZq/MRcyzt5dNKB54isp0VwuYaqPjY2odBPNv8xUH+PMfRyOcP8AoS/wAj3ZosN6zp5i0bcU0lvMvyUEqsG8itfo4m8Vuve54COllcWsqHOcBct+kyO8rPOS3lh6kFmkmk+oKae5G5R6rwStDg17x73SOw3BsRcuz8lEbG6KakpBcvghPI4j53HolgardZTJI0UsrXs++4tFhYjskZuuCchw2o4mE76FmZHH2ondESd2QJ5sOR+B5qXPJ7pK698SJxgn8rs/fA2WVb2/aNuPfZcjxZ2m/HvWMkZc19z9dPIzmlHnLvXpr5m9DM14u0hw4g3Ubi4uzJIyUldHosGQgCAIAgCA+HNQFJ1y1N6c9PTkMqAM/dmHuv+R3Lqw2KlQe7Q58Rho1o2ZSdD6VkhkJaDHIw2lhdtH6g7jsKualKljIZlr0+pTQq1cFPLLevenWdM0LpWOqZcZH7zDuKoKtGdKWWSL2lVjUjmi9x9zaMIvgcQPdHy4FaxlYkNCWiYdoJttucwpOVa4mrSepllHGbYmi245+a1dSXSMq6DY6GK+TbnuWmZmx7xxA7GHyWLgjNLaw01MCZJW5bWsBeR4NutoRc5ZY6h7ldlQqvaO4X6Cne4e9O4RDvDRc/FWlLZUnvm7HPLERWhWNO68TztLZaiKNh2siYXHuxX+a6lgsJT52/xI5TnNWtuKsK1jzaOKWc8zlf8rR81J8RSpL5I2+yNY0Xpp2In9A0mkmyNkhpRGG3yLQ3ECCC0l1zbPYuHE7RjOEoXW/grvx/2T06ErppNli/wHSMrbSVDIWf6cXVA8v0VPm929bHRuWvml+T7p9QYQbyvdKeeJ3wusOso6vyX/sbqlm9t+SRZdF6OZARgjdYbQGMb/NdYji433O/Zd+SRs8JGS08PWX4LLSlhb1pHNttaZGNIHG7LKd1HxVu39kEqPJa7vfcSkMgcAWm4Ozn3HetDKMOibfF2Xe8Mie87/FbKbStwNXBXvxNiKQjbnztZYdjKuewcFgyfSAIAgCAIDBCAqeuOqDaoCSM9HOwdSQD/i4feaeCnoYiVGV4kVajGrHLI53R1csExa4dDUR9phzD232j3m/EK9TpYynZ/tFC1VwVS608zperusDKlufVe22NpObb8eIO53nYqjxGGnQlaWnB9JeYfEQrRzRJWeC+eEE7M7/2VArcSWWb6TUlcWbWgcDYfqVt8iNLVHx8P2eL6l3Gw5f2FnNHghkfGTKtpn6U8kACVuVmfWADvAdZ3iVh3fA2jFR3oiJNA6UlY6Npgp2OGEhrDsPdb1WYNwkpLgbPerHjR+xwE3qKqSQ7w0Bo88ypp4upPVmqgloWbRvs0oIf2IeeLyXeqhdWXSbWLHTaJijFo2MYOAaAD4LS5k+n07SbWz3A/wBLt/ctZxzRte3YzFk3vV+01n053Bo45ZjvC5p0KUPpcu/1f4NozrfTliu88TC4/e/2gn0WYxtzaSXa1+EM9+dWv2Jfs83aKc7aHnnk39VNeq+KXYm/NozenxzS7W//AJPaLQJb1nMiy3vLn/DIKSEpR4/jyDdP6aaXvsfmZqtP08ZwvrYAdzGYXO7gLuPwWtmyOz6TB1oZb6qCrm7oSwH/AO5MIWTYiKzXCoGTYaSAcZ6prnD+Gwf1KSNKctE33GrnFasi59Pzv7WkGN4Cnp3uHiTt8124fCVVK8qd117jjr4qll3VLdm8ltC67vaWsqQHNJDRKOoczYEsO3aOa6MRs2OVzg7dT9TkobSk5qEle+669C/BUxcmUAQBAEBghAV3W3VaOtYL3ZIzOOVvajPLiOI3qSlVlSlmiaVKcakcsjlxkmpZ2xzfVVDfs3jszDYS3iDvaV6ClXpYmnll9igq0KuEnnhp71Oi6tayCYYXC0jR1oxckD32b3t4ja3mqfF4SVB31j0+pcYXFRrx3a9BYSxrwDtBGVjkeeS5E7HUR8tOWXIbdvO2XP8A7W1+lmO4wyVw7Nu4D9FruG89GdIdzu6wHxI/uyzddANqNrsrjvuR+iwZPQx225cysA15K2Fu2RngQfS6AjKzWikZk54PLIepCkjRqS0i/saucVqyOn18iH2ceLdck/0sd6qeOBry+kgljKEdZI0J9dpj2GED8MQ/mfJ/Sp47LqvVpHPPalBaXZE1WtkxvifhHOcD4RxtPxU8dlLjPw/ZC9q/4wISr05GTeR0Ljxcx0x85HOUy2bRjzr/AHsRvaGIlzYo9qfS87xaBtW4cImCIebGhMuCp9HmL46fG3cezdXq6fM0jjznkLvUp8fhoc3wX+h8DiJ8+Xj/ALJOl1BrztdTQD8LS70AUUtrLhHxJI7KX1SJOD2YvP21bIeTGBnqSueW1Kr0SXiTw2bRRMaL9nVHC9ryHyvaQQZHYrEbDbZdc1TGVqitJ7jqhh6cN8UW4Cy5iYygCAIAgCAICE1l1dirIiyQc2uGTmHc5p3FbwnKEs0XvNZRUlZnKK2nmo5mxVDiH3vBUt6vSEfyv5b1f4bFQxEXGS38UUOJwk8PLlKehctEa1twkyuZFI3N4ccMc/4mn9m/iPXdXYnZ84SvTV0/uixwuPhVj825o+6j2iwjKOGaTn1Wg+OaijgK8vpJpYyjHWRqP9oMx+zpQPzPLvk1Tx2XVerSOeW1KC03mlPrpWH/AEIv75qaOyo/VPwIHta/NgRdVrbOe3WAcmC3zU8dm0VrdkT2jXekbEVJpsSG3SzzHg259M1vyGFp6pd5ryuMqaM2ItH1M3Yop3jjITbycsfGYano13Iz8Hip86T995KUmp+kXdmGCEcyPkCopbVp8E34G8dlN85knD7OKt32tY1nJkZPxJHooJbVl9MfE6I7LprVkhB7LYP2s88ve4NHwXPLaNd6O3cdEcDRjwJak9n1BH+wDvzEu9SoJYmtLWTJlRprSKJqk0LTxfZwxM7mNHxsoG76kq3G8GoDKAIAgCAIAgCAIAgCAIAgIzTmhIqqJ0UzQ5rh/ZHA81mMnF3RhpNWZQJPZ9WRH6meKVg7IlBBA4E5378law2putOP2ZWT2ZBu8T5/8G0hIetLTRflBd8LfNbf1RLSL73+jX+lxb3vw/Ztwey97vtq2R3JjQ0fElQy2pVeiS8SeGzqUSSpfZhRNzcJJD+J5+VlBLHV5fUdEcNSXAmqTU+ij7NNFfiWh3queVScuc2+8lUIx0RMQ0zGCzWtaOQAWhselkBlAEAQBAEAQBAEAQBAEA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2"/>
          <p:cNvSpPr txBox="1">
            <a:spLocks noChangeArrowheads="1"/>
          </p:cNvSpPr>
          <p:nvPr/>
        </p:nvSpPr>
        <p:spPr>
          <a:xfrm>
            <a:off x="3334411" y="3140968"/>
            <a:ext cx="4738051" cy="17396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lvl="0" indent="-514350" algn="r" rtl="1">
              <a:buFont typeface="+mj-lt"/>
              <a:buAutoNum type="arabicPeriod"/>
            </a:pPr>
            <a:r>
              <a:rPr lang="x-none" sz="3200" dirty="0"/>
              <a:t>معرفة كيفية تنميط الزبائن </a:t>
            </a:r>
            <a:endParaRPr lang="fr-FR" sz="3200" dirty="0"/>
          </a:p>
          <a:p>
            <a:pPr marL="514350" lvl="0" indent="-514350" algn="r" rtl="1">
              <a:buFont typeface="+mj-lt"/>
              <a:buAutoNum type="arabicPeriod"/>
            </a:pPr>
            <a:r>
              <a:rPr lang="x-none" sz="3200" dirty="0"/>
              <a:t>تحديد الحاجيات  </a:t>
            </a:r>
            <a:endParaRPr lang="fr-FR" sz="3200" dirty="0"/>
          </a:p>
          <a:p>
            <a:pPr marL="514350" indent="-514350" algn="r" rtl="1">
              <a:buFont typeface="+mj-lt"/>
              <a:buAutoNum type="arabicPeriod"/>
            </a:pPr>
            <a:r>
              <a:rPr lang="x-none" sz="3200" dirty="0"/>
              <a:t>الإلمام بتقنيات الإقناع </a:t>
            </a:r>
            <a:endParaRPr lang="ar-MA" sz="3200" dirty="0" smtClean="0"/>
          </a:p>
        </p:txBody>
      </p:sp>
      <p:pic>
        <p:nvPicPr>
          <p:cNvPr id="22530" name="Picture 2" descr="https://d30y9cdsu7xlg0.cloudfront.net/png/66932-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607" y="2636913"/>
            <a:ext cx="2707804" cy="27078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548400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339752" y="332656"/>
            <a:ext cx="4493173" cy="600164"/>
          </a:xfrm>
          <a:prstGeom prst="rect">
            <a:avLst/>
          </a:prstGeom>
          <a:noFill/>
        </p:spPr>
        <p:txBody>
          <a:bodyPr wrap="square" rtlCol="0">
            <a:spAutoFit/>
          </a:bodyPr>
          <a:lstStyle/>
          <a:p>
            <a:pPr algn="ctr"/>
            <a:r>
              <a:rPr lang="ar-MA" sz="3300" b="1" dirty="0">
                <a:solidFill>
                  <a:schemeClr val="accent1"/>
                </a:solidFill>
              </a:rPr>
              <a:t> شكون </a:t>
            </a:r>
            <a:r>
              <a:rPr lang="ar-MA" sz="3300" b="1" dirty="0" smtClean="0">
                <a:solidFill>
                  <a:schemeClr val="accent1"/>
                </a:solidFill>
              </a:rPr>
              <a:t>أنواع الكليان ؟ </a:t>
            </a:r>
            <a:endParaRPr lang="fr-FR" sz="3300" b="1" dirty="0">
              <a:solidFill>
                <a:schemeClr val="accent1"/>
              </a:solidFill>
            </a:endParaRPr>
          </a:p>
        </p:txBody>
      </p:sp>
      <p:graphicFrame>
        <p:nvGraphicFramePr>
          <p:cNvPr id="4" name="Diagramme 3"/>
          <p:cNvGraphicFramePr/>
          <p:nvPr>
            <p:extLst>
              <p:ext uri="{D42A27DB-BD31-4B8C-83A1-F6EECF244321}">
                <p14:modId xmlns:p14="http://schemas.microsoft.com/office/powerpoint/2010/main" val="1274855408"/>
              </p:ext>
            </p:extLst>
          </p:nvPr>
        </p:nvGraphicFramePr>
        <p:xfrm>
          <a:off x="611560" y="1484784"/>
          <a:ext cx="799288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30003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b="1" dirty="0" err="1" smtClean="0">
                <a:solidFill>
                  <a:schemeClr val="accent6">
                    <a:lumMod val="75000"/>
                  </a:schemeClr>
                </a:solidFill>
              </a:rPr>
              <a:t>كيفاش</a:t>
            </a:r>
            <a:r>
              <a:rPr lang="ar-MA" b="1" dirty="0" smtClean="0">
                <a:solidFill>
                  <a:schemeClr val="accent6">
                    <a:lumMod val="75000"/>
                  </a:schemeClr>
                </a:solidFill>
              </a:rPr>
              <a:t> يسمعني الكليان؟ </a:t>
            </a:r>
            <a:endParaRPr lang="fr-FR" b="1" dirty="0">
              <a:solidFill>
                <a:schemeClr val="accent6">
                  <a:lumMod val="75000"/>
                </a:schemeClr>
              </a:solidFill>
            </a:endParaRPr>
          </a:p>
        </p:txBody>
      </p:sp>
      <p:graphicFrame>
        <p:nvGraphicFramePr>
          <p:cNvPr id="4" name="Diagramme 3"/>
          <p:cNvGraphicFramePr/>
          <p:nvPr>
            <p:extLst>
              <p:ext uri="{D42A27DB-BD31-4B8C-83A1-F6EECF244321}">
                <p14:modId xmlns:p14="http://schemas.microsoft.com/office/powerpoint/2010/main" val="2567890484"/>
              </p:ext>
            </p:extLst>
          </p:nvPr>
        </p:nvGraphicFramePr>
        <p:xfrm>
          <a:off x="611560" y="1397000"/>
          <a:ext cx="7920880"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10501" y="5492999"/>
            <a:ext cx="2058551" cy="677108"/>
          </a:xfrm>
          <a:prstGeom prst="rect">
            <a:avLst/>
          </a:prstGeom>
          <a:noFill/>
        </p:spPr>
        <p:txBody>
          <a:bodyPr wrap="none" rtlCol="0">
            <a:spAutoFit/>
          </a:bodyPr>
          <a:lstStyle/>
          <a:p>
            <a:r>
              <a:rPr lang="en-US" sz="2000" b="1" dirty="0">
                <a:solidFill>
                  <a:srgbClr val="FF0000"/>
                </a:solidFill>
              </a:rPr>
              <a:t>Check Exercise </a:t>
            </a:r>
            <a:r>
              <a:rPr lang="en-US" sz="2000" b="1" dirty="0" smtClean="0">
                <a:solidFill>
                  <a:srgbClr val="FF0000"/>
                </a:solidFill>
              </a:rPr>
              <a:t>12</a:t>
            </a:r>
            <a:endParaRPr lang="en-US" sz="2000" dirty="0"/>
          </a:p>
          <a:p>
            <a:endParaRPr lang="en-US" dirty="0"/>
          </a:p>
        </p:txBody>
      </p:sp>
    </p:spTree>
    <p:extLst>
      <p:ext uri="{BB962C8B-B14F-4D97-AF65-F5344CB8AC3E}">
        <p14:creationId xmlns:p14="http://schemas.microsoft.com/office/powerpoint/2010/main" val="2549245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27584" y="476672"/>
            <a:ext cx="7344816" cy="646331"/>
          </a:xfrm>
          <a:prstGeom prst="rect">
            <a:avLst/>
          </a:prstGeom>
          <a:noFill/>
        </p:spPr>
        <p:txBody>
          <a:bodyPr wrap="square" rtlCol="0">
            <a:spAutoFit/>
          </a:bodyPr>
          <a:lstStyle/>
          <a:p>
            <a:pPr algn="ctr">
              <a:buNone/>
            </a:pPr>
            <a:r>
              <a:rPr lang="ar-AE" sz="3600" b="1" dirty="0" smtClean="0"/>
              <a:t>تشمل الإدارة المالية</a:t>
            </a:r>
            <a:endParaRPr lang="fr-FR" sz="3600" b="1" dirty="0"/>
          </a:p>
        </p:txBody>
      </p:sp>
      <p:graphicFrame>
        <p:nvGraphicFramePr>
          <p:cNvPr id="4" name="Diagramme 3"/>
          <p:cNvGraphicFramePr/>
          <p:nvPr>
            <p:extLst>
              <p:ext uri="{D42A27DB-BD31-4B8C-83A1-F6EECF244321}">
                <p14:modId xmlns:p14="http://schemas.microsoft.com/office/powerpoint/2010/main" val="2047098275"/>
              </p:ext>
            </p:extLst>
          </p:nvPr>
        </p:nvGraphicFramePr>
        <p:xfrm>
          <a:off x="611560" y="1484784"/>
          <a:ext cx="7992888"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e 4"/>
          <p:cNvGrpSpPr/>
          <p:nvPr/>
        </p:nvGrpSpPr>
        <p:grpSpPr>
          <a:xfrm>
            <a:off x="3635896" y="5229200"/>
            <a:ext cx="2267513" cy="1360508"/>
            <a:chOff x="1615554" y="1589539"/>
            <a:chExt cx="2267513" cy="1360508"/>
          </a:xfrm>
        </p:grpSpPr>
        <p:sp>
          <p:nvSpPr>
            <p:cNvPr id="6" name="Rectangle 5"/>
            <p:cNvSpPr/>
            <p:nvPr/>
          </p:nvSpPr>
          <p:spPr>
            <a:xfrm>
              <a:off x="1615554" y="1589539"/>
              <a:ext cx="2267513" cy="13605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7" name="Rectangle 6"/>
            <p:cNvSpPr/>
            <p:nvPr/>
          </p:nvSpPr>
          <p:spPr>
            <a:xfrm>
              <a:off x="1615554" y="1589539"/>
              <a:ext cx="2267513" cy="13605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ctr" defTabSz="1644650" rtl="1">
                <a:lnSpc>
                  <a:spcPct val="90000"/>
                </a:lnSpc>
                <a:spcBef>
                  <a:spcPct val="0"/>
                </a:spcBef>
                <a:spcAft>
                  <a:spcPct val="35000"/>
                </a:spcAft>
              </a:pPr>
              <a:r>
                <a:rPr lang="ar-AE" sz="3700" kern="1200" dirty="0" smtClean="0"/>
                <a:t>تحقيق أهداف المقاولة</a:t>
              </a:r>
              <a:endParaRPr lang="fr-FR" sz="3700" kern="1200" dirty="0"/>
            </a:p>
          </p:txBody>
        </p:sp>
      </p:grpSp>
      <p:sp>
        <p:nvSpPr>
          <p:cNvPr id="8" name="Flèche vers le bas 7"/>
          <p:cNvSpPr/>
          <p:nvPr/>
        </p:nvSpPr>
        <p:spPr>
          <a:xfrm>
            <a:off x="4355976" y="4581128"/>
            <a:ext cx="50405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8761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b="1" dirty="0" err="1" smtClean="0">
                <a:solidFill>
                  <a:schemeClr val="accent6">
                    <a:lumMod val="75000"/>
                  </a:schemeClr>
                </a:solidFill>
              </a:rPr>
              <a:t>كيفاش</a:t>
            </a:r>
            <a:r>
              <a:rPr lang="ar-MA" b="1" dirty="0" smtClean="0">
                <a:solidFill>
                  <a:schemeClr val="accent6">
                    <a:lumMod val="75000"/>
                  </a:schemeClr>
                </a:solidFill>
              </a:rPr>
              <a:t> نحدد حاجيات الزبون؟</a:t>
            </a:r>
            <a:endParaRPr lang="fr-FR" b="1" dirty="0">
              <a:solidFill>
                <a:schemeClr val="accent6">
                  <a:lumMod val="75000"/>
                </a:schemeClr>
              </a:solidFill>
            </a:endParaRPr>
          </a:p>
        </p:txBody>
      </p:sp>
      <p:sp>
        <p:nvSpPr>
          <p:cNvPr id="4" name="Rectangle 3"/>
          <p:cNvSpPr txBox="1">
            <a:spLocks noChangeArrowheads="1"/>
          </p:cNvSpPr>
          <p:nvPr/>
        </p:nvSpPr>
        <p:spPr>
          <a:xfrm>
            <a:off x="5053013" y="2437871"/>
            <a:ext cx="3633787" cy="3600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lnSpc>
                <a:spcPct val="80000"/>
              </a:lnSpc>
              <a:spcBef>
                <a:spcPct val="55000"/>
              </a:spcBef>
              <a:buClr>
                <a:srgbClr val="0EB416"/>
              </a:buClr>
              <a:buFont typeface="Wingdings" panose="05000000000000000000" pitchFamily="2" charset="2"/>
              <a:buChar char="q"/>
            </a:pPr>
            <a:r>
              <a:rPr lang="x-none" altLang="fr-FR" sz="4000" b="1" dirty="0" smtClean="0">
                <a:cs typeface="AL-Mohanad Bold" pitchFamily="2" charset="-78"/>
              </a:rPr>
              <a:t>الأمان النفسي</a:t>
            </a:r>
          </a:p>
          <a:p>
            <a:pPr algn="r" rtl="1">
              <a:lnSpc>
                <a:spcPct val="80000"/>
              </a:lnSpc>
              <a:spcBef>
                <a:spcPct val="55000"/>
              </a:spcBef>
              <a:buClr>
                <a:srgbClr val="0EB416"/>
              </a:buClr>
              <a:buFont typeface="Wingdings" panose="05000000000000000000" pitchFamily="2" charset="2"/>
              <a:buChar char="q"/>
            </a:pPr>
            <a:r>
              <a:rPr lang="x-none" altLang="fr-FR" sz="4000" b="1" dirty="0" smtClean="0">
                <a:cs typeface="AL-Mohanad Bold" pitchFamily="2" charset="-78"/>
              </a:rPr>
              <a:t>المعايشة الصادقة</a:t>
            </a:r>
          </a:p>
          <a:p>
            <a:pPr algn="r" rtl="1">
              <a:lnSpc>
                <a:spcPct val="80000"/>
              </a:lnSpc>
              <a:spcBef>
                <a:spcPct val="55000"/>
              </a:spcBef>
              <a:buClr>
                <a:srgbClr val="0EB416"/>
              </a:buClr>
              <a:buFont typeface="Wingdings" panose="05000000000000000000" pitchFamily="2" charset="2"/>
              <a:buChar char="q"/>
            </a:pPr>
            <a:r>
              <a:rPr lang="x-none" altLang="fr-FR" sz="4000" b="1" dirty="0" smtClean="0">
                <a:cs typeface="AL-Mohanad Bold" pitchFamily="2" charset="-78"/>
              </a:rPr>
              <a:t>الــــتــجـــــــاوب</a:t>
            </a:r>
          </a:p>
          <a:p>
            <a:pPr algn="r" rtl="1">
              <a:lnSpc>
                <a:spcPct val="80000"/>
              </a:lnSpc>
              <a:spcBef>
                <a:spcPct val="55000"/>
              </a:spcBef>
              <a:buClr>
                <a:srgbClr val="0EB416"/>
              </a:buClr>
              <a:buFont typeface="Wingdings" panose="05000000000000000000" pitchFamily="2" charset="2"/>
              <a:buChar char="q"/>
            </a:pPr>
            <a:r>
              <a:rPr lang="x-none" altLang="fr-FR" sz="4000" b="1" dirty="0" smtClean="0">
                <a:cs typeface="AL-Mohanad Bold" pitchFamily="2" charset="-78"/>
              </a:rPr>
              <a:t>الـتــركــــــيـــــز</a:t>
            </a:r>
          </a:p>
        </p:txBody>
      </p:sp>
      <p:sp>
        <p:nvSpPr>
          <p:cNvPr id="5" name="Rectangle 4"/>
          <p:cNvSpPr>
            <a:spLocks noChangeArrowheads="1"/>
          </p:cNvSpPr>
          <p:nvPr/>
        </p:nvSpPr>
        <p:spPr bwMode="auto">
          <a:xfrm>
            <a:off x="0" y="2276475"/>
            <a:ext cx="4808538" cy="385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4400">
                <a:solidFill>
                  <a:schemeClr val="tx1"/>
                </a:solidFill>
                <a:latin typeface="Times New Roman" panose="02020603050405020304" pitchFamily="18" charset="0"/>
                <a:cs typeface="AL-Mohanad Bold" pitchFamily="2" charset="-78"/>
              </a:defRPr>
            </a:lvl1pPr>
            <a:lvl2pPr marL="742950" indent="-285750" eaLnBrk="0" hangingPunct="0">
              <a:defRPr sz="4400">
                <a:solidFill>
                  <a:schemeClr val="tx1"/>
                </a:solidFill>
                <a:latin typeface="Times New Roman" panose="02020603050405020304" pitchFamily="18" charset="0"/>
                <a:cs typeface="AL-Mohanad Bold" pitchFamily="2" charset="-78"/>
              </a:defRPr>
            </a:lvl2pPr>
            <a:lvl3pPr marL="1143000" indent="-228600" eaLnBrk="0" hangingPunct="0">
              <a:defRPr sz="4400">
                <a:solidFill>
                  <a:schemeClr val="tx1"/>
                </a:solidFill>
                <a:latin typeface="Times New Roman" panose="02020603050405020304" pitchFamily="18" charset="0"/>
                <a:cs typeface="AL-Mohanad Bold" pitchFamily="2" charset="-78"/>
              </a:defRPr>
            </a:lvl3pPr>
            <a:lvl4pPr marL="1600200" indent="-228600" eaLnBrk="0" hangingPunct="0">
              <a:defRPr sz="4400">
                <a:solidFill>
                  <a:schemeClr val="tx1"/>
                </a:solidFill>
                <a:latin typeface="Times New Roman" panose="02020603050405020304" pitchFamily="18" charset="0"/>
                <a:cs typeface="AL-Mohanad Bold" pitchFamily="2" charset="-78"/>
              </a:defRPr>
            </a:lvl4pPr>
            <a:lvl5pPr marL="2057400" indent="-228600" eaLnBrk="0" hangingPunct="0">
              <a:defRPr sz="4400">
                <a:solidFill>
                  <a:schemeClr val="tx1"/>
                </a:solidFill>
                <a:latin typeface="Times New Roman" panose="02020603050405020304" pitchFamily="18" charset="0"/>
                <a:cs typeface="AL-Mohanad Bold" pitchFamily="2" charset="-78"/>
              </a:defRPr>
            </a:lvl5pPr>
            <a:lvl6pPr marL="2514600" indent="-228600" algn="r" rtl="1" eaLnBrk="0" fontAlgn="base" hangingPunct="0">
              <a:spcBef>
                <a:spcPct val="20000"/>
              </a:spcBef>
              <a:spcAft>
                <a:spcPct val="0"/>
              </a:spcAft>
              <a:buClr>
                <a:srgbClr val="9191FF"/>
              </a:buClr>
              <a:buSzPct val="70000"/>
              <a:buFont typeface="Wingdings 2" panose="05020102010507070707" pitchFamily="18" charset="2"/>
              <a:buChar char="î"/>
              <a:defRPr sz="4400">
                <a:solidFill>
                  <a:schemeClr val="tx1"/>
                </a:solidFill>
                <a:latin typeface="Times New Roman" panose="02020603050405020304" pitchFamily="18" charset="0"/>
                <a:cs typeface="AL-Mohanad Bold" pitchFamily="2" charset="-78"/>
              </a:defRPr>
            </a:lvl6pPr>
            <a:lvl7pPr marL="2971800" indent="-228600" algn="r" rtl="1" eaLnBrk="0" fontAlgn="base" hangingPunct="0">
              <a:spcBef>
                <a:spcPct val="20000"/>
              </a:spcBef>
              <a:spcAft>
                <a:spcPct val="0"/>
              </a:spcAft>
              <a:buClr>
                <a:srgbClr val="9191FF"/>
              </a:buClr>
              <a:buSzPct val="70000"/>
              <a:buFont typeface="Wingdings 2" panose="05020102010507070707" pitchFamily="18" charset="2"/>
              <a:buChar char="î"/>
              <a:defRPr sz="4400">
                <a:solidFill>
                  <a:schemeClr val="tx1"/>
                </a:solidFill>
                <a:latin typeface="Times New Roman" panose="02020603050405020304" pitchFamily="18" charset="0"/>
                <a:cs typeface="AL-Mohanad Bold" pitchFamily="2" charset="-78"/>
              </a:defRPr>
            </a:lvl7pPr>
            <a:lvl8pPr marL="3429000" indent="-228600" algn="r" rtl="1" eaLnBrk="0" fontAlgn="base" hangingPunct="0">
              <a:spcBef>
                <a:spcPct val="20000"/>
              </a:spcBef>
              <a:spcAft>
                <a:spcPct val="0"/>
              </a:spcAft>
              <a:buClr>
                <a:srgbClr val="9191FF"/>
              </a:buClr>
              <a:buSzPct val="70000"/>
              <a:buFont typeface="Wingdings 2" panose="05020102010507070707" pitchFamily="18" charset="2"/>
              <a:buChar char="î"/>
              <a:defRPr sz="4400">
                <a:solidFill>
                  <a:schemeClr val="tx1"/>
                </a:solidFill>
                <a:latin typeface="Times New Roman" panose="02020603050405020304" pitchFamily="18" charset="0"/>
                <a:cs typeface="AL-Mohanad Bold" pitchFamily="2" charset="-78"/>
              </a:defRPr>
            </a:lvl8pPr>
            <a:lvl9pPr marL="3886200" indent="-228600" algn="r" rtl="1" eaLnBrk="0" fontAlgn="base" hangingPunct="0">
              <a:spcBef>
                <a:spcPct val="20000"/>
              </a:spcBef>
              <a:spcAft>
                <a:spcPct val="0"/>
              </a:spcAft>
              <a:buClr>
                <a:srgbClr val="9191FF"/>
              </a:buClr>
              <a:buSzPct val="70000"/>
              <a:buFont typeface="Wingdings 2" panose="05020102010507070707" pitchFamily="18" charset="2"/>
              <a:buChar char="î"/>
              <a:defRPr sz="4400">
                <a:solidFill>
                  <a:schemeClr val="tx1"/>
                </a:solidFill>
                <a:latin typeface="Times New Roman" panose="02020603050405020304" pitchFamily="18" charset="0"/>
                <a:cs typeface="AL-Mohanad Bold" pitchFamily="2" charset="-78"/>
              </a:defRPr>
            </a:lvl9pPr>
          </a:lstStyle>
          <a:p>
            <a:pPr algn="r" rtl="1" eaLnBrk="1" hangingPunct="1">
              <a:spcBef>
                <a:spcPct val="55000"/>
              </a:spcBef>
              <a:buClr>
                <a:srgbClr val="0EB416"/>
              </a:buClr>
              <a:buFont typeface="Wingdings" panose="05000000000000000000" pitchFamily="2" charset="2"/>
              <a:buChar char="q"/>
            </a:pPr>
            <a:r>
              <a:rPr lang="x-none" altLang="fr-FR" sz="4000" b="1" dirty="0"/>
              <a:t>تقويم قول الطرف الآخر</a:t>
            </a:r>
          </a:p>
          <a:p>
            <a:pPr algn="r" rtl="1" eaLnBrk="1" hangingPunct="1">
              <a:spcBef>
                <a:spcPct val="55000"/>
              </a:spcBef>
              <a:buClr>
                <a:srgbClr val="0EB416"/>
              </a:buClr>
              <a:buFont typeface="Wingdings" panose="05000000000000000000" pitchFamily="2" charset="2"/>
              <a:buChar char="q"/>
            </a:pPr>
            <a:r>
              <a:rPr lang="x-none" altLang="fr-FR" sz="4000" b="1" dirty="0"/>
              <a:t>تصنيف الحديث</a:t>
            </a:r>
          </a:p>
          <a:p>
            <a:pPr algn="r" rtl="1" eaLnBrk="1" hangingPunct="1">
              <a:spcBef>
                <a:spcPct val="55000"/>
              </a:spcBef>
              <a:buClr>
                <a:srgbClr val="0EB416"/>
              </a:buClr>
              <a:buFont typeface="Wingdings" panose="05000000000000000000" pitchFamily="2" charset="2"/>
              <a:buChar char="q"/>
            </a:pPr>
            <a:r>
              <a:rPr lang="ar-AE" altLang="fr-FR" sz="4000" b="1" dirty="0" err="1" smtClean="0"/>
              <a:t>تبخيس</a:t>
            </a:r>
            <a:endParaRPr lang="x-none" altLang="fr-FR" sz="4000" b="1" dirty="0"/>
          </a:p>
          <a:p>
            <a:pPr algn="r" rtl="1" eaLnBrk="1" hangingPunct="1">
              <a:spcBef>
                <a:spcPct val="55000"/>
              </a:spcBef>
              <a:buClr>
                <a:srgbClr val="0EB416"/>
              </a:buClr>
              <a:buFont typeface="Wingdings" panose="05000000000000000000" pitchFamily="2" charset="2"/>
              <a:buChar char="q"/>
            </a:pPr>
            <a:r>
              <a:rPr lang="x-none" altLang="fr-FR" sz="4000" b="1" dirty="0"/>
              <a:t>تصنيف المتحدث</a:t>
            </a:r>
          </a:p>
        </p:txBody>
      </p:sp>
    </p:spTree>
    <p:extLst>
      <p:ext uri="{BB962C8B-B14F-4D97-AF65-F5344CB8AC3E}">
        <p14:creationId xmlns:p14="http://schemas.microsoft.com/office/powerpoint/2010/main" val="235974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righ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righ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righ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righ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additive="base">
                                        <p:cTn id="3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 calcmode="lin" valueType="num">
                                      <p:cBhvr additive="base">
                                        <p:cTn id="3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 calcmode="lin" valueType="num">
                                      <p:cBhvr additive="base">
                                        <p:cTn id="4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b="1" dirty="0" smtClean="0">
                <a:solidFill>
                  <a:srgbClr val="FF0000"/>
                </a:solidFill>
              </a:rPr>
              <a:t>تقنيات الإنصات الفعال </a:t>
            </a:r>
            <a:endParaRPr lang="fr-FR" b="1" dirty="0">
              <a:solidFill>
                <a:srgbClr val="FF0000"/>
              </a:solidFill>
            </a:endParaRPr>
          </a:p>
        </p:txBody>
      </p:sp>
      <p:sp>
        <p:nvSpPr>
          <p:cNvPr id="3" name="Espace réservé du contenu 2"/>
          <p:cNvSpPr>
            <a:spLocks noGrp="1"/>
          </p:cNvSpPr>
          <p:nvPr>
            <p:ph idx="1"/>
          </p:nvPr>
        </p:nvSpPr>
        <p:spPr>
          <a:xfrm>
            <a:off x="457200" y="1600200"/>
            <a:ext cx="8229600" cy="4853136"/>
          </a:xfrm>
          <a:noFill/>
        </p:spPr>
        <p:txBody>
          <a:bodyPr>
            <a:normAutofit/>
          </a:bodyPr>
          <a:lstStyle/>
          <a:p>
            <a:pPr algn="r" rtl="1">
              <a:lnSpc>
                <a:spcPct val="70000"/>
              </a:lnSpc>
              <a:spcBef>
                <a:spcPct val="80000"/>
              </a:spcBef>
              <a:buClr>
                <a:srgbClr val="0EB416"/>
              </a:buClr>
              <a:buFont typeface="Wingdings" panose="05000000000000000000" pitchFamily="2" charset="2"/>
              <a:buChar char="q"/>
            </a:pPr>
            <a:r>
              <a:rPr lang="x-none" altLang="fr-FR" b="1" dirty="0">
                <a:cs typeface="AL-Mohanad Bold" pitchFamily="2" charset="-78"/>
              </a:rPr>
              <a:t>تلخيص مشاعر المتحدث</a:t>
            </a:r>
          </a:p>
          <a:p>
            <a:pPr algn="r" rtl="1">
              <a:lnSpc>
                <a:spcPct val="70000"/>
              </a:lnSpc>
              <a:spcBef>
                <a:spcPct val="80000"/>
              </a:spcBef>
              <a:buClr>
                <a:srgbClr val="0EB416"/>
              </a:buClr>
              <a:buFont typeface="Wingdings" panose="05000000000000000000" pitchFamily="2" charset="2"/>
              <a:buChar char="q"/>
            </a:pPr>
            <a:r>
              <a:rPr lang="x-none" altLang="fr-FR" b="1" dirty="0">
                <a:cs typeface="AL-Mohanad Bold" pitchFamily="2" charset="-78"/>
              </a:rPr>
              <a:t>كلمات معبرة يفهمها </a:t>
            </a:r>
          </a:p>
          <a:p>
            <a:pPr algn="r" rtl="1">
              <a:lnSpc>
                <a:spcPct val="70000"/>
              </a:lnSpc>
              <a:spcBef>
                <a:spcPct val="80000"/>
              </a:spcBef>
              <a:buClr>
                <a:srgbClr val="0EB416"/>
              </a:buClr>
              <a:buFont typeface="Wingdings" panose="05000000000000000000" pitchFamily="2" charset="2"/>
              <a:buChar char="q"/>
            </a:pPr>
            <a:r>
              <a:rPr lang="x-none" altLang="fr-FR" b="1" dirty="0">
                <a:cs typeface="AL-Mohanad Bold" pitchFamily="2" charset="-78"/>
              </a:rPr>
              <a:t>تلخيص محتوى الحديث بوضوح </a:t>
            </a:r>
          </a:p>
          <a:p>
            <a:pPr algn="r" rtl="1">
              <a:lnSpc>
                <a:spcPct val="70000"/>
              </a:lnSpc>
              <a:spcBef>
                <a:spcPct val="80000"/>
              </a:spcBef>
              <a:buClr>
                <a:srgbClr val="0EB416"/>
              </a:buClr>
              <a:buFont typeface="Wingdings" panose="05000000000000000000" pitchFamily="2" charset="2"/>
              <a:buChar char="q"/>
            </a:pPr>
            <a:r>
              <a:rPr lang="x-none" altLang="fr-FR" b="1" dirty="0">
                <a:cs typeface="AL-Mohanad Bold" pitchFamily="2" charset="-78"/>
              </a:rPr>
              <a:t>استخدام التعبيرات غير اللفظية </a:t>
            </a:r>
          </a:p>
          <a:p>
            <a:pPr algn="r" rtl="1">
              <a:lnSpc>
                <a:spcPct val="70000"/>
              </a:lnSpc>
              <a:spcBef>
                <a:spcPct val="80000"/>
              </a:spcBef>
              <a:buClr>
                <a:srgbClr val="0EB416"/>
              </a:buClr>
              <a:buFont typeface="Wingdings" panose="05000000000000000000" pitchFamily="2" charset="2"/>
              <a:buChar char="q"/>
            </a:pPr>
            <a:r>
              <a:rPr lang="x-none" altLang="fr-FR" b="1" dirty="0">
                <a:cs typeface="AL-Mohanad Bold" pitchFamily="2" charset="-78"/>
              </a:rPr>
              <a:t>الحياد في التعبير</a:t>
            </a:r>
          </a:p>
          <a:p>
            <a:pPr algn="r" rtl="1">
              <a:lnSpc>
                <a:spcPct val="70000"/>
              </a:lnSpc>
              <a:spcBef>
                <a:spcPct val="80000"/>
              </a:spcBef>
              <a:buClr>
                <a:srgbClr val="0EB416"/>
              </a:buClr>
              <a:buFont typeface="Wingdings" panose="05000000000000000000" pitchFamily="2" charset="2"/>
              <a:buChar char="q"/>
            </a:pPr>
            <a:r>
              <a:rPr lang="x-none" altLang="fr-FR" b="1" dirty="0">
                <a:cs typeface="AL-Mohanad Bold" pitchFamily="2" charset="-78"/>
              </a:rPr>
              <a:t>عدم إضافة كلمات من عندك</a:t>
            </a:r>
          </a:p>
          <a:p>
            <a:pPr algn="r" rtl="1">
              <a:lnSpc>
                <a:spcPct val="70000"/>
              </a:lnSpc>
              <a:spcBef>
                <a:spcPct val="80000"/>
              </a:spcBef>
              <a:buClr>
                <a:srgbClr val="0EB416"/>
              </a:buClr>
              <a:buFont typeface="Wingdings" panose="05000000000000000000" pitchFamily="2" charset="2"/>
              <a:buChar char="q"/>
            </a:pPr>
            <a:r>
              <a:rPr lang="x-none" altLang="fr-FR" b="1" dirty="0">
                <a:cs typeface="AL-Mohanad Bold" pitchFamily="2" charset="-78"/>
              </a:rPr>
              <a:t>حقيقة ما يعبر عنه المتحدث</a:t>
            </a:r>
          </a:p>
          <a:p>
            <a:pPr algn="r" rtl="1"/>
            <a:endParaRPr lang="fr-FR" b="1" dirty="0"/>
          </a:p>
        </p:txBody>
      </p:sp>
    </p:spTree>
    <p:extLst>
      <p:ext uri="{BB962C8B-B14F-4D97-AF65-F5344CB8AC3E}">
        <p14:creationId xmlns:p14="http://schemas.microsoft.com/office/powerpoint/2010/main" val="640967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x-none" altLang="fr-FR" dirty="0">
                <a:solidFill>
                  <a:schemeClr val="accent6">
                    <a:lumMod val="75000"/>
                  </a:schemeClr>
                </a:solidFill>
                <a:cs typeface="Hesham Bold" pitchFamily="2" charset="-78"/>
              </a:rPr>
              <a:t>مستويات الاستماع الفعال  </a:t>
            </a:r>
            <a:endParaRPr lang="fr-FR" dirty="0">
              <a:solidFill>
                <a:schemeClr val="accent6">
                  <a:lumMod val="75000"/>
                </a:schemeClr>
              </a:solidFill>
            </a:endParaRPr>
          </a:p>
        </p:txBody>
      </p:sp>
      <p:sp>
        <p:nvSpPr>
          <p:cNvPr id="3" name="Espace réservé du contenu 2"/>
          <p:cNvSpPr>
            <a:spLocks noGrp="1"/>
          </p:cNvSpPr>
          <p:nvPr>
            <p:ph idx="1"/>
          </p:nvPr>
        </p:nvSpPr>
        <p:spPr>
          <a:xfrm>
            <a:off x="457200" y="1600200"/>
            <a:ext cx="8229600" cy="5257800"/>
          </a:xfrm>
        </p:spPr>
        <p:txBody>
          <a:bodyPr>
            <a:normAutofit/>
          </a:bodyPr>
          <a:lstStyle/>
          <a:p>
            <a:pPr marL="0" indent="0" algn="r" rtl="1">
              <a:buClr>
                <a:schemeClr val="tx1"/>
              </a:buClr>
              <a:buNone/>
            </a:pPr>
            <a:r>
              <a:rPr lang="x-none" altLang="fr-FR" dirty="0" smtClean="0">
                <a:cs typeface="Hesham Bold" pitchFamily="2" charset="-78"/>
              </a:rPr>
              <a:t>عندما </a:t>
            </a:r>
            <a:r>
              <a:rPr lang="x-none" altLang="fr-FR" dirty="0">
                <a:cs typeface="Hesham Bold" pitchFamily="2" charset="-78"/>
              </a:rPr>
              <a:t>يتحدث الآخرون فإننا نستمع بأحد المستويات الخمسة للاستماع وهي كالآتي :</a:t>
            </a:r>
          </a:p>
          <a:p>
            <a:pPr algn="r" rtl="1">
              <a:buClr>
                <a:schemeClr val="tx1"/>
              </a:buClr>
              <a:buFont typeface="Wingdings" panose="05000000000000000000" pitchFamily="2" charset="2"/>
              <a:buChar char="v"/>
            </a:pPr>
            <a:r>
              <a:rPr lang="x-none" altLang="fr-FR" dirty="0">
                <a:cs typeface="Hesham Bold" pitchFamily="2" charset="-78"/>
              </a:rPr>
              <a:t> التجاهل :</a:t>
            </a:r>
            <a:r>
              <a:rPr lang="x-none" altLang="fr-FR" dirty="0"/>
              <a:t> </a:t>
            </a:r>
            <a:r>
              <a:rPr lang="x-none" altLang="fr-FR" dirty="0" smtClean="0"/>
              <a:t>عدم </a:t>
            </a:r>
            <a:r>
              <a:rPr lang="x-none" altLang="fr-FR" dirty="0"/>
              <a:t>بذل أدنى مجهود للاستماع . </a:t>
            </a:r>
          </a:p>
          <a:p>
            <a:pPr algn="r" rtl="1">
              <a:buClr>
                <a:schemeClr val="tx1"/>
              </a:buClr>
              <a:buFont typeface="Wingdings" panose="05000000000000000000" pitchFamily="2" charset="2"/>
              <a:buChar char="v"/>
            </a:pPr>
            <a:r>
              <a:rPr lang="x-none" altLang="fr-FR" dirty="0">
                <a:cs typeface="Hesham Bold" pitchFamily="2" charset="-78"/>
              </a:rPr>
              <a:t> التظاهر بالاستماع</a:t>
            </a:r>
            <a:r>
              <a:rPr lang="x-none" altLang="fr-FR" dirty="0"/>
              <a:t> : إعطاء الانطباع والمظهر بالاستماع . </a:t>
            </a:r>
          </a:p>
          <a:p>
            <a:pPr algn="r" rtl="1">
              <a:buClr>
                <a:schemeClr val="tx1"/>
              </a:buClr>
              <a:buFont typeface="Wingdings" panose="05000000000000000000" pitchFamily="2" charset="2"/>
              <a:buChar char="v"/>
            </a:pPr>
            <a:r>
              <a:rPr lang="x-none" altLang="fr-FR" dirty="0">
                <a:cs typeface="Hesham Bold" pitchFamily="2" charset="-78"/>
              </a:rPr>
              <a:t> </a:t>
            </a:r>
            <a:r>
              <a:rPr lang="x-none" altLang="fr-FR" dirty="0" smtClean="0">
                <a:cs typeface="Hesham Bold" pitchFamily="2" charset="-78"/>
              </a:rPr>
              <a:t>الانتقائية:</a:t>
            </a:r>
            <a:r>
              <a:rPr lang="x-none" altLang="fr-FR" dirty="0" smtClean="0"/>
              <a:t>  </a:t>
            </a:r>
            <a:r>
              <a:rPr lang="x-none" altLang="fr-FR" dirty="0"/>
              <a:t>الاستماع فقط لأجزاء الكلام والتي تهمني .</a:t>
            </a:r>
          </a:p>
          <a:p>
            <a:pPr algn="r" rtl="1">
              <a:buClr>
                <a:schemeClr val="tx1"/>
              </a:buClr>
              <a:buFont typeface="Wingdings" panose="05000000000000000000" pitchFamily="2" charset="2"/>
              <a:buChar char="v"/>
            </a:pPr>
            <a:r>
              <a:rPr lang="x-none" altLang="fr-FR" dirty="0">
                <a:cs typeface="Hesham Bold" pitchFamily="2" charset="-78"/>
              </a:rPr>
              <a:t> التركيز والاهتمام</a:t>
            </a:r>
            <a:r>
              <a:rPr lang="x-none" altLang="fr-FR" dirty="0"/>
              <a:t>: الاهتمام والتركيز فيما يقوله الطرف الآخر     				ومقارنته بالتجربة الذاتية</a:t>
            </a:r>
          </a:p>
          <a:p>
            <a:pPr algn="r" rtl="1">
              <a:buClr>
                <a:schemeClr val="tx1"/>
              </a:buClr>
              <a:buFont typeface="Wingdings" panose="05000000000000000000" pitchFamily="2" charset="2"/>
              <a:buChar char="v"/>
            </a:pPr>
            <a:r>
              <a:rPr lang="x-none" altLang="fr-FR" dirty="0"/>
              <a:t> </a:t>
            </a:r>
            <a:r>
              <a:rPr lang="x-none" altLang="fr-FR" dirty="0">
                <a:cs typeface="Hesham Bold" pitchFamily="2" charset="-78"/>
              </a:rPr>
              <a:t>الإنصات </a:t>
            </a:r>
            <a:r>
              <a:rPr lang="x-none" altLang="fr-FR" dirty="0"/>
              <a:t>:التركيز والتجاوب بالقلب والعقل والمشاعر لفهم ما 			يقولها الطرف الآخر ومقاصده ومشاعره </a:t>
            </a:r>
            <a:endParaRPr lang="en-US" altLang="fr-FR" dirty="0">
              <a:cs typeface="Arial" panose="020B0604020202020204" pitchFamily="34" charset="0"/>
            </a:endParaRPr>
          </a:p>
          <a:p>
            <a:pPr algn="r" rtl="1">
              <a:buClr>
                <a:schemeClr val="tx1"/>
              </a:buClr>
              <a:buFont typeface="Wingdings" panose="05000000000000000000" pitchFamily="2" charset="2"/>
              <a:buChar char="v"/>
            </a:pPr>
            <a:endParaRPr lang="fr-FR" dirty="0"/>
          </a:p>
        </p:txBody>
      </p:sp>
    </p:spTree>
    <p:extLst>
      <p:ext uri="{BB962C8B-B14F-4D97-AF65-F5344CB8AC3E}">
        <p14:creationId xmlns:p14="http://schemas.microsoft.com/office/powerpoint/2010/main" val="1923021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b="1" dirty="0" smtClean="0">
                <a:solidFill>
                  <a:srgbClr val="FF0000"/>
                </a:solidFill>
              </a:rPr>
              <a:t>لغة الزبون </a:t>
            </a:r>
            <a:endParaRPr lang="fr-FR" b="1" dirty="0">
              <a:solidFill>
                <a:srgbClr val="FF0000"/>
              </a:solidFill>
            </a:endParaRPr>
          </a:p>
        </p:txBody>
      </p:sp>
      <p:sp>
        <p:nvSpPr>
          <p:cNvPr id="3" name="Espace réservé du contenu 2"/>
          <p:cNvSpPr>
            <a:spLocks noGrp="1"/>
          </p:cNvSpPr>
          <p:nvPr>
            <p:ph idx="1"/>
          </p:nvPr>
        </p:nvSpPr>
        <p:spPr>
          <a:xfrm>
            <a:off x="323528" y="1628800"/>
            <a:ext cx="8229600" cy="4525963"/>
          </a:xfrm>
        </p:spPr>
        <p:txBody>
          <a:bodyPr/>
          <a:lstStyle/>
          <a:p>
            <a:pPr algn="r" rtl="1">
              <a:lnSpc>
                <a:spcPct val="90000"/>
              </a:lnSpc>
              <a:buClr>
                <a:schemeClr val="tx1"/>
              </a:buClr>
              <a:buFont typeface="Wingdings" panose="05000000000000000000" pitchFamily="2" charset="2"/>
              <a:buChar char="v"/>
            </a:pPr>
            <a:r>
              <a:rPr lang="x-none" altLang="fr-FR" b="1" dirty="0">
                <a:cs typeface="AL-Mohanad Bold" pitchFamily="2" charset="-78"/>
              </a:rPr>
              <a:t>هز الرأس لأعلى و لأسفل		 الموافقة </a:t>
            </a:r>
          </a:p>
          <a:p>
            <a:pPr algn="r" rtl="1">
              <a:lnSpc>
                <a:spcPct val="90000"/>
              </a:lnSpc>
              <a:buClr>
                <a:schemeClr val="tx1"/>
              </a:buClr>
              <a:buFont typeface="Wingdings" panose="05000000000000000000" pitchFamily="2" charset="2"/>
              <a:buChar char="v"/>
            </a:pPr>
            <a:r>
              <a:rPr lang="x-none" altLang="fr-FR" b="1" dirty="0">
                <a:cs typeface="AL-Mohanad Bold" pitchFamily="2" charset="-78"/>
              </a:rPr>
              <a:t>حك الرقبة 				عدم الفهم</a:t>
            </a:r>
          </a:p>
          <a:p>
            <a:pPr algn="r" rtl="1">
              <a:lnSpc>
                <a:spcPct val="90000"/>
              </a:lnSpc>
              <a:buClr>
                <a:schemeClr val="tx1"/>
              </a:buClr>
              <a:buFont typeface="Wingdings" panose="05000000000000000000" pitchFamily="2" charset="2"/>
              <a:buChar char="v"/>
            </a:pPr>
            <a:r>
              <a:rPr lang="x-none" altLang="fr-FR" b="1" dirty="0">
                <a:cs typeface="AL-Mohanad Bold" pitchFamily="2" charset="-78"/>
              </a:rPr>
              <a:t> اللعب بشعر الرأس			الملل</a:t>
            </a:r>
          </a:p>
          <a:p>
            <a:pPr algn="r" rtl="1">
              <a:lnSpc>
                <a:spcPct val="90000"/>
              </a:lnSpc>
              <a:buClr>
                <a:schemeClr val="tx1"/>
              </a:buClr>
              <a:buFont typeface="Wingdings" panose="05000000000000000000" pitchFamily="2" charset="2"/>
              <a:buChar char="v"/>
            </a:pPr>
            <a:r>
              <a:rPr lang="x-none" altLang="fr-FR" b="1" dirty="0">
                <a:cs typeface="AL-Mohanad Bold" pitchFamily="2" charset="-78"/>
              </a:rPr>
              <a:t>مد الكف للإمام   			العلاقة الجيدة</a:t>
            </a:r>
          </a:p>
          <a:p>
            <a:pPr algn="r" rtl="1">
              <a:lnSpc>
                <a:spcPct val="90000"/>
              </a:lnSpc>
              <a:buClr>
                <a:schemeClr val="tx1"/>
              </a:buClr>
              <a:buFont typeface="Wingdings" panose="05000000000000000000" pitchFamily="2" charset="2"/>
              <a:buChar char="v"/>
            </a:pPr>
            <a:r>
              <a:rPr lang="x-none" altLang="fr-FR" b="1" dirty="0">
                <a:cs typeface="AL-Mohanad Bold" pitchFamily="2" charset="-78"/>
              </a:rPr>
              <a:t>قبضة اليد  			</a:t>
            </a:r>
            <a:r>
              <a:rPr lang="x-none" altLang="fr-FR" b="1" dirty="0" smtClean="0">
                <a:cs typeface="AL-Mohanad Bold" pitchFamily="2" charset="-78"/>
              </a:rPr>
              <a:t>القوة</a:t>
            </a:r>
            <a:endParaRPr lang="x-none" altLang="fr-FR" b="1" dirty="0">
              <a:cs typeface="AL-Mohanad Bold" pitchFamily="2" charset="-78"/>
            </a:endParaRPr>
          </a:p>
          <a:p>
            <a:pPr algn="r" rtl="1">
              <a:lnSpc>
                <a:spcPct val="90000"/>
              </a:lnSpc>
              <a:buClr>
                <a:schemeClr val="tx1"/>
              </a:buClr>
              <a:buFont typeface="Wingdings" panose="05000000000000000000" pitchFamily="2" charset="2"/>
              <a:buChar char="v"/>
            </a:pPr>
            <a:r>
              <a:rPr lang="x-none" altLang="fr-FR" b="1" dirty="0">
                <a:cs typeface="AL-Mohanad Bold" pitchFamily="2" charset="-78"/>
              </a:rPr>
              <a:t>اليدان متقاطعتان خلف الرأس  	عدم التصديق</a:t>
            </a:r>
          </a:p>
          <a:p>
            <a:pPr algn="r" rtl="1">
              <a:lnSpc>
                <a:spcPct val="90000"/>
              </a:lnSpc>
              <a:buClr>
                <a:schemeClr val="tx1"/>
              </a:buClr>
              <a:buFont typeface="Wingdings" panose="05000000000000000000" pitchFamily="2" charset="2"/>
              <a:buChar char="v"/>
            </a:pPr>
            <a:r>
              <a:rPr lang="x-none" altLang="fr-FR" b="1" dirty="0">
                <a:cs typeface="AL-Mohanad Bold" pitchFamily="2" charset="-78"/>
              </a:rPr>
              <a:t>الإصبع على الخد 			</a:t>
            </a:r>
            <a:r>
              <a:rPr lang="x-none" altLang="fr-FR" b="1" dirty="0" smtClean="0">
                <a:cs typeface="AL-Mohanad Bold" pitchFamily="2" charset="-78"/>
              </a:rPr>
              <a:t>التفكير</a:t>
            </a:r>
            <a:endParaRPr lang="x-none" altLang="fr-FR" b="1" dirty="0">
              <a:cs typeface="AL-Mohanad Bold" pitchFamily="2" charset="-78"/>
            </a:endParaRPr>
          </a:p>
        </p:txBody>
      </p:sp>
    </p:spTree>
    <p:extLst>
      <p:ext uri="{BB962C8B-B14F-4D97-AF65-F5344CB8AC3E}">
        <p14:creationId xmlns:p14="http://schemas.microsoft.com/office/powerpoint/2010/main" val="1548340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b="1" dirty="0">
                <a:solidFill>
                  <a:srgbClr val="FF0000"/>
                </a:solidFill>
              </a:rPr>
              <a:t>لغة الزبون </a:t>
            </a:r>
            <a:endParaRPr lang="fr-FR" dirty="0"/>
          </a:p>
        </p:txBody>
      </p:sp>
      <p:sp>
        <p:nvSpPr>
          <p:cNvPr id="3" name="Espace réservé du contenu 2"/>
          <p:cNvSpPr>
            <a:spLocks noGrp="1"/>
          </p:cNvSpPr>
          <p:nvPr>
            <p:ph idx="1"/>
          </p:nvPr>
        </p:nvSpPr>
        <p:spPr>
          <a:xfrm>
            <a:off x="457200" y="1600200"/>
            <a:ext cx="8229600" cy="4853136"/>
          </a:xfrm>
        </p:spPr>
        <p:txBody>
          <a:bodyPr>
            <a:normAutofit fontScale="92500" lnSpcReduction="20000"/>
          </a:bodyPr>
          <a:lstStyle/>
          <a:p>
            <a:pPr algn="r" rtl="1">
              <a:buClr>
                <a:schemeClr val="tx1"/>
              </a:buClr>
              <a:buFont typeface="Wingdings" panose="05000000000000000000" pitchFamily="2" charset="2"/>
              <a:buChar char="v"/>
            </a:pPr>
            <a:r>
              <a:rPr lang="x-none" altLang="fr-FR" b="1" dirty="0">
                <a:cs typeface="AL-Mohanad Bold" pitchFamily="2" charset="-78"/>
              </a:rPr>
              <a:t>هز الرجل				             التوتر</a:t>
            </a:r>
          </a:p>
          <a:p>
            <a:pPr algn="r" rtl="1">
              <a:buClr>
                <a:schemeClr val="tx1"/>
              </a:buClr>
              <a:buFont typeface="Wingdings" panose="05000000000000000000" pitchFamily="2" charset="2"/>
              <a:buChar char="v"/>
            </a:pPr>
            <a:r>
              <a:rPr lang="x-none" altLang="fr-FR" b="1" dirty="0">
                <a:cs typeface="AL-Mohanad Bold" pitchFamily="2" charset="-78"/>
              </a:rPr>
              <a:t> اليدان على الخصرين		</a:t>
            </a:r>
            <a:r>
              <a:rPr lang="ar-MA" altLang="fr-FR" b="1" dirty="0" smtClean="0">
                <a:cs typeface="AL-Mohanad Bold" pitchFamily="2" charset="-78"/>
              </a:rPr>
              <a:t>               </a:t>
            </a:r>
            <a:r>
              <a:rPr lang="x-none" altLang="fr-FR" b="1" dirty="0" smtClean="0">
                <a:cs typeface="AL-Mohanad Bold" pitchFamily="2" charset="-78"/>
              </a:rPr>
              <a:t>     </a:t>
            </a:r>
            <a:r>
              <a:rPr lang="x-none" altLang="fr-FR" b="1" dirty="0">
                <a:cs typeface="AL-Mohanad Bold" pitchFamily="2" charset="-78"/>
              </a:rPr>
              <a:t>الغرور</a:t>
            </a:r>
          </a:p>
          <a:p>
            <a:pPr algn="r" rtl="1">
              <a:buClr>
                <a:schemeClr val="tx1"/>
              </a:buClr>
              <a:buFont typeface="Wingdings" panose="05000000000000000000" pitchFamily="2" charset="2"/>
              <a:buChar char="v"/>
            </a:pPr>
            <a:r>
              <a:rPr lang="x-none" altLang="fr-FR" b="1" dirty="0">
                <a:cs typeface="AL-Mohanad Bold" pitchFamily="2" charset="-78"/>
              </a:rPr>
              <a:t> شد الأذن				             إخفاء الامر</a:t>
            </a:r>
          </a:p>
          <a:p>
            <a:pPr algn="r" rtl="1">
              <a:buClr>
                <a:schemeClr val="tx1"/>
              </a:buClr>
              <a:buFont typeface="Wingdings" panose="05000000000000000000" pitchFamily="2" charset="2"/>
              <a:buChar char="v"/>
            </a:pPr>
            <a:r>
              <a:rPr lang="x-none" altLang="fr-FR" b="1" dirty="0" smtClean="0">
                <a:cs typeface="AL-Mohanad Bold" pitchFamily="2" charset="-78"/>
              </a:rPr>
              <a:t>الوقوف </a:t>
            </a:r>
            <a:r>
              <a:rPr lang="x-none" altLang="fr-FR" b="1" dirty="0">
                <a:cs typeface="AL-Mohanad Bold" pitchFamily="2" charset="-78"/>
              </a:rPr>
              <a:t>منتصبا		                    </a:t>
            </a:r>
            <a:r>
              <a:rPr lang="ar-MA" altLang="fr-FR" b="1" dirty="0" smtClean="0">
                <a:cs typeface="AL-Mohanad Bold" pitchFamily="2" charset="-78"/>
              </a:rPr>
              <a:t>             </a:t>
            </a:r>
            <a:r>
              <a:rPr lang="x-none" altLang="fr-FR" b="1" dirty="0" smtClean="0">
                <a:cs typeface="AL-Mohanad Bold" pitchFamily="2" charset="-78"/>
              </a:rPr>
              <a:t>النجاح </a:t>
            </a:r>
            <a:endParaRPr lang="x-none" altLang="fr-FR" b="1" dirty="0">
              <a:cs typeface="AL-Mohanad Bold" pitchFamily="2" charset="-78"/>
            </a:endParaRPr>
          </a:p>
          <a:p>
            <a:pPr algn="r" rtl="1">
              <a:buClr>
                <a:schemeClr val="tx1"/>
              </a:buClr>
              <a:buFont typeface="Wingdings" panose="05000000000000000000" pitchFamily="2" charset="2"/>
              <a:buChar char="v"/>
            </a:pPr>
            <a:r>
              <a:rPr lang="x-none" altLang="fr-FR" b="1" dirty="0">
                <a:cs typeface="AL-Mohanad Bold" pitchFamily="2" charset="-78"/>
              </a:rPr>
              <a:t>رفع الحواجب قليلا		         </a:t>
            </a:r>
            <a:r>
              <a:rPr lang="ar-MA" altLang="fr-FR" b="1" dirty="0" smtClean="0">
                <a:cs typeface="AL-Mohanad Bold" pitchFamily="2" charset="-78"/>
              </a:rPr>
              <a:t>                    </a:t>
            </a:r>
            <a:r>
              <a:rPr lang="x-none" altLang="fr-FR" b="1" dirty="0" smtClean="0">
                <a:cs typeface="AL-Mohanad Bold" pitchFamily="2" charset="-78"/>
              </a:rPr>
              <a:t>    </a:t>
            </a:r>
            <a:r>
              <a:rPr lang="x-none" altLang="fr-FR" b="1" dirty="0">
                <a:cs typeface="AL-Mohanad Bold" pitchFamily="2" charset="-78"/>
              </a:rPr>
              <a:t>ما رأيكم </a:t>
            </a:r>
          </a:p>
          <a:p>
            <a:pPr algn="r" rtl="1">
              <a:buClr>
                <a:schemeClr val="tx1"/>
              </a:buClr>
              <a:buFont typeface="Wingdings" panose="05000000000000000000" pitchFamily="2" charset="2"/>
              <a:buChar char="v"/>
            </a:pPr>
            <a:r>
              <a:rPr lang="x-none" altLang="fr-FR" b="1" dirty="0">
                <a:cs typeface="AL-Mohanad Bold" pitchFamily="2" charset="-78"/>
              </a:rPr>
              <a:t>طرق الطاولة بالإصبع		      </a:t>
            </a:r>
            <a:r>
              <a:rPr lang="ar-MA" altLang="fr-FR" b="1" dirty="0" smtClean="0">
                <a:cs typeface="AL-Mohanad Bold" pitchFamily="2" charset="-78"/>
              </a:rPr>
              <a:t>                  </a:t>
            </a:r>
            <a:r>
              <a:rPr lang="x-none" altLang="fr-FR" b="1" dirty="0" smtClean="0">
                <a:cs typeface="AL-Mohanad Bold" pitchFamily="2" charset="-78"/>
              </a:rPr>
              <a:t>       </a:t>
            </a:r>
            <a:r>
              <a:rPr lang="x-none" altLang="fr-FR" b="1" dirty="0">
                <a:cs typeface="AL-Mohanad Bold" pitchFamily="2" charset="-78"/>
              </a:rPr>
              <a:t>الرغبة بالخروج</a:t>
            </a:r>
          </a:p>
          <a:p>
            <a:pPr algn="r" rtl="1">
              <a:buClr>
                <a:schemeClr val="tx1"/>
              </a:buClr>
              <a:buFont typeface="Wingdings" panose="05000000000000000000" pitchFamily="2" charset="2"/>
              <a:buChar char="v"/>
            </a:pPr>
            <a:r>
              <a:rPr lang="x-none" altLang="fr-FR" b="1" dirty="0">
                <a:cs typeface="AL-Mohanad Bold" pitchFamily="2" charset="-78"/>
              </a:rPr>
              <a:t>الحك المستمر			</a:t>
            </a:r>
            <a:r>
              <a:rPr lang="ar-MA" altLang="fr-FR" b="1" dirty="0" smtClean="0">
                <a:cs typeface="AL-Mohanad Bold" pitchFamily="2" charset="-78"/>
              </a:rPr>
              <a:t>         </a:t>
            </a:r>
            <a:r>
              <a:rPr lang="x-none" altLang="fr-FR" b="1" dirty="0" smtClean="0">
                <a:cs typeface="AL-Mohanad Bold" pitchFamily="2" charset="-78"/>
              </a:rPr>
              <a:t>     </a:t>
            </a:r>
            <a:r>
              <a:rPr lang="x-none" altLang="fr-FR" b="1" dirty="0">
                <a:cs typeface="AL-Mohanad Bold" pitchFamily="2" charset="-78"/>
              </a:rPr>
              <a:t>الكذب</a:t>
            </a:r>
          </a:p>
          <a:p>
            <a:pPr algn="r" rtl="1">
              <a:buClr>
                <a:schemeClr val="tx1"/>
              </a:buClr>
              <a:buFont typeface="Wingdings" panose="05000000000000000000" pitchFamily="2" charset="2"/>
              <a:buChar char="v"/>
            </a:pPr>
            <a:r>
              <a:rPr lang="x-none" altLang="fr-FR" b="1" dirty="0">
                <a:cs typeface="AL-Mohanad Bold" pitchFamily="2" charset="-78"/>
              </a:rPr>
              <a:t> اليد على الحنك			 </a:t>
            </a:r>
            <a:r>
              <a:rPr lang="ar-MA" altLang="fr-FR" b="1" dirty="0" smtClean="0">
                <a:cs typeface="AL-Mohanad Bold" pitchFamily="2" charset="-78"/>
              </a:rPr>
              <a:t>    </a:t>
            </a:r>
            <a:r>
              <a:rPr lang="x-none" altLang="fr-FR" b="1" dirty="0" smtClean="0">
                <a:cs typeface="AL-Mohanad Bold" pitchFamily="2" charset="-78"/>
              </a:rPr>
              <a:t>           </a:t>
            </a:r>
            <a:r>
              <a:rPr lang="x-none" altLang="fr-FR" b="1" dirty="0">
                <a:cs typeface="AL-Mohanad Bold" pitchFamily="2" charset="-78"/>
              </a:rPr>
              <a:t>التأمل</a:t>
            </a:r>
          </a:p>
          <a:p>
            <a:pPr algn="r" rtl="1">
              <a:buClr>
                <a:schemeClr val="tx1"/>
              </a:buClr>
              <a:buFont typeface="Wingdings" panose="05000000000000000000" pitchFamily="2" charset="2"/>
              <a:buChar char="v"/>
            </a:pPr>
            <a:r>
              <a:rPr lang="x-none" altLang="fr-FR" b="1" dirty="0" smtClean="0">
                <a:cs typeface="AL-Mohanad Bold" pitchFamily="2" charset="-78"/>
              </a:rPr>
              <a:t>العبوس </a:t>
            </a:r>
            <a:r>
              <a:rPr lang="x-none" altLang="fr-FR" b="1" dirty="0">
                <a:cs typeface="AL-Mohanad Bold" pitchFamily="2" charset="-78"/>
              </a:rPr>
              <a:t>في الوجه                  </a:t>
            </a:r>
            <a:r>
              <a:rPr lang="ar-MA" altLang="fr-FR" b="1" dirty="0" smtClean="0">
                <a:cs typeface="AL-Mohanad Bold" pitchFamily="2" charset="-78"/>
              </a:rPr>
              <a:t>                     </a:t>
            </a:r>
            <a:r>
              <a:rPr lang="x-none" altLang="fr-FR" b="1" dirty="0" smtClean="0">
                <a:cs typeface="AL-Mohanad Bold" pitchFamily="2" charset="-78"/>
              </a:rPr>
              <a:t>      </a:t>
            </a:r>
            <a:r>
              <a:rPr lang="x-none" altLang="fr-FR" b="1" dirty="0">
                <a:cs typeface="AL-Mohanad Bold" pitchFamily="2" charset="-78"/>
              </a:rPr>
              <a:t>عدم الارتياح لما تقول</a:t>
            </a:r>
            <a:endParaRPr lang="en-US" altLang="fr-FR" b="1" dirty="0">
              <a:cs typeface="AL-Mohanad Bold" pitchFamily="2" charset="-78"/>
            </a:endParaRPr>
          </a:p>
          <a:p>
            <a:pPr algn="r" rtl="1">
              <a:buClr>
                <a:schemeClr val="tx1"/>
              </a:buClr>
              <a:buFont typeface="Wingdings" panose="05000000000000000000" pitchFamily="2" charset="2"/>
              <a:buChar char="v"/>
            </a:pPr>
            <a:endParaRPr lang="fr-FR" dirty="0"/>
          </a:p>
        </p:txBody>
      </p:sp>
    </p:spTree>
    <p:extLst>
      <p:ext uri="{BB962C8B-B14F-4D97-AF65-F5344CB8AC3E}">
        <p14:creationId xmlns:p14="http://schemas.microsoft.com/office/powerpoint/2010/main" val="39324594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b="1" dirty="0" err="1" smtClean="0">
                <a:solidFill>
                  <a:srgbClr val="FF0000"/>
                </a:solidFill>
              </a:rPr>
              <a:t>كيفاش</a:t>
            </a:r>
            <a:r>
              <a:rPr lang="ar-MA" b="1" dirty="0" smtClean="0">
                <a:solidFill>
                  <a:srgbClr val="FF0000"/>
                </a:solidFill>
              </a:rPr>
              <a:t> نعرف </a:t>
            </a:r>
            <a:r>
              <a:rPr lang="ar-MA" b="1" dirty="0" err="1" smtClean="0">
                <a:solidFill>
                  <a:srgbClr val="FF0000"/>
                </a:solidFill>
              </a:rPr>
              <a:t>شنو</a:t>
            </a:r>
            <a:r>
              <a:rPr lang="ar-MA" b="1" dirty="0" smtClean="0">
                <a:solidFill>
                  <a:srgbClr val="FF0000"/>
                </a:solidFill>
              </a:rPr>
              <a:t> بغا الكليان؟</a:t>
            </a:r>
            <a:endParaRPr lang="fr-FR" b="1" dirty="0">
              <a:solidFill>
                <a:srgbClr val="FF0000"/>
              </a:solidFill>
            </a:endParaRPr>
          </a:p>
        </p:txBody>
      </p:sp>
      <p:graphicFrame>
        <p:nvGraphicFramePr>
          <p:cNvPr id="4" name="Diagramme 3"/>
          <p:cNvGraphicFramePr/>
          <p:nvPr>
            <p:extLst>
              <p:ext uri="{D42A27DB-BD31-4B8C-83A1-F6EECF244321}">
                <p14:modId xmlns:p14="http://schemas.microsoft.com/office/powerpoint/2010/main" val="2780728985"/>
              </p:ext>
            </p:extLst>
          </p:nvPr>
        </p:nvGraphicFramePr>
        <p:xfrm>
          <a:off x="251520" y="1916832"/>
          <a:ext cx="871296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51520" y="5377530"/>
            <a:ext cx="2058551" cy="400110"/>
          </a:xfrm>
          <a:prstGeom prst="rect">
            <a:avLst/>
          </a:prstGeom>
          <a:noFill/>
        </p:spPr>
        <p:txBody>
          <a:bodyPr wrap="none" rtlCol="0">
            <a:spAutoFit/>
          </a:bodyPr>
          <a:lstStyle/>
          <a:p>
            <a:r>
              <a:rPr lang="en-US" sz="2000" b="1" dirty="0">
                <a:solidFill>
                  <a:srgbClr val="FF0000"/>
                </a:solidFill>
              </a:rPr>
              <a:t>Check Exercise </a:t>
            </a:r>
            <a:r>
              <a:rPr lang="en-US" sz="2000" b="1" dirty="0" smtClean="0">
                <a:solidFill>
                  <a:srgbClr val="FF0000"/>
                </a:solidFill>
              </a:rPr>
              <a:t>13</a:t>
            </a:r>
            <a:endParaRPr lang="en-US" sz="2000" dirty="0"/>
          </a:p>
        </p:txBody>
      </p:sp>
    </p:spTree>
    <p:extLst>
      <p:ext uri="{BB962C8B-B14F-4D97-AF65-F5344CB8AC3E}">
        <p14:creationId xmlns:p14="http://schemas.microsoft.com/office/powerpoint/2010/main" val="5350091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00100" y="1340768"/>
            <a:ext cx="7072362" cy="1296145"/>
          </a:xfrm>
        </p:spPr>
        <p:txBody>
          <a:bodyPr>
            <a:normAutofit/>
          </a:bodyPr>
          <a:lstStyle/>
          <a:p>
            <a:r>
              <a:rPr lang="x-none" sz="6000" b="1" dirty="0"/>
              <a:t>التدبير الإداري </a:t>
            </a:r>
            <a:endParaRPr lang="en-US" sz="4800" b="1" i="1" dirty="0"/>
          </a:p>
        </p:txBody>
      </p:sp>
      <p:sp>
        <p:nvSpPr>
          <p:cNvPr id="3" name="Rectangle 2"/>
          <p:cNvSpPr/>
          <p:nvPr/>
        </p:nvSpPr>
        <p:spPr>
          <a:xfrm>
            <a:off x="2357422" y="428604"/>
            <a:ext cx="4289479" cy="707886"/>
          </a:xfrm>
          <a:prstGeom prst="rect">
            <a:avLst/>
          </a:prstGeom>
        </p:spPr>
        <p:txBody>
          <a:bodyPr wrap="square">
            <a:spAutoFit/>
          </a:bodyPr>
          <a:lstStyle/>
          <a:p>
            <a:pPr algn="ctr" rtl="1"/>
            <a:r>
              <a:rPr lang="ar-MA" sz="4000" dirty="0" smtClean="0"/>
              <a:t>الحصة الرابعة </a:t>
            </a:r>
            <a:endParaRPr lang="fr-FR" sz="4000" dirty="0" smtClean="0"/>
          </a:p>
        </p:txBody>
      </p:sp>
      <p:sp>
        <p:nvSpPr>
          <p:cNvPr id="24578" name="AutoShape 2" descr="data:image/jpeg;base64,/9j/4AAQSkZJRgABAQAAAQABAAD/2wCEAAkGBxQSEhQUEhQUFBUUFRgWFRUYFxYWHRMZGBQXGBgWGxcgHSkgGB0lHBQVITEiJSkrLi4uFx8zODMtNygtLisBCgoKDg0OGhAQGzckHyQtLC4vNDIvLywsLywsLCwsLywsNCwtLCwsLCwsLCwsLCwsLCwsLCwsLCwsLCwsLCwsLP/AABEIAIgA0AMBEQACEQEDEQH/xAAbAAEAAgMBAQAAAAAAAAAAAAAABQYBBAcDAv/EAEIQAAEDAgIGBwQHBgYDAAAAAAEAAgMEERIhBQYxQVFhEyIycYGRsQdSocEUIzNCYnLRQ3ODssLwFSRTkqLhFjSC/8QAGwEBAAIDAQEAAAAAAAAAAAAAAAMFAQIEBgf/xAA5EQACAQIDAwoGAQQBBQAAAAAAAQIDEQQSMQUhQRMyUWFxgaGx0fAUIkKRweEGFTRS8TMjU3LS4v/aAAwDAQACEQMRAD8A7igCAIAgCAIAgCAIAgCAIAgKbrprkKa8MNnTW6zt0Itv4u5efPkxGJybo6+Rc7N2W67U6m6Pn+iz6JL+hi6Q3eWNLjsuSLldML5VfUrMRl5WWRbruxtrYhCAIAgCAIAgCAIAgCAIAgCAIAgCAIAgCAIAgCA0NN6TZTQvlfsaMhsxE7GjvK0qTUIuTJ8NQlXqKnHicFqpTGY5XsJY+RwIB7RFnFtzc7HC5/FxWNlbMWNlLO7JdHSy92xtWeCUYUbOXX0Ls49B0VvtFfYHomZgG3W8rr0v9Fh/kz57LalZO2Vfdlr1X059MiMmDBZ5Za+K9gDe9hxVVjcJ8NUUL33XLTCYh16eZq3j6EyuM6ggCAIAgCAIAgCAIAgCAIAgCAIAgCAIAgCAwUByzWbSD9JVTIKfONhIYdrXO+9KeLWj15quqSdaajHT3vPU4SlHAYd1anOftL3+DX9q+jGQQ0ETNjOmz3uNo7uPMm5XrtgQSzpdX5PG7SrSqTU5au5XwOq38o9F6BanmZas6X7Lh/lX/vnfytXmtt/3C7F+S+2X/wAPey4qnLEIAgCAIAgCAIAgCAIAgCAIAgCAIAgCAIDCA5/7QdabB1NC4DK0zx90f6Y5nf5d3FXquT5Knvb92PQbLwMYR+Jrbkt6v5v8EBqVpgxRvfG1rXOdhu5uI4RmADiFhnfv8F6HC7GjSguU3yeu/wANDzG2Nu1K9a0OYtPX3wNb2h6bNRFE54AMRfmBbFjA3XNrYPirrZ+Gjh5Sto7eBT/FTxDUZLQi2G7G/lHou/iV8uczp/sxH+UP71/yXmdtf3Hci+2Z/wAHey3KoLEIAgCAIAgCAIAgCAIAgCAIAgCAIAgCAICka6639FeCnN5Dk94z6O+Qa0DtPJNrDZ3rjr12nkhqXmzdmqS5avujwXT1vqIuHVPoKCpmmH1roH4WHPogW5k8Xned2wbyevZdDJWg3rdHNtjaPxEXCHNXj+iqaDkDIrHj8gvayg2zwuIfzEdrXPihIHvD0K3Ucu8zhF/1DZgP1bPyN9ApuJzS5zOpezP/ANP+K/1C8xtn+57kX+zP+DvZbFUlgEAQBAEAQBAEAQBAEAQBAEAQBAEAQGHOAFzkBtPBAlfcjl3tF9oJbGY6N4bc2Mt+1xbGO7a5c0a6nPLHTpLSps+WHw/LVHaV1Zevoc2otMvjcx7amON4BIOEXYSM9+3Mi62hTUHeMV9/0c1bGVqytUm2jaq9caxzXsNcHseMLg6wxC2YtY5eK6YVJpqWjXR/o43BaESNKPaQOmZYnMtzw9+S6lj8RffNkEsLSe/Kmz6lqw8WdO0jgWA7u9a/H4prfNmyw1GLvGIi0k7CPrgMhlYZclt8fif+4zb4HDPe0iTodaqqFuCGscxoN8Ia21ztOxQVas6ss03dk8KFKCyxdkXX2Ta0VdVWSRzzulYIXOAIbtD2gHIcyojV6nXUMBAEAQBAEAQBAEAQBAEAQBAEAQEdpjTUNK3FK61+y0Zud3BR1KsaavI6cNg6uJlamu/gjmmm9ZZq57YhaNjjYR3Nj+8cNv5R/wBqClRr42+VWitffHsLqUsJsmOaTzVOHT3dC63+iN12poqaifGGMMshjxTF+J5DXg4Wtw2a3bkD5q0WAjSoucXp1W/J5urtSpi63zq3fexs6r0oNNA+/wCyAw5WO3M881AavUmehb+H4IYHRt/D/wAUAwt4s82oDOJvFnm1AaGlntOEA7b5tcMj1bE273Hhkhk1/ZcQdMVpFrYH2t+9atWbLQ7EhkIAgCAIAgCAIAgCAIAgCAIDWrq6OFuOV7WN4k28uK1lOMVeTsS0qNStLLTV2VLS2uJNhDaNrsuleLuPDCzd3nyUeKWIp0OWjD5fG3TboOWptHBYepKm3ylSOsU7RXBpy33a4pLvKnUsic4vf0srtrnOdbFbcbZ25Cy86sTNyu95z1v5bi8uWmoxiuCXqySneyfoHlnRGJgDGx2DQDZxGG3HmpcL/JcVhm4OMZLvXlfyLjEYCNZ5nJ3+55VlCypqoRKwSQuJxA3y6pIvwzXp8LtvDY3DSpx+We75X28Hx8+oq1gatCrme9dPqe8erWi3ltqOPrmwJz8+ssulJK5FT2hSqTUFe7dve88Xav6LsHfQorHlc+WLJZdGSNI7ToyaSvx6OHeejtXNFi16KHM22A/1LDoyRmO0qUvPh6npLq5otgzoYdl9g94N45doLMaMpNJcTf46naT6Ffxsa79FaJBDfoMN3bMmW8TfJTfBVPd/Qi/qlGzdtLdHHvMf4donFh+gwXte9o7ed+az8DUvb19DX+rUsuaz1tw6L9JaNTdH0jHOkpoI4TYsJbbMDC61wbWzC5qtJ05ZWduHxEa8M8dPfQW1Rk4QBAEAQBAEAQBAEAQGLoCG0lrTTQ3DpA5w+6zrn4ZDxUE8RTjqzvobMxNbeo2XS9xUajXyeoLm0UJs2+J4+sw8S52UbPElQqrVqu1ONiweAwmFWbETu+hbv2/AqunGzNkaaiVskjmYiAS/ACer1zYZ2OTQBlvWsqDhK83dlzsuvCvTcqUcsE7Lr6+4j46wjJ+bOO9n6j0sr3Z+0o5eQr817r/h9XWeQ/kv8VlKcsbgl82so9PWuvpXHgSZmux/ENN+dxkfFeS2ls94LE8n9L3xfV+tDwkEqko24teehLwuDWZmwAGfgvNNOUtx9Ntd2RpSaRc49S7QNh3n9F1U6XJvNff5HfRwiW+e/qJ7Q1djczqtDsYBOBg8b2vdeuwWKdeld6rc/fWefxuEjh6tktz3orlNpSpJGcV+tc2gtsNvmuy5yZV0H03SlTbJ0YOA4rinzNxs5JcZV0EloTSEznSBxZhEbcvqTc42g9ndtS4siTkqjibYANzxDDHc5bss7FLsWXQZ+kuxgAdXD2bR3vx2JdmbIsOrDycV8rOcAMssmbbICwoAgCAIAgCAIAgCAIDCAICsjVKiL3P6EOu6+AuOAG+fU2DNarDwTvY6XtDEOChmdkSGkKmOOCQWa1ojcA1ttljkGhTwpvMrHFKpe9ziukH3ldbZkB3Bo/7XNjU+Xlc9vsBp4CFuvzNdcpcnwXvZ9mARsLDl1Ttwndxt6LavLl6KpT+nfF8V1djPL7U/jVHE1liKXyyum1wlZ69T6+PElWV4lNycx9y1sPh815qWHdDc13ndSw6p7rbzZY8KJomszZ0bpAMqadu3pJGt2gb8irnY91n7vyVW1KGeClfmpvyIKjmiJYLPIu+wxsuDhzv1L8PJXp5wNmiwi4eR0RsBIzIX39RATWrkrC+S179CzPG02HSMsLBozQE3O4YmXJvmAeqLZd2awDLXjpR188J65c220ZbEBZtU33xm9+s65uDfqs4LILMgCAIAgCAIAgCAICM1jrZIaeR8LDI9rbtaM7+G/uW9PJnWfTiaVM2R5NeBz3RuuznODpnPkhd95jsBitt6oGfME3FldVsHHIpUEvO5TUMVLlHHEN+VvsXf6NFLGHRuxhwu1xc6QHwJVRy00+juSLZ0YNdPbdn1R5BwNsrfNSPfZka3XRo6cA6GQkbGOOWW4qWne9jSRyCB2ONr+ZafC1vgVBtOi01UXY/weq/i+MVp4aWvOX5/DMKpPXmCFgHyWbOWziO47lhpNWZiSUlZm1BVub2hjHk4fJ3wVfWwCe+m7dRzTw7+ksGrVDLJLFKGYWh4dcmxwgjdbI7cl34XCToxir9bPJ4vGU6rkmt+i3aGxBqvXAtu5osXXd0m0EG2WFWJUn0NWK21g5rTgIJ6UnEbD8OW9AbWh9XKthf0rmuDmAAYycw9p93LIFAST9ETkg2GW7FtFtmxAfY0RNjxYW4bEYMZ28b4UBvUbJIhbE1ji4kDti2EAg7Dt4LaLin8yuayTtuZKRaWsPrWln4gcTP91rt8QFvyWbmO/g/fYacpl56t5e+0ko5QQCCCDsIzB8VE+glTuegcgPpAEAQBAEAQGHBAc91y1MJc6opABIc5ItjZ+f4X8124TGSouz3o48VhI110Mq+runn05JjvgvaSJ2RY4bRb7rlZ4jCwxUeUpvf59pXUMTPDS5Orp5dh0TRdYJWF8Tg8Otkci3bkbKlk5QeWS3ouEozWaL3MjNLuqC1zSIwxwLbgOJsRY7+acqxySKgdVjHHga7qXuLXd8fAJys8mTgSRWSaqR3NaMg66mdEes15HvYCFxSoP6T1uD29TmstdWfStH6GsyZp2G/gVE6U1qn9i3hjcNNXjUj90eme5rzyDXH5LKo1HpEjqbSwlPnVF3O/kfdLTzPdYU0hHM4PkV108Hxmyhxv8gck4YaL/wDL0X5f2JvR+gXjZE6P+NN8nBdPJ0l9XgeazTb08SSZq/MRcyzt5dNKB54isp0VwuYaqPjY2odBPNv8xUH+PMfRyOcP8AoS/wAj3ZosN6zp5i0bcU0lvMvyUEqsG8itfo4m8Vuve54COllcWsqHOcBct+kyO8rPOS3lh6kFmkmk+oKae5G5R6rwStDg17x73SOw3BsRcuz8lEbG6KakpBcvghPI4j53HolgardZTJI0UsrXs++4tFhYjskZuuCchw2o4mE76FmZHH2ondESd2QJ5sOR+B5qXPJ7pK698SJxgn8rs/fA2WVb2/aNuPfZcjxZ2m/HvWMkZc19z9dPIzmlHnLvXpr5m9DM14u0hw4g3Ubi4uzJIyUldHosGQgCAIAgCA+HNQFJ1y1N6c9PTkMqAM/dmHuv+R3Lqw2KlQe7Q58Rho1o2ZSdD6VkhkJaDHIw2lhdtH6g7jsKualKljIZlr0+pTQq1cFPLLevenWdM0LpWOqZcZH7zDuKoKtGdKWWSL2lVjUjmi9x9zaMIvgcQPdHy4FaxlYkNCWiYdoJttucwpOVa4mrSepllHGbYmi245+a1dSXSMq6DY6GK+TbnuWmZmx7xxA7GHyWLgjNLaw01MCZJW5bWsBeR4NutoRc5ZY6h7ldlQqvaO4X6Cne4e9O4RDvDRc/FWlLZUnvm7HPLERWhWNO68TztLZaiKNh2siYXHuxX+a6lgsJT52/xI5TnNWtuKsK1jzaOKWc8zlf8rR81J8RSpL5I2+yNY0Xpp2In9A0mkmyNkhpRGG3yLQ3ECCC0l1zbPYuHE7RjOEoXW/grvx/2T06ErppNli/wHSMrbSVDIWf6cXVA8v0VPm929bHRuWvml+T7p9QYQbyvdKeeJ3wusOso6vyX/sbqlm9t+SRZdF6OZARgjdYbQGMb/NdYji433O/Zd+SRs8JGS08PWX4LLSlhb1pHNttaZGNIHG7LKd1HxVu39kEqPJa7vfcSkMgcAWm4Ozn3HetDKMOibfF2Xe8Mie87/FbKbStwNXBXvxNiKQjbnztZYdjKuewcFgyfSAIAgCAIDBCAqeuOqDaoCSM9HOwdSQD/i4feaeCnoYiVGV4kVajGrHLI53R1csExa4dDUR9phzD232j3m/EK9TpYynZ/tFC1VwVS608zperusDKlufVe22NpObb8eIO53nYqjxGGnQlaWnB9JeYfEQrRzRJWeC+eEE7M7/2VArcSWWb6TUlcWbWgcDYfqVt8iNLVHx8P2eL6l3Gw5f2FnNHghkfGTKtpn6U8kACVuVmfWADvAdZ3iVh3fA2jFR3oiJNA6UlY6Npgp2OGEhrDsPdb1WYNwkpLgbPerHjR+xwE3qKqSQ7w0Bo88ypp4upPVmqgloWbRvs0oIf2IeeLyXeqhdWXSbWLHTaJijFo2MYOAaAD4LS5k+n07SbWz3A/wBLt/ctZxzRte3YzFk3vV+01n053Bo45ZjvC5p0KUPpcu/1f4NozrfTliu88TC4/e/2gn0WYxtzaSXa1+EM9+dWv2Jfs83aKc7aHnnk39VNeq+KXYm/NozenxzS7W//AJPaLQJb1nMiy3vLn/DIKSEpR4/jyDdP6aaXvsfmZqtP08ZwvrYAdzGYXO7gLuPwWtmyOz6TB1oZb6qCrm7oSwH/AO5MIWTYiKzXCoGTYaSAcZ6prnD+Gwf1KSNKctE33GrnFasi59Pzv7WkGN4Cnp3uHiTt8124fCVVK8qd117jjr4qll3VLdm8ltC67vaWsqQHNJDRKOoczYEsO3aOa6MRs2OVzg7dT9TkobSk5qEle+669C/BUxcmUAQBAEBghAV3W3VaOtYL3ZIzOOVvajPLiOI3qSlVlSlmiaVKcakcsjlxkmpZ2xzfVVDfs3jszDYS3iDvaV6ClXpYmnll9igq0KuEnnhp71Oi6tayCYYXC0jR1oxckD32b3t4ja3mqfF4SVB31j0+pcYXFRrx3a9BYSxrwDtBGVjkeeS5E7HUR8tOWXIbdvO2XP8A7W1+lmO4wyVw7Nu4D9FruG89GdIdzu6wHxI/uyzddANqNrsrjvuR+iwZPQx225cysA15K2Fu2RngQfS6AjKzWikZk54PLIepCkjRqS0i/saucVqyOn18iH2ceLdck/0sd6qeOBry+kgljKEdZI0J9dpj2GED8MQ/mfJ/Sp47LqvVpHPPalBaXZE1WtkxvifhHOcD4RxtPxU8dlLjPw/ZC9q/4wISr05GTeR0Ljxcx0x85HOUy2bRjzr/AHsRvaGIlzYo9qfS87xaBtW4cImCIebGhMuCp9HmL46fG3cezdXq6fM0jjznkLvUp8fhoc3wX+h8DiJ8+Xj/ALJOl1BrztdTQD8LS70AUUtrLhHxJI7KX1SJOD2YvP21bIeTGBnqSueW1Kr0SXiTw2bRRMaL9nVHC9ryHyvaQQZHYrEbDbZdc1TGVqitJ7jqhh6cN8UW4Cy5iYygCAIAgCAICE1l1dirIiyQc2uGTmHc5p3FbwnKEs0XvNZRUlZnKK2nmo5mxVDiH3vBUt6vSEfyv5b1f4bFQxEXGS38UUOJwk8PLlKehctEa1twkyuZFI3N4ccMc/4mn9m/iPXdXYnZ84SvTV0/uixwuPhVj825o+6j2iwjKOGaTn1Wg+OaijgK8vpJpYyjHWRqP9oMx+zpQPzPLvk1Tx2XVerSOeW1KC03mlPrpWH/AEIv75qaOyo/VPwIHta/NgRdVrbOe3WAcmC3zU8dm0VrdkT2jXekbEVJpsSG3SzzHg259M1vyGFp6pd5ryuMqaM2ItH1M3Yop3jjITbycsfGYano13Iz8Hip86T995KUmp+kXdmGCEcyPkCopbVp8E34G8dlN85knD7OKt32tY1nJkZPxJHooJbVl9MfE6I7LprVkhB7LYP2s88ve4NHwXPLaNd6O3cdEcDRjwJak9n1BH+wDvzEu9SoJYmtLWTJlRprSKJqk0LTxfZwxM7mNHxsoG76kq3G8GoDKAIAgCAIAgCAIAgCAIAgIzTmhIqqJ0UzQ5rh/ZHA81mMnF3RhpNWZQJPZ9WRH6meKVg7IlBBA4E5378law2putOP2ZWT2ZBu8T5/8G0hIetLTRflBd8LfNbf1RLSL73+jX+lxb3vw/Ztwey97vtq2R3JjQ0fElQy2pVeiS8SeGzqUSSpfZhRNzcJJD+J5+VlBLHV5fUdEcNSXAmqTU+ij7NNFfiWh3queVScuc2+8lUIx0RMQ0zGCzWtaOQAWhselkBlAEAQBAEAQBAEAQBAEA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2"/>
          <p:cNvSpPr txBox="1">
            <a:spLocks noChangeArrowheads="1"/>
          </p:cNvSpPr>
          <p:nvPr/>
        </p:nvSpPr>
        <p:spPr>
          <a:xfrm>
            <a:off x="3334411" y="3140968"/>
            <a:ext cx="4738051" cy="17396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lvl="0" indent="-514350" algn="r" rtl="1">
              <a:buFont typeface="+mj-lt"/>
              <a:buAutoNum type="arabicPeriod"/>
            </a:pPr>
            <a:r>
              <a:rPr lang="x-none" sz="3200" dirty="0"/>
              <a:t>الإلمام بالعدة الإدارية </a:t>
            </a:r>
            <a:endParaRPr lang="fr-FR" sz="3200" dirty="0"/>
          </a:p>
          <a:p>
            <a:pPr marL="514350" lvl="0" indent="-514350" algn="r" rtl="1">
              <a:buFont typeface="+mj-lt"/>
              <a:buAutoNum type="arabicPeriod"/>
            </a:pPr>
            <a:r>
              <a:rPr lang="x-none" sz="3200" dirty="0"/>
              <a:t>معرفة مراحل ادارة البيع </a:t>
            </a:r>
            <a:endParaRPr lang="fr-FR" sz="3200" dirty="0"/>
          </a:p>
          <a:p>
            <a:pPr marL="514350" indent="-514350" algn="r" rtl="1">
              <a:buFont typeface="+mj-lt"/>
              <a:buAutoNum type="arabicPeriod"/>
            </a:pPr>
            <a:r>
              <a:rPr lang="x-none" sz="3200" dirty="0"/>
              <a:t>تطبيق سجل المبيعات </a:t>
            </a:r>
            <a:endParaRPr lang="ar-MA" sz="3200" dirty="0" smtClean="0"/>
          </a:p>
        </p:txBody>
      </p:sp>
      <p:pic>
        <p:nvPicPr>
          <p:cNvPr id="27650" name="Picture 2" descr="http://www.medtra.fr/wp-content/uploads/2014/12/Facture_PIC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323" y="2944430"/>
            <a:ext cx="2193010" cy="27575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502654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b="1" dirty="0" smtClean="0">
                <a:solidFill>
                  <a:srgbClr val="FF0000"/>
                </a:solidFill>
              </a:rPr>
              <a:t>العدة الإدارية للمبيعات </a:t>
            </a:r>
            <a:endParaRPr lang="fr-FR" b="1" dirty="0">
              <a:solidFill>
                <a:srgbClr val="FF0000"/>
              </a:solidFill>
            </a:endParaRPr>
          </a:p>
        </p:txBody>
      </p:sp>
      <p:graphicFrame>
        <p:nvGraphicFramePr>
          <p:cNvPr id="5" name="Diagramme 4"/>
          <p:cNvGraphicFramePr/>
          <p:nvPr>
            <p:extLst>
              <p:ext uri="{D42A27DB-BD31-4B8C-83A1-F6EECF244321}">
                <p14:modId xmlns:p14="http://schemas.microsoft.com/office/powerpoint/2010/main" val="2243919047"/>
              </p:ext>
            </p:extLst>
          </p:nvPr>
        </p:nvGraphicFramePr>
        <p:xfrm>
          <a:off x="457200" y="2060848"/>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80836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MA" b="1" dirty="0" smtClean="0">
                <a:solidFill>
                  <a:srgbClr val="FF0000"/>
                </a:solidFill>
              </a:rPr>
              <a:t>طلب العرض</a:t>
            </a:r>
            <a:r>
              <a:rPr lang="fr-FR" b="1" dirty="0">
                <a:solidFill>
                  <a:srgbClr val="FF0000"/>
                </a:solidFill>
              </a:rPr>
              <a:t> Devis</a:t>
            </a:r>
            <a:r>
              <a:rPr lang="fr-FR" b="1" dirty="0" smtClean="0">
                <a:solidFill>
                  <a:srgbClr val="FF0000"/>
                </a:solidFill>
              </a:rPr>
              <a:t>  </a:t>
            </a:r>
            <a:endParaRPr lang="fr-FR" b="1" dirty="0">
              <a:solidFill>
                <a:srgbClr val="FF0000"/>
              </a:solidFill>
            </a:endParaRPr>
          </a:p>
        </p:txBody>
      </p:sp>
      <p:sp>
        <p:nvSpPr>
          <p:cNvPr id="3" name="Espace réservé du contenu 2"/>
          <p:cNvSpPr>
            <a:spLocks noGrp="1"/>
          </p:cNvSpPr>
          <p:nvPr>
            <p:ph idx="1"/>
          </p:nvPr>
        </p:nvSpPr>
        <p:spPr>
          <a:xfrm>
            <a:off x="457200" y="1600201"/>
            <a:ext cx="8229600" cy="1540768"/>
          </a:xfrm>
        </p:spPr>
        <p:txBody>
          <a:bodyPr>
            <a:normAutofit lnSpcReduction="10000"/>
          </a:bodyPr>
          <a:lstStyle/>
          <a:p>
            <a:pPr marL="0" indent="0" algn="r" rtl="1">
              <a:buNone/>
            </a:pPr>
            <a:r>
              <a:rPr lang="ar-MA" dirty="0" smtClean="0"/>
              <a:t>وثيقة </a:t>
            </a:r>
            <a:r>
              <a:rPr lang="ar-MA" dirty="0"/>
              <a:t>مكتوبة </a:t>
            </a:r>
            <a:r>
              <a:rPr lang="ar-MA" dirty="0" smtClean="0"/>
              <a:t>تقدم عرضا مفصلا عن خدمة أو منتوج بسعر </a:t>
            </a:r>
            <a:r>
              <a:rPr lang="ar-MA" dirty="0"/>
              <a:t>التي تلزم بعدم تغيير طالما لم </a:t>
            </a:r>
            <a:r>
              <a:rPr lang="ar-MA" dirty="0" smtClean="0"/>
              <a:t>يعبر </a:t>
            </a:r>
            <a:r>
              <a:rPr lang="ar-MA" dirty="0"/>
              <a:t>المشتري نيتها التخلي عن لشرائه.</a:t>
            </a:r>
            <a:endParaRPr lang="fr-FR" dirty="0"/>
          </a:p>
        </p:txBody>
      </p:sp>
      <p:pic>
        <p:nvPicPr>
          <p:cNvPr id="28674" name="Picture 2" descr="http://www.exemplededevis.fr/wp-content/uploads/2016/01/devis-exemple-de-devis-au-maro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0" y="2780928"/>
            <a:ext cx="2667000" cy="36671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839345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MA" b="1" dirty="0" smtClean="0">
                <a:solidFill>
                  <a:srgbClr val="FF0000"/>
                </a:solidFill>
              </a:rPr>
              <a:t>طلب الشراء</a:t>
            </a:r>
            <a:r>
              <a:rPr lang="fr-FR" b="1" dirty="0" smtClean="0">
                <a:solidFill>
                  <a:srgbClr val="FF0000"/>
                </a:solidFill>
              </a:rPr>
              <a:t> Bon de commande  </a:t>
            </a:r>
            <a:endParaRPr lang="fr-FR" b="1" dirty="0">
              <a:solidFill>
                <a:srgbClr val="FF0000"/>
              </a:solidFill>
            </a:endParaRPr>
          </a:p>
        </p:txBody>
      </p:sp>
      <p:sp>
        <p:nvSpPr>
          <p:cNvPr id="3" name="Espace réservé du contenu 2"/>
          <p:cNvSpPr>
            <a:spLocks noGrp="1"/>
          </p:cNvSpPr>
          <p:nvPr>
            <p:ph idx="1"/>
          </p:nvPr>
        </p:nvSpPr>
        <p:spPr>
          <a:xfrm>
            <a:off x="457200" y="1600201"/>
            <a:ext cx="8229600" cy="1540768"/>
          </a:xfrm>
        </p:spPr>
        <p:txBody>
          <a:bodyPr>
            <a:normAutofit fontScale="77500" lnSpcReduction="20000"/>
          </a:bodyPr>
          <a:lstStyle/>
          <a:p>
            <a:pPr marL="0" indent="0" algn="r" rtl="1">
              <a:buNone/>
            </a:pPr>
            <a:r>
              <a:rPr lang="ar-MA" dirty="0" smtClean="0"/>
              <a:t> </a:t>
            </a:r>
            <a:r>
              <a:rPr lang="ar-MA" dirty="0"/>
              <a:t>أمر شراء </a:t>
            </a:r>
            <a:r>
              <a:rPr lang="ar-MA" dirty="0" smtClean="0"/>
              <a:t>يصدره الزبون </a:t>
            </a:r>
            <a:r>
              <a:rPr lang="ar-MA" dirty="0"/>
              <a:t>إلى المورد. يمكن أن ينتقل هذا النظام:</a:t>
            </a:r>
          </a:p>
          <a:p>
            <a:pPr marL="0" indent="0" algn="r" rtl="1">
              <a:buNone/>
            </a:pPr>
            <a:r>
              <a:rPr lang="ar-MA" dirty="0"/>
              <a:t>¬ شفهيا (تأكيد خطي </a:t>
            </a:r>
            <a:r>
              <a:rPr lang="ar-MA" dirty="0" smtClean="0"/>
              <a:t>مطلوب)</a:t>
            </a:r>
            <a:endParaRPr lang="ar-MA" dirty="0"/>
          </a:p>
          <a:p>
            <a:pPr marL="0" indent="0" algn="r" rtl="1">
              <a:buNone/>
            </a:pPr>
            <a:r>
              <a:rPr lang="ar-MA" dirty="0"/>
              <a:t>¬ </a:t>
            </a:r>
            <a:r>
              <a:rPr lang="ar-MA" dirty="0" smtClean="0"/>
              <a:t>عبر وثيقة رسمية</a:t>
            </a:r>
            <a:endParaRPr lang="ar-MA" dirty="0"/>
          </a:p>
          <a:p>
            <a:pPr marL="0" indent="0" algn="r" rtl="1">
              <a:buNone/>
            </a:pPr>
            <a:r>
              <a:rPr lang="ar-MA" dirty="0"/>
              <a:t>¬ </a:t>
            </a:r>
            <a:r>
              <a:rPr lang="ar-MA" dirty="0" smtClean="0"/>
              <a:t>عبر نموذج </a:t>
            </a:r>
            <a:endParaRPr lang="fr-FR" dirty="0"/>
          </a:p>
        </p:txBody>
      </p:sp>
      <p:sp>
        <p:nvSpPr>
          <p:cNvPr id="4" name="AutoShape 2" descr="data:image/png;base64,iVBORw0KGgoAAAANSUhEUgAAAMUAAAD/CAMAAAB2B+IJAAAA8FBMVEX///8AcMDV1dXz8/Pk5OQAcsT8/PzDw8PZ2dnw8PDT09OpqanOzMm7ubZiYmKBgYEAOnYAZ77HztKYrcIARIPn5+fe3t60tLS+vr7AwMC1tbWsrKyenp7Jyclzc3MAbb+QkJCgoKAAXqCKioqPj49vb28AZb4AXacAAAAPY6JeXl5UVFRDQ0OmrK8YGBgAK184ODgvLy80gscATI9KSkqoyeZHjMtcndMVd8OWwOOOtNx0qNeHuuARdcJPk883isuYuN4AVaYAJGG01Oyy0eqDlqlzrttvgJHL3e9qodSCrtphp9icx+YkJCQAL20cHBxI4UR8AAAV2UlEQVR4nO1dDXvTOpZWLV1bH7vxsLv6sCw50ji5l6UsA1naNG3aMgPbpYW78///zR45LRRw2hRK0/DkpcTO0Zdf6+hIR5EthLbYYosttthiiy22WBc4khL5AmGPSIYQ9QoRXxBEJFKYWQjzXsJfOuZdkMpzxUHCPYXoBeNdoEIZykzOvM8enkT+1Io6DEbPyFM1eI7Q8/DalGXMUDFAr+if4qUXT0f6pXghnwqRo7IRdFCSgXnZZE/r59XzENU/4yv+tH7lX/rnsdS7wqyBxes/nf0nQi+LF/HVAFggMm5fP+MIvVCDOqCiQS9x9tK9xE8HY4RGr59l5Qs7RiVHT+NzvvtsQF6ZV/yf8aV6Lv98xu2rgV4Di93iqXlJ0Ave/NkkFrkvyyrP4YJfFMUYxRF6hfmzUKKXOUaoNTka86cNKj16UT1Hr0mO/7QKv9LP0HOf8Rd6lNI+OIsBGhv++nVN3MA0CA2e7cqwO6gRUn9iNN7dxWgXZyXa5a8GA4kcBJUslqjlUG0hjp8987sIsV1U6gF5/SxUzwflw7NAefpL9w/+Lz7hf3c/0398FeNSmF8ergmv4qYj7kRrYLEEuczlpy9kSRz8QBfz3dCBhJg5WvuIbGM9oSZqYQWRsYhOG1HEytaGinVf6I2QA/usHZTNrivzQfvasudtW7p6l7RlAHPryrJsbD1oRuu+0BtBJcakagnBDHo/hRHLFSaI53mGGWF5FiGCYmyJsm2xxRZrB3O50do7a4wlyGFR1boymfXaw5AQQmrvi9paVhgejIZh7GME4aImhvAY6prJJkoxCrVRAq6+pXmFHCpDHOma1QYBMebXfcG9IFQja7Di2BpCcwt3m1YV1IXlNUfGZJp7XiBSVwZzarPHySJnd4qOH9Eg6RpkyVwdq5EDEF+LwgRVlgV009AWQh0Eqp2rBWp1bJ2Kdd3QEAqoEQFjE2MhZhzVqMnaPLZ1G7WLQjChY6C0JS1ztn4IFkS1ntfSCyEM81Vp6zrEoJyDa2FGO48UjVzkjgte+1LpOjiIjlDla4u1YU5AHFs6IkIZCqOjpbQmQUtaqdYGXz0IC09QpnImwYWWDEhRJiXPJGYe5wWjHmEMvjjPuEQyx5wwTMADh7rADBc5yzH43YgxVmApCXjfknDIFHuCQVkpVg9SF1tsscW3gGadnOic5lJXi1OGO09cpr4hy/PkQcBnrvGVc9753Ao+SXKyId5Cmnf++yIxXUjQA/m0RPmytUzHWrsgGlei2la+AYsPvh0rnKijbVvnrIQOxVvw8QpZGu9Qa6Nxomw9SRaW1bUQLoTSRGehA3LBuehL1zwMDSmqoqhxrVXljYKRUm6F9NEZbgpLM2E1dBdgWovcxNbqDPpC5gwMTrSugrFFYaU13mBhaw7xKpGGjFw7K7iFgLpY5wyD7JERtULCr+dFHmZeR9a5J5RiVFOK6iz3imacKQo0uMWOS2opzhR0hphynykHHZnkORao4BiSSu6lz1imiDf8IS64F8QMaAkDDcPHLQouWl1C+7BCI98m16M0dV3FEKOnMbaxjCIEMYLGhOpQVFRoUZeVjilaO1obDVzJdEMlLpRHlMF95sqrTCoK1YJhLOJp5gmBAQiMSYjnHiulPIxCECkk9lQRmbFUIdKDeF0sttjiniEfp/d2R/DH6UnfEaMxW6U3e9xgz1+pzTeQEox+33Bj0/ArtG45spxW1YYrFTGNCd5teAMHX41IvOmdRm7UVcvY4EZOBLiiwrrKChO929D2IQU1MdI2Gm3As97U+sA4LRnAWbdyYEOrAiGTS5p3kzEbSwHuf5nmNlrhwBV9nL92rQKijKiZK6KxcVMbxTUsKgJ/qVZX3x7TOps+EGKNIAzx6L0yXAhKFEsTNwSGuhRGJ1grhWKdEeUztYbFdKshZKNQWuQ1F6NgRFHrKjqnY9YYZJHxZd26vPV17YIehXVf7TIoRAmnihnqC6okksxDPTBKfUaQloU0adYGKe6Vf6S/doPmZ2luHG/6AD2yaAG+5LqwxaY64VaVonRW2FA43zzupWfLkaefTmWVpx9acrzB/fcWW2yxGkaD3I8zVOlRiYiLrn2Q9Rz3jdGYOkpQNXY0z0XZxrjuK/oe+JqSSCRhXOaIZrz6BYbtW2yxOohSKil9TjkccDpX3epxCQF4Ea4WqwsZp/ni0MkJyiEkT7EgLgR08aWCMTJN4pRVOij18wfMoSmbxiJZjsdNRGpcMjRuU4BrQMIhvGnG3bNGFgQQ2h1okud0PPZyPLaobRq4/vEYnME4FsgPPBtDtIBkk3C3JZbfA9dI3AQ4cOwaSprSIfgKiA2lZQkBZOF9yGaEaelZ0+JOXpbElqWXDTiDZVsipLtPUTaUNx7yxKIpWMrrAXwXV4YWbm0DF5A1Gq6pKcpLFgRuOOsetUj64pvO7fZNlSoQu9aZUZ1Y6NLD6B7lpfNjAizKskgsHCJNZPCtbB+ARQPO9QjB3UW8sbKxsbxiIburbSrO04gdQoEo7siEErtR0ZZw0+WYQ6doG0QbnRwUUXKgfclCQM1l/AGeQwQ1gjaRx8aQ0CjSWNxcsfC+0yhPuuYPF0SqscbjUvmmRa6VTSkTCwpRdAPxob2USDTMNInFSEEOrBmRB2nd0LjLGuHQjEuLVKNBZ7rndCIEtAQ0Dppn5wP6cgzK3h1aCSxAhXDHohrLusHADNVNJroqhMsvm1JAY4Lk45//xAwDdC6eJGkSIZ2zzqZg1h3ZpwgIS3l5yLtIIGY4l3kuIXKXEj7gLB3yRaq8S77ZUxNbbLHFDyP7101Dn/Et/+8/bsVf7iXKKnH+dnuUf/TNQpZ//PYFjuFf+ruOv34ZPuzCu//DnijHx5fy4XE6/4Sdz3GGEGHYBS4vafg58+PfTj/L/7vvuQxgsbPAcG9+8G6y92E+OZmdD2dHw50r/PUyynA2e3M2nZ/PpkdHsw9n+/P54WWk366iQKRTyOLo8GRvejH/8OHdwc7X2QzPZkfzi7PZh4v5cDbdmc+GFx8nV9lcRj3eO7yYX8xmx3un0/0PH4/m072TRVG3sdh5czF/f/pmOj84nx8evzn9pnjgubc3nU+mHyd7Fx9P5iez9+ffsth5Mpu+P3m7N3v/YT6b7D35Jpsns8P58d7s49uT6XBv/2B+eDCbXV3iFYuDt+/eTT6+ufjw/uz85GR+fnh6dcNurYvD6cmT6cnkzT787R9NT4ZfFb+zs79//mZyODk8n0zOL/bfTA6mPSyGJ5OD88n+yf7+4enB50w+18XJ8ODN5GQynUx29p+cnB/tT9+cTr6qi5OTyeH+0RFc0JtziPvm5PD0RhZ/Hz65xO+fDr8/uYbhkz+Gn7/93v27PPkc53qUa3G/zGZJyLWvf3wr/Lqwfhb/8++34n6i3FM2/9tro1YY+66wBmqV3+3uJxv/vSxWyHsFpyxfIZurVfNKU0byPI3hc+zBT5Tkah6h2BwW3lVl3QYdRDnS4B1q6ZrLoA1ioTARRVUo77Unda49E1eT1hvE4gZsGIvCY5p5zpn/4tnwDWNhYnBZ64LzTXFtinDDWEhJpPSEEy+vTyL0s1jhR5IVDP0qy2rv53719hft7uBW3E+Ue8rmed+7sjDbNGynqB431L9sGvoMSfmPv/Thb73SZeIfw7JM++X/6Hv72tezBz0TBreLfwzXZhV+G/bKr+OPJSx2vsLwSw/0Gn77z17xj+GqrOH+bD6fH13Me7zga7GXshg+GSY8Wfw9AQ/3U85JBN7mwcFqLBauaUrVJXuyyHZFFid7R+9mh4ezL1kssksZ3cxiONs7Ozk8PH87PXt/Nn872zv4lMPhydnexezt0fvFvM6tLPZme7OLd9O987cf53vvLt7N57Ozj2c30/jEYjI5mExPTqbDneFn+XD6/mg2f3t0fjh/ciOL49nF/Ojw7d78/eTN+enF4fwai7Ozvb03R5O3J6uxmB+++zCdzc5PPs7me9ODw7OPJ7PZ9dmcZSyOjw8Ojg8mp8PjnePTnW5K5Ird2eHp7PB47+3s4EYWw9Oj/elkMjmdHMDf5HT6icXOwfnBwenp5Hi6IovpPuQ0PYbcTk/hiiDT6cHB/u11MTydzt/NLqazg7fn8/nZ2+m1tnm6c55qaXIyvZHFzvAKqSo7BfzUsi4FV0p5G4urbBaHncvPm9N0ZU0u5hfv56fnF3ugitOu6j9p2uLfZcNY2UbtrMFGpam4yQR0agjaNDnZX2onl7D4e8902JfTW7eLfwxdpp9mzdLJ778vL+zvvSz+69/60C9dJv4xLMt0yZX1suj3XZa4Kz9l0fuyTPvl5A4slnigP2VFw7JM++VbFrcU+EP4eSw2rV3YjH+LrO6TLhP/GJZl2i/P7C9cF79yu9iyuCu2NuoSpaHZt6C6T7pM/GNYlmm/nJpfuC5+5XaxZXFXbG3UJbY26p6wtVGX2LK4J2xZXKLMcB98r3SZ+MewLNN+edbLwkvyLaTpky4T/xiWZdovl/4X1qgti/vBlsUltjbqbqbI3zXBo7RRd3727lG2C7qMBU8vNrLKtUyVldbBmEIvL+yxsqC6ZVpwrXnaaEZwGdo6X1rYmlks1Shc5OlN2nBAEhWMMcy6jTTvwkJd7tj3BRDvky4TrwSoi6VBHb98sZ/g1XaCSwpDaonH2gfdK10mXgkmu2OC/sLW7LHe+e2pj9JjXdq6v4QsNa5qtrSwzWCBRO6yUi8tbENYZKhijC8tbM2zaj+1XTzUrBq1/I4JHuWs2kp1cf31bJthowzztiikd8xiToVB0VeiqJXMfPRLC3tsLEo9UoVrZc3GvoyUpLdeco1aZXW3rcdmsKgKX1vPpc9krTSRKJjaakGi99n9sNjaqCUmx2Z3S3wnG9V/i9bY691SWP+Ydj3twvDC50oSg6hlWuVSUuQronLiKTGy28X48bfuUjnHm6oSuc2DkwxIVU4bpxPy0m3GOEojawUPVQBftRpRHEQ+KmTwwtbpNas8Li3ssXqsy3AXFg82H1XcNcFd5qMebG6QszsmuMvc4OPRKIYwJlQqTJnanBHI14iVKVQdhYg0bM5o8CtIEYTDvvYxciGWFrYBNmoxMYUX+x6u0UbJb06uvq/BRn03/Dcn9wzT977bVZ7vvguyb07uGTc8pe7Tnjvk8oVzYOmYZEjCmcQSZQznuVSMpRkWmmN246vLr7HAJFnPhS99c6J7YmGABViGEG0dAjNRh6i8dmlDTCaCpcE40bLQ2mij63vAuo9FEbOstboWmotYw/Fns8BwzzKFGVNeSkQwhYFypgolVYYyKfO0NUGGJAW5ZDcam2ssRO0E3A8lylHQIxvvZw+MG1hULGlUnoFGgTohihFjSZ0wk3kGyoUxM6BmMO4HEU4fYA4lpqBrhEkYXHCesS/NYzpZTOIvDvelUjewsBg0ig2c81q0DpXCFzbEKGLQrQiZEaKOtYOw6EQAbauaykk7MmPEQWFiDLF1ofiGxc/ADSwK+MwooyyNY9L27jlV6UcdSbFUFCkJd58yqBnCcDoSwlmuIUaWgzEAvWOSEvrFRPcaWCSA8uQcVIQzlPabh9bAwGippFsUEw1KBaNSmd6hKZMW0bT9PHxN/QL7vLnNulmY6FztwHFMrywVGpTHCB6bHITBOvAlXahDHaUJLlYhhpEIyggtRjEGE66a7rpZwLBYcglmiqbWTBQYKDgQrCyjCu6+Uip9yy3r9A60LENQd1RJoqi62oNynSwM2KiKpjetymSPJC08Y3l3qmhBc8a6V67Ch0TJQEHfBx4/2KfUTGjazuPqHTBrZUHBRrVgbKJqjQdD34qRw22ddjmPdcEjTabf0aJ04AG0tm6FlU7UYYTBiPnalldd4TpZpNeO5xiUROUSugIFrTft3QSDymSkoAbSzVcEGrJiBYxDQNU4dBxQGQj0DllQuHWzSFNaqQHcyybaa2PBBPR0RQij+yhkfSwK0AxC2L1sdbvWkTkQCB66a5osKq4UI+Ca5ZZA3wc2lS58N6mkBZtL4QTpJe+uXyeLBmzUIKZ3wY92nwU0GDfNYHfM3eum5K4cj9yzQVOWg7IpX5dtOWiesZdLNqtaa6+XtjyAbgAxn97HzdIEGEvdQp5Gt+kjeaBpc6fUbVyOPXqx7r77fnb0WzcLFmxll6n7ylg7i8xpX/zoZMK6WdwP1s6ConvY+WPtLMo6uhLcilVe3rcU62YBxtQTn3Hvf8RWrZvF/WDdLHKnOKGp22N4SQPJI4Eu78ZC1s0CGQuji+BciGXfvDQAi6Ipbx4zrp1FGluQNBGbL6sL6N4ffV3cC7YsVsKWxcr4NVjQb07uGf0s7Hev2+qFvnZCs8sF8hm94wqvRbregPjQdREZMzTzSqNM8jvVDa6LrOK9Nv2hNSqvhai1Fc4xEUd3WjaICx30qHdU2v+e/wBl3R/qtv58AmPk6ESMUZTC3S0fJ1LSvgJ6d6dWxUPA32NeP3/7wy222GKLLX5h5J+3oP004dw9lplfBvcl+d6yvvTaV8zn8qnQm0Cs8pRn1FOd2awgFc+4rIUxqKpq7ZGmijNecG+RqWiVZZaiiitFuTc8Y5n3kvPCcs9J5qXx0nuPPYFhoM8tzzQFmSoqyaX1ma+KwjAOURD1DMotMm8ghaSeVF5BQKVh6Jhy4zXlPFMEa2S9tbewYEYWPlprHE/Xyq2tKLGmqHIDZXpEIAtaeMsFNpWtlalM7gso3/DaQwJjgI3RNlD4wLrgXBdS14pWmtXem4Kquq7qghNjDOV1JWQFiRU3WeatMVYQuGhtmQEaRhe6UlQUvrLaU2Gtx8CSm9sGrZIx6SlTOeE+9xnPZJbBreZphE8UFEXhvsucp8VRUAFccZ57CuyytJ91pnzOUlVWxGOuGCOcEl4gjCnlRGWcZmlVs5KZlBxhQjllPCWSmcqkggiMUJZ7wqjEimJOec45ViSjknuQMY4klf623xzhZlpTOaiJiiPnjY08s75tqwAXpqP1VVrCRoyrvI8xq2wZfNACV1yHkXc+EM5jRZ12KmpNtRaWBlBBba12UdiaGssLx2sTva29s04EHxVUpHN1aQQtRI0hmgElCJXTtSwcq0wV6yzqaHgkug7utjFgnn746pZh5Ys1ftAC88/rsy4fvL581roLR3ixagt3KeGsu1FXqTu7gD8/rH0luixjIb0861p7yhV3mePLK8FdSV3uOGXWHW4GdqEYR1qqsq4bXZVyVPDKBBRtK9vKtSEITWywwprgkRFBtME2rBaeOOVc6QiO1UiVGY/G0cK6NPXurBnBXYfKCSwE09S6FUS0XtQlOEzO2MBdLHA0IS0stLdc4iog0ArARLFccSVZgT2oMeegt6DPlEPT4grB/0ISaggoL8deKWgaGaEFI8QTJCE5WBafgqA1ALwEuYeWxcC++aTlmULQuDLPOAeLBBG6VgNWDSwcvbcVnltsscUWW2yxxSPG/wOyM89sPKSbs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9700" name="Picture 4" descr="http://preview-templates.biztreeapps.com/thumbnails_size/460px/272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276872"/>
            <a:ext cx="4381500" cy="41980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94620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AE" b="1" dirty="0" smtClean="0">
                <a:solidFill>
                  <a:schemeClr val="accent1"/>
                </a:solidFill>
              </a:rPr>
              <a:t>التدبير المالي الجيد يلتزم و جود:</a:t>
            </a:r>
            <a:endParaRPr lang="fr-FR" dirty="0"/>
          </a:p>
        </p:txBody>
      </p:sp>
      <p:sp>
        <p:nvSpPr>
          <p:cNvPr id="4" name="Espace réservé du contenu 2"/>
          <p:cNvSpPr>
            <a:spLocks noGrp="1"/>
          </p:cNvSpPr>
          <p:nvPr>
            <p:ph idx="1"/>
          </p:nvPr>
        </p:nvSpPr>
        <p:spPr>
          <a:xfrm>
            <a:off x="539552" y="1772816"/>
            <a:ext cx="8229600" cy="3701008"/>
          </a:xfrm>
        </p:spPr>
        <p:txBody>
          <a:bodyPr>
            <a:normAutofit/>
          </a:bodyPr>
          <a:lstStyle/>
          <a:p>
            <a:pPr algn="r" rtl="1"/>
            <a:endParaRPr lang="ar-AE" dirty="0" smtClean="0"/>
          </a:p>
          <a:p>
            <a:pPr algn="ctr" rtl="1">
              <a:buNone/>
            </a:pPr>
            <a:r>
              <a:rPr lang="ar-AE" sz="6600" b="1" dirty="0" smtClean="0">
                <a:solidFill>
                  <a:srgbClr val="92D050"/>
                </a:solidFill>
              </a:rPr>
              <a:t>سجلات مالية صحيحة</a:t>
            </a:r>
            <a:endParaRPr lang="ar-AE" sz="6600" dirty="0" smtClean="0">
              <a:solidFill>
                <a:srgbClr val="92D050"/>
              </a:solidFill>
            </a:endParaRPr>
          </a:p>
          <a:p>
            <a:pPr algn="r" rtl="1"/>
            <a:endParaRPr lang="ar-AE" dirty="0" smtClean="0"/>
          </a:p>
          <a:p>
            <a:pPr algn="r" rtl="1"/>
            <a:endParaRPr lang="ar-AE" b="1" dirty="0" smtClean="0"/>
          </a:p>
          <a:p>
            <a:pPr algn="r" rtl="1"/>
            <a:endParaRPr lang="fr-FR" dirty="0"/>
          </a:p>
          <a:p>
            <a:pPr algn="r" rtl="1"/>
            <a:endParaRPr lang="fr-FR" dirty="0"/>
          </a:p>
        </p:txBody>
      </p:sp>
      <p:pic>
        <p:nvPicPr>
          <p:cNvPr id="1026" name="Picture 2" descr="https://www.digischool.fr/images/article/les-dossiers-de-candidature-d-admission-post-bac-doivent-etre-envoyes--lg-27451.jpg"/>
          <p:cNvPicPr>
            <a:picLocks noChangeAspect="1" noChangeArrowheads="1"/>
          </p:cNvPicPr>
          <p:nvPr/>
        </p:nvPicPr>
        <p:blipFill>
          <a:blip r:embed="rId2" cstate="print"/>
          <a:srcRect/>
          <a:stretch>
            <a:fillRect/>
          </a:stretch>
        </p:blipFill>
        <p:spPr bwMode="auto">
          <a:xfrm>
            <a:off x="1907704" y="3861048"/>
            <a:ext cx="6000750" cy="2571751"/>
          </a:xfrm>
          <a:prstGeom prst="rect">
            <a:avLst/>
          </a:prstGeom>
          <a:noFill/>
        </p:spPr>
      </p:pic>
    </p:spTree>
    <p:extLst>
      <p:ext uri="{BB962C8B-B14F-4D97-AF65-F5344CB8AC3E}">
        <p14:creationId xmlns:p14="http://schemas.microsoft.com/office/powerpoint/2010/main" val="9650242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MA" b="1" dirty="0" smtClean="0">
                <a:solidFill>
                  <a:srgbClr val="FF0000"/>
                </a:solidFill>
              </a:rPr>
              <a:t>ورقة التسليم </a:t>
            </a:r>
            <a:r>
              <a:rPr lang="fr-FR" b="1" dirty="0" smtClean="0">
                <a:solidFill>
                  <a:srgbClr val="FF0000"/>
                </a:solidFill>
              </a:rPr>
              <a:t>Bon de livraison  </a:t>
            </a:r>
            <a:endParaRPr lang="fr-FR" b="1" dirty="0">
              <a:solidFill>
                <a:srgbClr val="FF0000"/>
              </a:solidFill>
            </a:endParaRPr>
          </a:p>
        </p:txBody>
      </p:sp>
      <p:sp>
        <p:nvSpPr>
          <p:cNvPr id="3" name="Espace réservé du contenu 2"/>
          <p:cNvSpPr>
            <a:spLocks noGrp="1"/>
          </p:cNvSpPr>
          <p:nvPr>
            <p:ph idx="1"/>
          </p:nvPr>
        </p:nvSpPr>
        <p:spPr>
          <a:xfrm>
            <a:off x="457200" y="1600201"/>
            <a:ext cx="8229600" cy="1540768"/>
          </a:xfrm>
        </p:spPr>
        <p:txBody>
          <a:bodyPr>
            <a:normAutofit/>
          </a:bodyPr>
          <a:lstStyle/>
          <a:p>
            <a:pPr marL="0" indent="0" algn="r" rtl="1">
              <a:buNone/>
            </a:pPr>
            <a:r>
              <a:rPr lang="ar-MA" dirty="0"/>
              <a:t> الغرض </a:t>
            </a:r>
            <a:r>
              <a:rPr lang="ar-MA" dirty="0" smtClean="0"/>
              <a:t>منه</a:t>
            </a:r>
            <a:r>
              <a:rPr lang="ar-MA" dirty="0"/>
              <a:t>ا</a:t>
            </a:r>
            <a:r>
              <a:rPr lang="ar-MA" dirty="0" smtClean="0"/>
              <a:t> </a:t>
            </a:r>
            <a:r>
              <a:rPr lang="ar-MA" dirty="0"/>
              <a:t>هو </a:t>
            </a:r>
            <a:r>
              <a:rPr lang="ar-MA" dirty="0" smtClean="0"/>
              <a:t>مراقبة البضائع </a:t>
            </a:r>
            <a:r>
              <a:rPr lang="ar-MA" dirty="0"/>
              <a:t>الواردة ومقارنتها </a:t>
            </a:r>
            <a:r>
              <a:rPr lang="ar-MA" dirty="0" smtClean="0"/>
              <a:t>بما طلب. </a:t>
            </a:r>
            <a:r>
              <a:rPr lang="ar-MA" dirty="0"/>
              <a:t>وتقدم من قبل المورد </a:t>
            </a:r>
            <a:r>
              <a:rPr lang="ar-MA" dirty="0" smtClean="0"/>
              <a:t>و يحتفظ بها الزبون.</a:t>
            </a:r>
            <a:endParaRPr lang="fr-FR" dirty="0"/>
          </a:p>
        </p:txBody>
      </p:sp>
      <p:sp>
        <p:nvSpPr>
          <p:cNvPr id="4" name="AutoShape 2" descr="data:image/png;base64,iVBORw0KGgoAAAANSUhEUgAAAMUAAAD/CAMAAAB2B+IJAAAA8FBMVEX///8AcMDV1dXz8/Pk5OQAcsT8/PzDw8PZ2dnw8PDT09OpqanOzMm7ubZiYmKBgYEAOnYAZ77HztKYrcIARIPn5+fe3t60tLS+vr7AwMC1tbWsrKyenp7Jyclzc3MAbb+QkJCgoKAAXqCKioqPj49vb28AZb4AXacAAAAPY6JeXl5UVFRDQ0OmrK8YGBgAK184ODgvLy80gscATI9KSkqoyeZHjMtcndMVd8OWwOOOtNx0qNeHuuARdcJPk883isuYuN4AVaYAJGG01Oyy0eqDlqlzrttvgJHL3e9qodSCrtphp9icx+YkJCQAL20cHBxI4UR8AAAV2UlEQVR4nO1dDXvTOpZWLV1bH7vxsLv6sCw50ji5l6UsA1naNG3aMgPbpYW78///zR45LRRw2hRK0/DkpcTO0Zdf6+hIR5EthLbYYosttthiiy22WBc4khL5AmGPSIYQ9QoRXxBEJFKYWQjzXsJfOuZdkMpzxUHCPYXoBeNdoEIZykzOvM8enkT+1Io6DEbPyFM1eI7Q8/DalGXMUDFAr+if4qUXT0f6pXghnwqRo7IRdFCSgXnZZE/r59XzENU/4yv+tH7lX/rnsdS7wqyBxes/nf0nQi+LF/HVAFggMm5fP+MIvVCDOqCiQS9x9tK9xE8HY4RGr59l5Qs7RiVHT+NzvvtsQF6ZV/yf8aV6Lv98xu2rgV4Di93iqXlJ0Ave/NkkFrkvyyrP4YJfFMUYxRF6hfmzUKKXOUaoNTka86cNKj16UT1Hr0mO/7QKv9LP0HOf8Rd6lNI+OIsBGhv++nVN3MA0CA2e7cqwO6gRUn9iNN7dxWgXZyXa5a8GA4kcBJUslqjlUG0hjp8987sIsV1U6gF5/SxUzwflw7NAefpL9w/+Lz7hf3c/0398FeNSmF8ergmv4qYj7kRrYLEEuczlpy9kSRz8QBfz3dCBhJg5WvuIbGM9oSZqYQWRsYhOG1HEytaGinVf6I2QA/usHZTNrivzQfvasudtW7p6l7RlAHPryrJsbD1oRuu+0BtBJcakagnBDHo/hRHLFSaI53mGGWF5FiGCYmyJsm2xxRZrB3O50do7a4wlyGFR1boymfXaw5AQQmrvi9paVhgejIZh7GME4aImhvAY6prJJkoxCrVRAq6+pXmFHCpDHOma1QYBMebXfcG9IFQja7Di2BpCcwt3m1YV1IXlNUfGZJp7XiBSVwZzarPHySJnd4qOH9Eg6RpkyVwdq5EDEF+LwgRVlgV009AWQh0Eqp2rBWp1bJ2Kdd3QEAqoEQFjE2MhZhzVqMnaPLZ1G7WLQjChY6C0JS1ztn4IFkS1ntfSCyEM81Vp6zrEoJyDa2FGO48UjVzkjgte+1LpOjiIjlDla4u1YU5AHFs6IkIZCqOjpbQmQUtaqdYGXz0IC09QpnImwYWWDEhRJiXPJGYe5wWjHmEMvjjPuEQyx5wwTMADh7rADBc5yzH43YgxVmApCXjfknDIFHuCQVkpVg9SF1tsscW3gGadnOic5lJXi1OGO09cpr4hy/PkQcBnrvGVc9753Ao+SXKyId5Cmnf++yIxXUjQA/m0RPmytUzHWrsgGlei2la+AYsPvh0rnKijbVvnrIQOxVvw8QpZGu9Qa6Nxomw9SRaW1bUQLoTSRGehA3LBuehL1zwMDSmqoqhxrVXljYKRUm6F9NEZbgpLM2E1dBdgWovcxNbqDPpC5gwMTrSugrFFYaU13mBhaw7xKpGGjFw7K7iFgLpY5wyD7JERtULCr+dFHmZeR9a5J5RiVFOK6iz3imacKQo0uMWOS2opzhR0hphynykHHZnkORao4BiSSu6lz1imiDf8IS64F8QMaAkDDcPHLQouWl1C+7BCI98m16M0dV3FEKOnMbaxjCIEMYLGhOpQVFRoUZeVjilaO1obDVzJdEMlLpRHlMF95sqrTCoK1YJhLOJp5gmBAQiMSYjnHiulPIxCECkk9lQRmbFUIdKDeF0sttjiniEfp/d2R/DH6UnfEaMxW6U3e9xgz1+pzTeQEox+33Bj0/ArtG45spxW1YYrFTGNCd5teAMHX41IvOmdRm7UVcvY4EZOBLiiwrrKChO929D2IQU1MdI2Gm3As97U+sA4LRnAWbdyYEOrAiGTS5p3kzEbSwHuf5nmNlrhwBV9nL92rQKijKiZK6KxcVMbxTUsKgJ/qVZX3x7TOps+EGKNIAzx6L0yXAhKFEsTNwSGuhRGJ1grhWKdEeUztYbFdKshZKNQWuQ1F6NgRFHrKjqnY9YYZJHxZd26vPV17YIehXVf7TIoRAmnihnqC6okksxDPTBKfUaQloU0adYGKe6Vf6S/doPmZ2luHG/6AD2yaAG+5LqwxaY64VaVonRW2FA43zzupWfLkaefTmWVpx9acrzB/fcWW2yxGkaD3I8zVOlRiYiLrn2Q9Rz3jdGYOkpQNXY0z0XZxrjuK/oe+JqSSCRhXOaIZrz6BYbtW2yxOohSKil9TjkccDpX3epxCQF4Ea4WqwsZp/ni0MkJyiEkT7EgLgR08aWCMTJN4pRVOij18wfMoSmbxiJZjsdNRGpcMjRuU4BrQMIhvGnG3bNGFgQQ2h1okud0PPZyPLaobRq4/vEYnME4FsgPPBtDtIBkk3C3JZbfA9dI3AQ4cOwaSprSIfgKiA2lZQkBZOF9yGaEaelZ0+JOXpbElqWXDTiDZVsipLtPUTaUNx7yxKIpWMrrAXwXV4YWbm0DF5A1Gq6pKcpLFgRuOOsetUj64pvO7fZNlSoQu9aZUZ1Y6NLD6B7lpfNjAizKskgsHCJNZPCtbB+ARQPO9QjB3UW8sbKxsbxiIburbSrO04gdQoEo7siEErtR0ZZw0+WYQ6doG0QbnRwUUXKgfclCQM1l/AGeQwQ1gjaRx8aQ0CjSWNxcsfC+0yhPuuYPF0SqscbjUvmmRa6VTSkTCwpRdAPxob2USDTMNInFSEEOrBmRB2nd0LjLGuHQjEuLVKNBZ7rndCIEtAQ0Dppn5wP6cgzK3h1aCSxAhXDHohrLusHADNVNJroqhMsvm1JAY4Lk45//xAwDdC6eJGkSIZ2zzqZg1h3ZpwgIS3l5yLtIIGY4l3kuIXKXEj7gLB3yRaq8S77ZUxNbbLHFDyP7101Dn/Et/+8/bsVf7iXKKnH+dnuUf/TNQpZ//PYFjuFf+ruOv34ZPuzCu//DnijHx5fy4XE6/4Sdz3GGEGHYBS4vafg58+PfTj/L/7vvuQxgsbPAcG9+8G6y92E+OZmdD2dHw50r/PUyynA2e3M2nZ/PpkdHsw9n+/P54WWk366iQKRTyOLo8GRvejH/8OHdwc7X2QzPZkfzi7PZh4v5cDbdmc+GFx8nV9lcRj3eO7yYX8xmx3un0/0PH4/m072TRVG3sdh5czF/f/pmOj84nx8evzn9pnjgubc3nU+mHyd7Fx9P5iez9+ffsth5Mpu+P3m7N3v/YT6b7D35Jpsns8P58d7s49uT6XBv/2B+eDCbXV3iFYuDt+/eTT6+ufjw/uz85GR+fnh6dcNurYvD6cmT6cnkzT787R9NT4ZfFb+zs79//mZyODk8n0zOL/bfTA6mPSyGJ5OD88n+yf7+4enB50w+18XJ8ODN5GQynUx29p+cnB/tT9+cTr6qi5OTyeH+0RFc0JtziPvm5PD0RhZ/Hz65xO+fDr8/uYbhkz+Gn7/93v27PPkc53qUa3G/zGZJyLWvf3wr/Lqwfhb/8++34n6i3FM2/9tro1YY+66wBmqV3+3uJxv/vSxWyHsFpyxfIZurVfNKU0byPI3hc+zBT5Tkah6h2BwW3lVl3QYdRDnS4B1q6ZrLoA1ioTARRVUo77Unda49E1eT1hvE4gZsGIvCY5p5zpn/4tnwDWNhYnBZ64LzTXFtinDDWEhJpPSEEy+vTyL0s1jhR5IVDP0qy2rv53719hft7uBW3E+Ue8rmed+7sjDbNGynqB431L9sGvoMSfmPv/Thb73SZeIfw7JM++X/6Hv72tezBz0TBreLfwzXZhV+G/bKr+OPJSx2vsLwSw/0Gn77z17xj+GqrOH+bD6fH13Me7zga7GXshg+GSY8Wfw9AQ/3U85JBN7mwcFqLBauaUrVJXuyyHZFFid7R+9mh4ezL1kssksZ3cxiONs7Ozk8PH87PXt/Nn872zv4lMPhydnexezt0fvFvM6tLPZme7OLd9O987cf53vvLt7N57Ozj2c30/jEYjI5mExPTqbDneFn+XD6/mg2f3t0fjh/ciOL49nF/Ojw7d78/eTN+enF4fwai7Ozvb03R5O3J6uxmB+++zCdzc5PPs7me9ODw7OPJ7PZ9dmcZSyOjw8Ojg8mp8PjnePTnW5K5Ird2eHp7PB47+3s4EYWw9Oj/elkMjmdHMDf5HT6icXOwfnBwenp5Hi6IovpPuQ0PYbcTk/hiiDT6cHB/u11MTydzt/NLqazg7fn8/nZ2+m1tnm6c55qaXIyvZHFzvAKqSo7BfzUsi4FV0p5G4urbBaHncvPm9N0ZU0u5hfv56fnF3ugitOu6j9p2uLfZcNY2UbtrMFGpam4yQR0agjaNDnZX2onl7D4e8902JfTW7eLfwxdpp9mzdLJ778vL+zvvSz+69/60C9dJv4xLMt0yZX1suj3XZa4Kz9l0fuyTPvl5A4slnigP2VFw7JM++VbFrcU+EP4eSw2rV3YjH+LrO6TLhP/GJZl2i/P7C9cF79yu9iyuCu2NuoSpaHZt6C6T7pM/GNYlmm/nJpfuC5+5XaxZXFXbG3UJbY26p6wtVGX2LK4J2xZXKLMcB98r3SZ+MewLNN+edbLwkvyLaTpky4T/xiWZdovl/4X1qgti/vBlsUltjbqbqbI3zXBo7RRd3727lG2C7qMBU8vNrLKtUyVldbBmEIvL+yxsqC6ZVpwrXnaaEZwGdo6X1rYmlks1Shc5OlN2nBAEhWMMcy6jTTvwkJd7tj3BRDvky4TrwSoi6VBHb98sZ/g1XaCSwpDaonH2gfdK10mXgkmu2OC/sLW7LHe+e2pj9JjXdq6v4QsNa5qtrSwzWCBRO6yUi8tbENYZKhijC8tbM2zaj+1XTzUrBq1/I4JHuWs2kp1cf31bJthowzztiikd8xiToVB0VeiqJXMfPRLC3tsLEo9UoVrZc3GvoyUpLdeco1aZXW3rcdmsKgKX1vPpc9krTSRKJjaakGi99n9sNjaqCUmx2Z3S3wnG9V/i9bY691SWP+Ydj3twvDC50oSg6hlWuVSUuQronLiKTGy28X48bfuUjnHm6oSuc2DkwxIVU4bpxPy0m3GOEojawUPVQBftRpRHEQ+KmTwwtbpNas8Li3ssXqsy3AXFg82H1XcNcFd5qMebG6QszsmuMvc4OPRKIYwJlQqTJnanBHI14iVKVQdhYg0bM5o8CtIEYTDvvYxciGWFrYBNmoxMYUX+x6u0UbJb06uvq/BRn03/Dcn9wzT977bVZ7vvguyb07uGTc8pe7Tnjvk8oVzYOmYZEjCmcQSZQznuVSMpRkWmmN246vLr7HAJFnPhS99c6J7YmGABViGEG0dAjNRh6i8dmlDTCaCpcE40bLQ2mij63vAuo9FEbOstboWmotYw/Fns8BwzzKFGVNeSkQwhYFypgolVYYyKfO0NUGGJAW5ZDcam2ssRO0E3A8lylHQIxvvZw+MG1hULGlUnoFGgTohihFjSZ0wk3kGyoUxM6BmMO4HEU4fYA4lpqBrhEkYXHCesS/NYzpZTOIvDvelUjewsBg0ig2c81q0DpXCFzbEKGLQrQiZEaKOtYOw6EQAbauaykk7MmPEQWFiDLF1ofiGxc/ADSwK+MwooyyNY9L27jlV6UcdSbFUFCkJd58yqBnCcDoSwlmuIUaWgzEAvWOSEvrFRPcaWCSA8uQcVIQzlPabh9bAwGippFsUEw1KBaNSmd6hKZMW0bT9PHxN/QL7vLnNulmY6FztwHFMrywVGpTHCB6bHITBOvAlXahDHaUJLlYhhpEIyggtRjEGE66a7rpZwLBYcglmiqbWTBQYKDgQrCyjCu6+Uip9yy3r9A60LENQd1RJoqi62oNynSwM2KiKpjetymSPJC08Y3l3qmhBc8a6V67Ch0TJQEHfBx4/2KfUTGjazuPqHTBrZUHBRrVgbKJqjQdD34qRw22ddjmPdcEjTabf0aJ04AG0tm6FlU7UYYTBiPnalldd4TpZpNeO5xiUROUSugIFrTft3QSDymSkoAbSzVcEGrJiBYxDQNU4dBxQGQj0DllQuHWzSFNaqQHcyybaa2PBBPR0RQij+yhkfSwK0AxC2L1sdbvWkTkQCB66a5osKq4UI+Ca5ZZA3wc2lS58N6mkBZtL4QTpJe+uXyeLBmzUIKZ3wY92nwU0GDfNYHfM3eum5K4cj9yzQVOWg7IpX5dtOWiesZdLNqtaa6+XtjyAbgAxn97HzdIEGEvdQp5Gt+kjeaBpc6fUbVyOPXqx7r77fnb0WzcLFmxll6n7ylg7i8xpX/zoZMK6WdwP1s6ConvY+WPtLMo6uhLcilVe3rcU62YBxtQTn3Hvf8RWrZvF/WDdLHKnOKGp22N4SQPJI4Eu78ZC1s0CGQuji+BciGXfvDQAi6Ipbx4zrp1FGluQNBGbL6sL6N4ffV3cC7YsVsKWxcr4NVjQb07uGf0s7Hev2+qFvnZCs8sF8hm94wqvRbregPjQdREZMzTzSqNM8jvVDa6LrOK9Nv2hNSqvhai1Fc4xEUd3WjaICx30qHdU2v+e/wBl3R/qtv58AmPk6ESMUZTC3S0fJ1LSvgJ6d6dWxUPA32NeP3/7wy222GKLLX5h5J+3oP004dw9lplfBvcl+d6yvvTaV8zn8qnQm0Cs8pRn1FOd2awgFc+4rIUxqKpq7ZGmijNecG+RqWiVZZaiiitFuTc8Y5n3kvPCcs9J5qXx0nuPPYFhoM8tzzQFmSoqyaX1ma+KwjAOURD1DMotMm8ghaSeVF5BQKVh6Jhy4zXlPFMEa2S9tbewYEYWPlprHE/Xyq2tKLGmqHIDZXpEIAtaeMsFNpWtlalM7gso3/DaQwJjgI3RNlD4wLrgXBdS14pWmtXem4Kquq7qghNjDOV1JWQFiRU3WeatMVYQuGhtmQEaRhe6UlQUvrLaU2Gtx8CSm9sGrZIx6SlTOeE+9xnPZJbBreZphE8UFEXhvsucp8VRUAFccZ57CuyytJ91pnzOUlVWxGOuGCOcEl4gjCnlRGWcZmlVs5KZlBxhQjllPCWSmcqkggiMUJZ7wqjEimJOec45ViSjknuQMY4klf623xzhZlpTOaiJiiPnjY08s75tqwAXpqP1VVrCRoyrvI8xq2wZfNACV1yHkXc+EM5jRZ12KmpNtRaWBlBBba12UdiaGssLx2sTva29s04EHxVUpHN1aQQtRI0hmgElCJXTtSwcq0wV6yzqaHgkug7utjFgnn746pZh5Ys1ftAC88/rsy4fvL581roLR3ixagt3KeGsu1FXqTu7gD8/rH0luixjIb0861p7yhV3mePLK8FdSV3uOGXWHW4GdqEYR1qqsq4bXZVyVPDKBBRtK9vKtSEITWywwprgkRFBtME2rBaeOOVc6QiO1UiVGY/G0cK6NPXurBnBXYfKCSwE09S6FUS0XtQlOEzO2MBdLHA0IS0stLdc4iog0ArARLFccSVZgT2oMeegt6DPlEPT4grB/0ISaggoL8deKWgaGaEFI8QTJCE5WBafgqA1ALwEuYeWxcC++aTlmULQuDLPOAeLBBG6VgNWDSwcvbcVnltsscUWW2yxxSPG/wOyM89sPKSbs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6876521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MA" b="1" dirty="0" smtClean="0">
                <a:solidFill>
                  <a:srgbClr val="FF0000"/>
                </a:solidFill>
              </a:rPr>
              <a:t>الفاتورة</a:t>
            </a:r>
            <a:r>
              <a:rPr lang="fr-FR" b="1" dirty="0" smtClean="0">
                <a:solidFill>
                  <a:srgbClr val="FF0000"/>
                </a:solidFill>
              </a:rPr>
              <a:t>Facture </a:t>
            </a:r>
            <a:endParaRPr lang="fr-FR" dirty="0"/>
          </a:p>
        </p:txBody>
      </p:sp>
      <p:sp>
        <p:nvSpPr>
          <p:cNvPr id="3" name="Espace réservé du contenu 2"/>
          <p:cNvSpPr>
            <a:spLocks noGrp="1"/>
          </p:cNvSpPr>
          <p:nvPr>
            <p:ph idx="1"/>
          </p:nvPr>
        </p:nvSpPr>
        <p:spPr>
          <a:xfrm>
            <a:off x="4524918" y="1600200"/>
            <a:ext cx="4295554" cy="3845023"/>
          </a:xfrm>
        </p:spPr>
        <p:txBody>
          <a:bodyPr>
            <a:normAutofit/>
          </a:bodyPr>
          <a:lstStyle/>
          <a:p>
            <a:pPr algn="just" rtl="1"/>
            <a:r>
              <a:rPr lang="ar-MA" dirty="0"/>
              <a:t> </a:t>
            </a:r>
            <a:r>
              <a:rPr lang="ar-MA" dirty="0" smtClean="0"/>
              <a:t>وثيقة رسمية تفصل البضائع </a:t>
            </a:r>
            <a:r>
              <a:rPr lang="ar-MA" dirty="0"/>
              <a:t>المباعة </a:t>
            </a:r>
            <a:r>
              <a:rPr lang="ar-MA" dirty="0" smtClean="0"/>
              <a:t>وفق أحكام  </a:t>
            </a:r>
            <a:r>
              <a:rPr lang="ar-MA" dirty="0"/>
              <a:t>وشروط الاتفاق بين البائع والمشتري. ومن المعترف به من قبل البائع، في نسختين على الأقل، واحدة بالنسبة للمشتري.</a:t>
            </a:r>
            <a:endParaRPr lang="fr-FR" dirty="0"/>
          </a:p>
        </p:txBody>
      </p:sp>
      <p:sp>
        <p:nvSpPr>
          <p:cNvPr id="4" name="AutoShape 2" descr="data:image/png;base64,iVBORw0KGgoAAAANSUhEUgAAAL0AAAELCAMAAAC77XfeAAAAw1BMVEX////ExMTn5+fR0dHIyMiMkpnAwMCUqL2srKwAAACPj4/Ly8ve3t6ZzP+8vLz8/PySxvm2trampqab0f/29vbq6uqbm5vw8PCVlZWqqqrX19fi4uJycnKHh4fQ0NCenp5bW1t+fn5lZWVxcXF6enp2ncRQUFA/Pz9gYGAuLi5JSUlvlLl8pc5ggKBUVFSEsNw5OTmOvexPaYRff58mJiZpi66ItuNWc5A2SFpAVWoZGRlygZEXFxcjLzsqOUdKY3xEW3FC2OCNAAAPqklEQVR4nO1dC3ujqtbGy8dGpFgYRUTReGmSJmnSy3SmM9/sPfP/f9VB285uO+lYezpN8hzfpNawWMtXQFigAgAjRowYMWLEiBEjRowYMWLEiBEjRhwwAvMBYfu/+7Z/YRcG2uCgRSvtBO3mNqgLa+OZb6fc7ofhe5OPP4IqyOZz4Pl8DYJZXYXnDQakBhWZzLW/nvGqXtvnWRmASd24CzBhi6n7sZmoWYP5ZEpmzVrVbjW1F0397uy/6sqvgWCeWE9AcApKNkMuAKfxmiegSn0NFlblniIKwILT3GMLwC3wzZlaM+ZIpvm5s4YVqpLwlLH3Zh/VpWfYF2harauWvUYLhwBQTBFHJv0N+6mYgdNcGfauyvHkFHAIvuo6XqhIVhycykk4IU6FZkq9O/tJ4IFqMQsWZWHS3ltMY29dBSD2ovB8UQNLgxkokbeexGC2mDJMPFBQ8BUsTFiFfWB2J3zCZufq63r23uxH7CEQo5ZNbBUrYGMVRgFJobJTYAIoiZRNCCWhs2uWz0GJQldlVpVlVE4qH2k812KC3Eo3lcykWHCd4SbeNc1nQFPlqnVCfQKoonGcugTGPgkZIVaaUt3mQQp3zTK8a1e34jeivUAqIwktBV317k3NG4AJzpjkWOhyX8vwbxCCOA7iMArDaNdUXgEbEOMXgFCYlA8jK23D7jLBNg0pMOekctB5oXuYNxajJUJAcYuJxHwLiFyzY+kI8BAyKnTABYVSWoW/a66/Ik4syaFNuINF4vuAMYiEz1mRm12EWCEDaPZkIcS7+2AvxZZuxb5Xlh18EdskBZF9+zN1qMuAyQpFAaIs95m5EpjViqyUWT7IFfVVLHwjoLvkfYvQxSLDAqMGybJMY+gQHmCWlAxYPkYYGo5YSVECGtO4CDPKpWWKEi8StGvuhn3q+tCVVsxc4tMQOIlxAFJFHStSMXUcaDLFAQxawFYmK2xHwdwxEXwj3zX3e7x7d3rEiIOFHRvnIm0r2zA0/fjQ+EzBHroTz6DRapLruQCEucJmgmEGxa5JvRi1xo3LKh4E0M8h5UggwXdNaijufIpupHOYgxFDU1Xbh1pdI1arhM59smsirwKCFRZ1GR1ix8gUGhSlMFVOumsi/4NATq7S3N41jVeC8sbCdA/6Ca9CFNpOFB/mNWscjJ9+xZ/th97dUOu2XWLdN1G3BILwVQ5OUjiUM8ulFoLqDw5ZnGvf58LRFBagLKjPS+pwSsMp1qapIQxh6xVNDlPM5whrjhBu/qCHpOdaFzibZDCLRDypJJZNKatQTgJTZQTu69iHqXFLQUzsIIiCP+gwBKaIdB6wOZr5aw8Wh+aApsh093Bj8JprLyDg3atLpx2171KatI3kf1FlqMwvhGCSI/1erlqI00RgXaeMcVlzvX792AJUHLmcCl7gd3M0hUQCy9pmiMkaIf3fVxYHMW73C/zYYnEIIqHS2FHcis11ReK2FlYsigM/Bj6LY3NVx/t4e08VrK0pSaFEw/IyxxQnDcOwJgwgnhSNY0onxZg3++hNBDnxfUViRhh1oxQQy3bcyPJhmDIFHR/GBKRW7lK6jz70ny3v90/pPAoJfo3xWiipqEWVj2ylSP7G55JW3LdSk28qp5T4ASGucFTJUA4skueOSyzkpw4BvimtLs+Vr0rMBrT4oWU6hpxLt7IKjd94VNdNXKgLKIoJ07rRYFY0ZVby2SwJdcZxWWnJJjiLQISyuavLKZ9oyQdcYEEYpbGpXsJIhXH+tuRNKxoDN4hD39RaJm+BbTu2r/I4NVeXT+y8UDFRShnfIU7tmKQkVoEpAm/M4m2R/rz+4wNsZWrJE26cE8bKkJptsY8tybOQIStZXVellQWZrjJycL1qW7WPMIYAmn/BAZafEcMRUQjp4x70y7oXKd+DR2CgZ/DQIw8/yhcpfvPwn2E0BNDTxjnJJ6dzBdz1OQa1d+riGpQ6nsuZjWaLrq2sRDWJyRyfB8V51TbhifeVhuVpGdpzuSjmfCb4jAG2OK3f815Pm/YfAS59bxF5a+FR7C2chQdOZ7bnYeYx6bVkzb5XKe+jKDwx84yfRr2PcO1xb0K8b7jw1ude9e1bkEnqle/KvjZtPl0svp1TzzXZQLwCLL6B84VteDTebPa1vXnjLcDiVHkJmHkm2VsXxJsDLwOTb77JvMIj2osrLyxmC+89H51uS077wG7qnaZexTxhe5N07TWeYa8NUcZ0exW3ab9WHgPYQwuvLRze2pwJ89bElP/CU9qL5p7jZf67ss8XbdIWH2s9BXT2tQxA9Q3mp2XTxK1Efjwt2mje+Xpqk5nJHPnxdtBgqkFUf8vCdIEAm6V8GuN10Hws6/csOS+Ed9APRKOdPyc6YsSIfUTgPugbhA/9xfZeTdQ2M+HDvk93oyaNHwbFu3tOgPs5RlhyjCTCFeRSFkgDxl1GGslrJizcDlLgAgORIITLQjJaJholkrO2FbIBclX76KLYwa07CycaU8whnmCmcaOtWqztQgqdZrTBHBcTjrE5o3WY4awkUgtRSznHzpTX7dhFBIqEawtxtouhwp/PlNy+RHe3F9y9d9d+7gPd7rW6W4VbWXCvBsKxczrigKD+b5/RN6JpHT/C0VG7OT663/2J5c8YneTo+O57J7hVuAs6+lfj6N7K0Z29k1vlLUa6gKM7FkcX3a7bx/7oAVab5fVqc3L26Wy12VwvH0g+nHw4Wq6MbLP8fHK9XJ0drc6OL64uOoE51tXF6uJqeba5OFudnJxtPhzdCc6ur08+Ga3V9eb6ug0w0TbXJs7qenl89umi/W4+tHGPl8bq5urT6tPq6Pps+XlzZmIPYf/h7MfV9dnN5eryy8ny+ubHE/Z/31wtP9/8+LL55/v3zcnVl83n4zv2H1arzzdnZydfPq1+XPy9urm+Z//h+uTm8+cvlzfXPz5fd6ez2tx8P7n68c+X1ebixpz05erLWcf+4p+/fxzfbL5//351vDy7+mwsDWN/9GlpUvbk+nL1fXW5XC6PH7M/uVperq6vjeT65PJ4eXmyujy5uE3izfeT5dnJ5nL1qZWujjf37Feb1dW1CVpeLlebLns/rT58NgauNp+OVxcnlysj2XTsr87ML6N+dmnyxvC4HMr+wxM8Zv9UeouO/S+h9yXnF3OrD9sMbbf+AvZ/vQz//0aCIaF//dXHvk/eG2+gYPu9peeMvBV7620EwfZHElw3iVyQBmkMUtU6WXbQDu4fCnsKahoKpLBUstCowSXXiXMo7B2WsoCqmPmRcohDc+q6sR/sGXuwnf1zRvrYEetlYG8kGBJqWfv4aMSIESP+dxHnzv4i7xukgxo/B/nwR71FfPu53zxF/WvQVjvPh2Ld29bCB40DRZCaD2QJQgnSD9sN+bgZad8XZ9wtaEEZZwWiBaSPmxwXI5pABiltNyihlDJEubg/VIKsfzU66wxCc3yKEDQcEDIhsNe/N2R/omoqiWdyXVZlPa+rByJj/0E8aNXNuiqnJcbTejpvJuVCTKbZoyjuoqrn8+aclnJeNc0kOceL9Xxyb4dNMy1O6QPr7vlkUmbntS6bctbo2oTTYezXVZVN1lWtpbGR/YZ9VVcZnjaZzsq1tjI5KeuyesK+wFldLZiusqrGTTlfGMOVuIvkVvQUT0rrAfvJaTvjy4yL9SSbcW29gL37kBNFlFGry22T0eih6An7rjywNrPNXpsCzGwfR8GuMcXaQtBGotRlRgfdszexKb1X6azf2qRd0W23rag37U0Rfwn0y6L1agwJRUlv2tsvQsSil0Xs0Ui3hj5r/Y/79wM13ta/f2f2z/StRvaDuQzXGNkPkPfZH6gxsh8g77M/UGNkP0DeZ3+gxsh+gLzP/kCNkf0AeZ/9gRoj+wHyPvsDNUb2A+R99gdqjOwHyPvsD9QY2Q+Q99kfqDGyHyDvsz9QY2Q/QN5nf6DGyH6AvM/+QI2R/QB5n/2BGiP7AfI++wM1RvYD5H32B2qM7AfI++wP1BjZD5D32R+oMbIfIO+zP1BjZD9A3md/oMbIfoC8z/5AjZH9AHmf/YEaI/sB8j77AzVG9gPkffYHauyI/Uvj9Wk88+bGK4+aP/PWwRO43H1ZxD6NraGufMb68DTbBV6b9jtBiJTlUFeFBKTARbYp92TrjFh7yR5QElE31AgCitoZ1C2gnsycpbrHv/eTvR8wSGwCeaoCJ2/Z50/m8wq7KQL2k/1TvLbG3A90DypvwWGwP8y0TwUNFf2FfffCoZ+QPWcPWCpUHT9lLyGUCFJu7+ESgg+hAr+t9Z+wd5WijhPlZM/Z3+Ewy/094HY3p/fdh13i3/mP9j7tUSwp44RKm0EFccgQRZBZac6wfQDspc5zgQmkDcOKmdpGuwxIReGvNaaB202auTfsI2I7fhzFdhqqME6BsmyoaEBt2z6AkvNbHDb7Z+qcA+lbHVrau66lmORFwiwRHhx7KRCNLIQRUvIXT8Eg36865zGCMLRVu9g2UbEKDi7tH8Pa+qZe1Pum3n4ApmQr9pd9GAXmE4btVH0W2L421/6yjyecycpe527LfvtCG/vLHuh2iSVSZ6LtW5HmsXCv65wWMVDtxKCRatmHW6el22P2DwC3vxycHgb7cHuVQw51adcRO8NLiwxpJ6O9nQU2bGd6DTvd2x8gIFG3b/ySbnkSs2MaGNLNFZt20W2zpUaSdtPHdhHbn2E3T2yQp4AAu40UBrcLm7SrZN/OKNvZioPAODvGhJMq6oduGqfK9xljpL3HxXrXVHAQC5FgViGAKBCGAliikEnMhdIcF9LCKKKISmkJLoqkKHTEuGsliTTSdnE5DgQuHE4xFyHDRRIjhpEUlgQ5srg2WhwnBXV8xoU2nfEIJ8wVou2WF5pJRLHgAceCBlmic1ujKPCLdniQiP7FPFTiAqYoQknIcx8xBFhCGAxEwhDkkDHXCRG0HMoYVSRhDrV9pBgijHIG22BgcWZBzhQKJSUoMELbzyFSxCYpQjRpp8gQqWVSlMcMxj60EOMBg7A9LHUZcgC3kc8cZsVxCk2OMwtZsUqTV8+w/PsZgrdn6eO1KJ8Y+G0p2O9FoUaMGDFixGGgpEijVNauRYTmlEoNMq2lZk2NGoxEgjFnyTzlGlVRgljb68MSFK7p/GmmM2AcDp9rXlQunr/xko/90AsdVU5ZyPAcGf+HswbUZWPJr03pZ6WwceY3tcCwcGoZ8HVNGqmTJlg3pTkRrStQxhzPoWgEb+S7LzGWkggFLIIp8AGzc59AQFKXqpxQNyIEpuYbpyxW1G7ngIpZ7CrlhkYUKsu4O2HI0tCGbUzFDnVp9xEjRowYMWLEiBEjRowYMWLEiBEjRowYMWLEiBEjbvEf36GHfySdheQ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data:image/png;base64,iVBORw0KGgoAAAANSUhEUgAAAL0AAAELCAMAAAC77XfeAAAAw1BMVEX////ExMTn5+fR0dHIyMiMkpnAwMCUqL2srKwAAACPj4/Ly8ve3t6ZzP+8vLz8/PySxvm2trampqab0f/29vbq6uqbm5vw8PCVlZWqqqrX19fi4uJycnKHh4fQ0NCenp5bW1t+fn5lZWVxcXF6enp2ncRQUFA/Pz9gYGAuLi5JSUlvlLl8pc5ggKBUVFSEsNw5OTmOvexPaYRff58mJiZpi66ItuNWc5A2SFpAVWoZGRlygZEXFxcjLzsqOUdKY3xEW3FC2OCNAAAPqklEQVR4nO1dC3ujqtbGy8dGpFgYRUTReGmSJmnSy3SmM9/sPfP/f9VB285uO+lYezpN8hzfpNawWMtXQFigAgAjRowYMWLEiBEjRowYMWLEiBEjRhwwAvMBYfu/+7Z/YRcG2uCgRSvtBO3mNqgLa+OZb6fc7ofhe5OPP4IqyOZz4Pl8DYJZXYXnDQakBhWZzLW/nvGqXtvnWRmASd24CzBhi6n7sZmoWYP5ZEpmzVrVbjW1F0397uy/6sqvgWCeWE9AcApKNkMuAKfxmiegSn0NFlblniIKwILT3GMLwC3wzZlaM+ZIpvm5s4YVqpLwlLH3Zh/VpWfYF2harauWvUYLhwBQTBFHJv0N+6mYgdNcGfauyvHkFHAIvuo6XqhIVhycykk4IU6FZkq9O/tJ4IFqMQsWZWHS3ltMY29dBSD2ovB8UQNLgxkokbeexGC2mDJMPFBQ8BUsTFiFfWB2J3zCZufq63r23uxH7CEQo5ZNbBUrYGMVRgFJobJTYAIoiZRNCCWhs2uWz0GJQldlVpVlVE4qH2k812KC3Eo3lcykWHCd4SbeNc1nQFPlqnVCfQKoonGcugTGPgkZIVaaUt3mQQp3zTK8a1e34jeivUAqIwktBV317k3NG4AJzpjkWOhyX8vwbxCCOA7iMArDaNdUXgEbEOMXgFCYlA8jK23D7jLBNg0pMOekctB5oXuYNxajJUJAcYuJxHwLiFyzY+kI8BAyKnTABYVSWoW/a66/Ik4syaFNuINF4vuAMYiEz1mRm12EWCEDaPZkIcS7+2AvxZZuxb5Xlh18EdskBZF9+zN1qMuAyQpFAaIs95m5EpjViqyUWT7IFfVVLHwjoLvkfYvQxSLDAqMGybJMY+gQHmCWlAxYPkYYGo5YSVECGtO4CDPKpWWKEi8StGvuhn3q+tCVVsxc4tMQOIlxAFJFHStSMXUcaDLFAQxawFYmK2xHwdwxEXwj3zX3e7x7d3rEiIOFHRvnIm0r2zA0/fjQ+EzBHroTz6DRapLruQCEucJmgmEGxa5JvRi1xo3LKh4E0M8h5UggwXdNaijufIpupHOYgxFDU1Xbh1pdI1arhM59smsirwKCFRZ1GR1ix8gUGhSlMFVOumsi/4NATq7S3N41jVeC8sbCdA/6Ca9CFNpOFB/mNWscjJ9+xZ/th97dUOu2XWLdN1G3BILwVQ5OUjiUM8ulFoLqDw5ZnGvf58LRFBagLKjPS+pwSsMp1qapIQxh6xVNDlPM5whrjhBu/qCHpOdaFzibZDCLRDypJJZNKatQTgJTZQTu69iHqXFLQUzsIIiCP+gwBKaIdB6wOZr5aw8Wh+aApsh093Bj8JprLyDg3atLpx2171KatI3kf1FlqMwvhGCSI/1erlqI00RgXaeMcVlzvX792AJUHLmcCl7gd3M0hUQCy9pmiMkaIf3fVxYHMW73C/zYYnEIIqHS2FHcis11ReK2FlYsigM/Bj6LY3NVx/t4e08VrK0pSaFEw/IyxxQnDcOwJgwgnhSNY0onxZg3++hNBDnxfUViRhh1oxQQy3bcyPJhmDIFHR/GBKRW7lK6jz70ny3v90/pPAoJfo3xWiipqEWVj2ylSP7G55JW3LdSk28qp5T4ASGucFTJUA4skueOSyzkpw4BvimtLs+Vr0rMBrT4oWU6hpxLt7IKjd94VNdNXKgLKIoJ07rRYFY0ZVby2SwJdcZxWWnJJjiLQISyuavLKZ9oyQdcYEEYpbGpXsJIhXH+tuRNKxoDN4hD39RaJm+BbTu2r/I4NVeXT+y8UDFRShnfIU7tmKQkVoEpAm/M4m2R/rz+4wNsZWrJE26cE8bKkJptsY8tybOQIStZXVellQWZrjJycL1qW7WPMIYAmn/BAZafEcMRUQjp4x70y7oXKd+DR2CgZ/DQIw8/yhcpfvPwn2E0BNDTxjnJJ6dzBdz1OQa1d+riGpQ6nsuZjWaLrq2sRDWJyRyfB8V51TbhifeVhuVpGdpzuSjmfCb4jAG2OK3f815Pm/YfAS59bxF5a+FR7C2chQdOZ7bnYeYx6bVkzb5XKe+jKDwx84yfRr2PcO1xb0K8b7jw1ude9e1bkEnqle/KvjZtPl0svp1TzzXZQLwCLL6B84VteDTebPa1vXnjLcDiVHkJmHkm2VsXxJsDLwOTb77JvMIj2osrLyxmC+89H51uS077wG7qnaZexTxhe5N07TWeYa8NUcZ0exW3ab9WHgPYQwuvLRze2pwJ89bElP/CU9qL5p7jZf67ss8XbdIWH2s9BXT2tQxA9Q3mp2XTxK1Efjwt2mje+Xpqk5nJHPnxdtBgqkFUf8vCdIEAm6V8GuN10Hws6/csOS+Ed9APRKOdPyc6YsSIfUTgPugbhA/9xfZeTdQ2M+HDvk93oyaNHwbFu3tOgPs5RlhyjCTCFeRSFkgDxl1GGslrJizcDlLgAgORIITLQjJaJholkrO2FbIBclX76KLYwa07CycaU8whnmCmcaOtWqztQgqdZrTBHBcTjrE5o3WY4awkUgtRSznHzpTX7dhFBIqEawtxtouhwp/PlNy+RHe3F9y9d9d+7gPd7rW6W4VbWXCvBsKxczrigKD+b5/RN6JpHT/C0VG7OT663/2J5c8YneTo+O57J7hVuAs6+lfj6N7K0Z29k1vlLUa6gKM7FkcX3a7bx/7oAVab5fVqc3L26Wy12VwvH0g+nHw4Wq6MbLP8fHK9XJ0drc6OL64uOoE51tXF6uJqeba5OFudnJxtPhzdCc6ur08+Ga3V9eb6ug0w0TbXJs7qenl89umi/W4+tHGPl8bq5urT6tPq6Pps+XlzZmIPYf/h7MfV9dnN5eryy8ny+ubHE/Z/31wtP9/8+LL55/v3zcnVl83n4zv2H1arzzdnZydfPq1+XPy9urm+Z//h+uTm8+cvlzfXPz5fd6ez2tx8P7n68c+X1ebixpz05erLWcf+4p+/fxzfbL5//351vDy7+mwsDWN/9GlpUvbk+nL1fXW5XC6PH7M/uVperq6vjeT65PJ4eXmyujy5uE3izfeT5dnJ5nL1qZWujjf37Feb1dW1CVpeLlebLns/rT58NgauNp+OVxcnlysj2XTsr87ML6N+dmnyxvC4HMr+wxM8Zv9UeouO/S+h9yXnF3OrD9sMbbf+AvZ/vQz//0aCIaF//dXHvk/eG2+gYPu9peeMvBV7620EwfZHElw3iVyQBmkMUtU6WXbQDu4fCnsKahoKpLBUstCowSXXiXMo7B2WsoCqmPmRcohDc+q6sR/sGXuwnf1zRvrYEetlYG8kGBJqWfv4aMSIESP+dxHnzv4i7xukgxo/B/nwR71FfPu53zxF/WvQVjvPh2Ld29bCB40DRZCaD2QJQgnSD9sN+bgZad8XZ9wtaEEZZwWiBaSPmxwXI5pABiltNyihlDJEubg/VIKsfzU66wxCc3yKEDQcEDIhsNe/N2R/omoqiWdyXVZlPa+rByJj/0E8aNXNuiqnJcbTejpvJuVCTKbZoyjuoqrn8+aclnJeNc0kOceL9Xxyb4dNMy1O6QPr7vlkUmbntS6bctbo2oTTYezXVZVN1lWtpbGR/YZ9VVcZnjaZzsq1tjI5KeuyesK+wFldLZiusqrGTTlfGMOVuIvkVvQUT0rrAfvJaTvjy4yL9SSbcW29gL37kBNFlFGry22T0eih6An7rjywNrPNXpsCzGwfR8GuMcXaQtBGotRlRgfdszexKb1X6azf2qRd0W23rag37U0Rfwn0y6L1agwJRUlv2tsvQsSil0Xs0Ui3hj5r/Y/79wM13ta/f2f2z/StRvaDuQzXGNkPkPfZH6gxsh8g77M/UGNkP0DeZ3+gxsh+gLzP/kCNkf0AeZ/9gRoj+wHyPvsDNUb2A+R99gdqjOwHyPvsD9QY2Q+Q99kfqDGyHyDvsz9QY2Q/QN5nf6DGyH6AvM/+QI2R/QB5n/2BGiP7AfI++wM1RvYD5H32B2qM7AfI++wP1BjZD5D32R+oMbIfIO+zP1BjZD9A3md/oMbIfoC8z/5AjZH9AHmf/YEaI/sB8j77AzVG9gPkffYHauyI/Uvj9Wk88+bGK4+aP/PWwRO43H1ZxD6NraGufMb68DTbBV6b9jtBiJTlUFeFBKTARbYp92TrjFh7yR5QElE31AgCitoZ1C2gnsycpbrHv/eTvR8wSGwCeaoCJ2/Z50/m8wq7KQL2k/1TvLbG3A90DypvwWGwP8y0TwUNFf2FfffCoZ+QPWcPWCpUHT9lLyGUCFJu7+ESgg+hAr+t9Z+wd5WijhPlZM/Z3+Ewy/094HY3p/fdh13i3/mP9j7tUSwp44RKm0EFccgQRZBZac6wfQDspc5zgQmkDcOKmdpGuwxIReGvNaaB202auTfsI2I7fhzFdhqqME6BsmyoaEBt2z6AkvNbHDb7Z+qcA+lbHVrau66lmORFwiwRHhx7KRCNLIQRUvIXT8Eg36865zGCMLRVu9g2UbEKDi7tH8Pa+qZe1Pum3n4ApmQr9pd9GAXmE4btVH0W2L421/6yjyecycpe527LfvtCG/vLHuh2iSVSZ6LtW5HmsXCv65wWMVDtxKCRatmHW6el22P2DwC3vxycHgb7cHuVQw51adcRO8NLiwxpJ6O9nQU2bGd6DTvd2x8gIFG3b/ySbnkSs2MaGNLNFZt20W2zpUaSdtPHdhHbn2E3T2yQp4AAu40UBrcLm7SrZN/OKNvZioPAODvGhJMq6oduGqfK9xljpL3HxXrXVHAQC5FgViGAKBCGAliikEnMhdIcF9LCKKKISmkJLoqkKHTEuGsliTTSdnE5DgQuHE4xFyHDRRIjhpEUlgQ5srg2WhwnBXV8xoU2nfEIJ8wVou2WF5pJRLHgAceCBlmic1ujKPCLdniQiP7FPFTiAqYoQknIcx8xBFhCGAxEwhDkkDHXCRG0HMoYVSRhDrV9pBgijHIG22BgcWZBzhQKJSUoMELbzyFSxCYpQjRpp8gQqWVSlMcMxj60EOMBg7A9LHUZcgC3kc8cZsVxCk2OMwtZsUqTV8+w/PsZgrdn6eO1KJ8Y+G0p2O9FoUaMGDFixGGgpEijVNauRYTmlEoNMq2lZk2NGoxEgjFnyTzlGlVRgljb68MSFK7p/GmmM2AcDp9rXlQunr/xko/90AsdVU5ZyPAcGf+HswbUZWPJr03pZ6WwceY3tcCwcGoZ8HVNGqmTJlg3pTkRrStQxhzPoWgEb+S7LzGWkggFLIIp8AGzc59AQFKXqpxQNyIEpuYbpyxW1G7ngIpZ7CrlhkYUKsu4O2HI0tCGbUzFDnVp9xEjRowYMWLEiBEjRowYMWLEiBEjRowYMWLEiBEjbvEf36GHfySdheQ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26" name="Picture 6" descr="http://preview-templates.biztreeapps.com/thumbnails_size/460px/272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460" y="1417638"/>
            <a:ext cx="4381500" cy="508649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6152355" y="5740431"/>
            <a:ext cx="1754169" cy="646331"/>
          </a:xfrm>
          <a:prstGeom prst="rect">
            <a:avLst/>
          </a:prstGeom>
          <a:noFill/>
        </p:spPr>
        <p:txBody>
          <a:bodyPr wrap="none" rtlCol="0">
            <a:spAutoFit/>
          </a:bodyPr>
          <a:lstStyle/>
          <a:p>
            <a:r>
              <a:rPr lang="en-US" b="1" dirty="0">
                <a:solidFill>
                  <a:srgbClr val="FF0000"/>
                </a:solidFill>
              </a:rPr>
              <a:t>Check Exercise 9</a:t>
            </a:r>
            <a:endParaRPr lang="en-US" dirty="0"/>
          </a:p>
          <a:p>
            <a:endParaRPr lang="en-US" dirty="0"/>
          </a:p>
        </p:txBody>
      </p:sp>
    </p:spTree>
    <p:extLst>
      <p:ext uri="{BB962C8B-B14F-4D97-AF65-F5344CB8AC3E}">
        <p14:creationId xmlns:p14="http://schemas.microsoft.com/office/powerpoint/2010/main" val="7524725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b="1" dirty="0" smtClean="0">
                <a:solidFill>
                  <a:srgbClr val="FF0000"/>
                </a:solidFill>
              </a:rPr>
              <a:t>مكونات سجل البيع</a:t>
            </a:r>
            <a:endParaRPr lang="fr-FR" b="1" dirty="0">
              <a:solidFill>
                <a:srgbClr val="FF0000"/>
              </a:solidFill>
            </a:endParaRPr>
          </a:p>
        </p:txBody>
      </p:sp>
      <p:graphicFrame>
        <p:nvGraphicFramePr>
          <p:cNvPr id="4" name="Diagramme 3"/>
          <p:cNvGraphicFramePr/>
          <p:nvPr>
            <p:extLst>
              <p:ext uri="{D42A27DB-BD31-4B8C-83A1-F6EECF244321}">
                <p14:modId xmlns:p14="http://schemas.microsoft.com/office/powerpoint/2010/main" val="856225746"/>
              </p:ext>
            </p:extLst>
          </p:nvPr>
        </p:nvGraphicFramePr>
        <p:xfrm>
          <a:off x="323528" y="1397000"/>
          <a:ext cx="8136904"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8041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AE" b="1" dirty="0" smtClean="0">
                <a:solidFill>
                  <a:schemeClr val="accent1"/>
                </a:solidFill>
              </a:rPr>
              <a:t>السجلات المالية الصحيحة تسمح لنا أن </a:t>
            </a:r>
            <a:r>
              <a:rPr lang="ar-AE" b="1" dirty="0" err="1" smtClean="0">
                <a:solidFill>
                  <a:schemeClr val="accent1"/>
                </a:solidFill>
              </a:rPr>
              <a:t>نعرف:</a:t>
            </a:r>
            <a:endParaRPr lang="ar-AE" b="1" dirty="0" smtClean="0">
              <a:solidFill>
                <a:schemeClr val="accent1"/>
              </a:solidFill>
            </a:endParaRPr>
          </a:p>
        </p:txBody>
      </p:sp>
      <p:sp>
        <p:nvSpPr>
          <p:cNvPr id="4" name="Espace réservé du contenu 2"/>
          <p:cNvSpPr>
            <a:spLocks noGrp="1"/>
          </p:cNvSpPr>
          <p:nvPr>
            <p:ph idx="1"/>
          </p:nvPr>
        </p:nvSpPr>
        <p:spPr>
          <a:xfrm>
            <a:off x="467544" y="1628800"/>
            <a:ext cx="8229600" cy="3701008"/>
          </a:xfrm>
        </p:spPr>
        <p:txBody>
          <a:bodyPr>
            <a:normAutofit/>
          </a:bodyPr>
          <a:lstStyle/>
          <a:p>
            <a:pPr algn="r" rtl="1"/>
            <a:endParaRPr lang="ar-AE" dirty="0" smtClean="0"/>
          </a:p>
          <a:p>
            <a:pPr algn="r" rtl="1"/>
            <a:r>
              <a:rPr lang="ar-AE" b="1" dirty="0" smtClean="0"/>
              <a:t>الأرباح التي تحققها المقاولة</a:t>
            </a:r>
          </a:p>
          <a:p>
            <a:pPr algn="ctr" rtl="1"/>
            <a:r>
              <a:rPr lang="ar-AE" b="1" dirty="0" smtClean="0"/>
              <a:t>قيمة المقاولة</a:t>
            </a:r>
          </a:p>
          <a:p>
            <a:pPr rtl="1"/>
            <a:r>
              <a:rPr lang="ar-AE" b="1" dirty="0" smtClean="0"/>
              <a:t>الديون المستحقة للشركاء </a:t>
            </a:r>
          </a:p>
          <a:p>
            <a:pPr algn="ctr" rtl="1"/>
            <a:r>
              <a:rPr lang="ar-AE" b="1" dirty="0" smtClean="0"/>
              <a:t>مبلغ الضرائب</a:t>
            </a:r>
          </a:p>
          <a:p>
            <a:pPr algn="r" rtl="1"/>
            <a:r>
              <a:rPr lang="ar-AE" b="1" dirty="0" smtClean="0"/>
              <a:t>الديون المستحقة للمقاولة</a:t>
            </a:r>
          </a:p>
          <a:p>
            <a:pPr algn="r" rtl="1"/>
            <a:endParaRPr lang="ar-AE" dirty="0" smtClean="0"/>
          </a:p>
          <a:p>
            <a:pPr algn="r" rtl="1"/>
            <a:endParaRPr lang="ar-AE" b="1" dirty="0" smtClean="0"/>
          </a:p>
          <a:p>
            <a:pPr algn="r" rtl="1"/>
            <a:endParaRPr lang="fr-FR" dirty="0"/>
          </a:p>
          <a:p>
            <a:pPr algn="r" rtl="1"/>
            <a:endParaRPr lang="fr-FR" dirty="0"/>
          </a:p>
        </p:txBody>
      </p:sp>
    </p:spTree>
    <p:extLst>
      <p:ext uri="{BB962C8B-B14F-4D97-AF65-F5344CB8AC3E}">
        <p14:creationId xmlns:p14="http://schemas.microsoft.com/office/powerpoint/2010/main" val="3896820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
          <p:cNvSpPr>
            <a:spLocks noGrp="1"/>
          </p:cNvSpPr>
          <p:nvPr>
            <p:ph type="title"/>
          </p:nvPr>
        </p:nvSpPr>
        <p:spPr>
          <a:xfrm>
            <a:off x="457200" y="908050"/>
            <a:ext cx="8229600" cy="509588"/>
          </a:xfrm>
        </p:spPr>
        <p:txBody>
          <a:bodyPr rtlCol="0">
            <a:normAutofit fontScale="90000"/>
          </a:bodyPr>
          <a:lstStyle/>
          <a:p>
            <a:pPr algn="r" rtl="1" fontAlgn="auto">
              <a:spcAft>
                <a:spcPts val="0"/>
              </a:spcAft>
              <a:defRPr/>
            </a:pPr>
            <a:r>
              <a:rPr lang="ar-AE" sz="3600" dirty="0" smtClean="0"/>
              <a:t>مثال</a:t>
            </a:r>
            <a:endParaRPr lang="fr-FR" sz="3600" dirty="0" smtClean="0"/>
          </a:p>
        </p:txBody>
      </p:sp>
      <p:sp>
        <p:nvSpPr>
          <p:cNvPr id="17" name="Rectangle 16"/>
          <p:cNvSpPr/>
          <p:nvPr/>
        </p:nvSpPr>
        <p:spPr>
          <a:xfrm>
            <a:off x="0" y="-397669"/>
            <a:ext cx="9144000" cy="795338"/>
          </a:xfrm>
          <a:prstGeom prst="rect">
            <a:avLst/>
          </a:prstGeom>
          <a:solidFill>
            <a:schemeClr val="bg1"/>
          </a:solidFill>
          <a:ln>
            <a:solidFill>
              <a:srgbClr val="E3D8B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fr-FR" sz="3200" dirty="0">
              <a:solidFill>
                <a:srgbClr val="F79646"/>
              </a:solidFill>
            </a:endParaRPr>
          </a:p>
          <a:p>
            <a:pPr algn="ctr" rtl="1" fontAlgn="auto">
              <a:spcBef>
                <a:spcPts val="0"/>
              </a:spcBef>
              <a:spcAft>
                <a:spcPts val="0"/>
              </a:spcAft>
              <a:defRPr/>
            </a:pPr>
            <a:endParaRPr lang="fr-FR" sz="3200" b="1" dirty="0">
              <a:solidFill>
                <a:srgbClr val="1F497D">
                  <a:lumMod val="75000"/>
                </a:srgbClr>
              </a:solidFill>
            </a:endParaRPr>
          </a:p>
          <a:p>
            <a:pPr algn="ctr" rtl="1">
              <a:buFont typeface="Arial" pitchFamily="34" charset="0"/>
              <a:buNone/>
              <a:defRPr/>
            </a:pPr>
            <a:r>
              <a:rPr lang="fr-FR" sz="3200" b="1" dirty="0" smtClean="0">
                <a:solidFill>
                  <a:schemeClr val="tx1"/>
                </a:solidFill>
              </a:rPr>
              <a:t/>
            </a:r>
            <a:br>
              <a:rPr lang="fr-FR" sz="3200" b="1" dirty="0" smtClean="0">
                <a:solidFill>
                  <a:schemeClr val="tx1"/>
                </a:solidFill>
              </a:rPr>
            </a:br>
            <a:r>
              <a:rPr lang="fr-FR" sz="3200" b="1" dirty="0" err="1" smtClean="0">
                <a:solidFill>
                  <a:schemeClr val="tx1"/>
                </a:solidFill>
              </a:rPr>
              <a:t>دفتر</a:t>
            </a:r>
            <a:r>
              <a:rPr lang="fr-FR" sz="3200" b="1" dirty="0" smtClean="0">
                <a:solidFill>
                  <a:schemeClr val="tx1"/>
                </a:solidFill>
              </a:rPr>
              <a:t> </a:t>
            </a:r>
            <a:r>
              <a:rPr lang="fr-FR" sz="3200" b="1" dirty="0" err="1" smtClean="0">
                <a:solidFill>
                  <a:schemeClr val="tx1"/>
                </a:solidFill>
              </a:rPr>
              <a:t>الصندوق</a:t>
            </a:r>
            <a:r>
              <a:rPr lang="fr-FR" sz="3200" b="1" dirty="0" smtClean="0">
                <a:solidFill>
                  <a:schemeClr val="tx1"/>
                </a:solidFill>
              </a:rPr>
              <a:t> </a:t>
            </a:r>
            <a:br>
              <a:rPr lang="fr-FR" sz="3200" b="1" dirty="0" smtClean="0">
                <a:solidFill>
                  <a:schemeClr val="tx1"/>
                </a:solidFill>
              </a:rPr>
            </a:br>
            <a:endParaRPr lang="fr-FR" sz="3200" b="1" dirty="0" smtClean="0">
              <a:solidFill>
                <a:schemeClr val="tx1"/>
              </a:solidFill>
            </a:endParaRPr>
          </a:p>
          <a:p>
            <a:pPr algn="ctr" rtl="1" fontAlgn="auto">
              <a:spcBef>
                <a:spcPts val="0"/>
              </a:spcBef>
              <a:spcAft>
                <a:spcPts val="0"/>
              </a:spcAft>
              <a:defRPr/>
            </a:pPr>
            <a:r>
              <a:rPr lang="en-US" sz="3200" dirty="0">
                <a:solidFill>
                  <a:srgbClr val="004065"/>
                </a:solidFill>
              </a:rPr>
              <a:t>                            </a:t>
            </a:r>
          </a:p>
        </p:txBody>
      </p:sp>
      <p:graphicFrame>
        <p:nvGraphicFramePr>
          <p:cNvPr id="18" name="Espace réservé du contenu 3"/>
          <p:cNvGraphicFramePr>
            <a:graphicFrameLocks noGrp="1"/>
          </p:cNvGraphicFramePr>
          <p:nvPr>
            <p:ph idx="1"/>
            <p:extLst>
              <p:ext uri="{D42A27DB-BD31-4B8C-83A1-F6EECF244321}">
                <p14:modId xmlns:p14="http://schemas.microsoft.com/office/powerpoint/2010/main" val="2543474383"/>
              </p:ext>
            </p:extLst>
          </p:nvPr>
        </p:nvGraphicFramePr>
        <p:xfrm>
          <a:off x="392254" y="1600200"/>
          <a:ext cx="8294546" cy="2228850"/>
        </p:xfrm>
        <a:graphic>
          <a:graphicData uri="http://schemas.openxmlformats.org/drawingml/2006/table">
            <a:tbl>
              <a:tblPr rtl="1"/>
              <a:tblGrid>
                <a:gridCol w="1646238"/>
                <a:gridCol w="1646237"/>
                <a:gridCol w="1644650"/>
                <a:gridCol w="1646238"/>
                <a:gridCol w="1711183"/>
              </a:tblGrid>
              <a:tr h="3714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400" b="1" i="0" u="none" strike="noStrike" cap="none" normalizeH="0" baseline="0" dirty="0" err="1" smtClean="0">
                          <a:ln>
                            <a:noFill/>
                          </a:ln>
                          <a:solidFill>
                            <a:srgbClr val="FFFFFF"/>
                          </a:solidFill>
                          <a:effectLst/>
                          <a:latin typeface="Calibri" pitchFamily="34" charset="0"/>
                          <a:ea typeface="Times New Roman" pitchFamily="18" charset="0"/>
                          <a:cs typeface="Calibri" pitchFamily="34" charset="0"/>
                        </a:rPr>
                        <a:t>ا</a:t>
                      </a:r>
                      <a:r>
                        <a:rPr kumimoji="0" lang="x-none" sz="1400" b="1"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لتاريخ</a:t>
                      </a:r>
                      <a:endParaRPr kumimoji="0" lang="fr-FR" sz="1400" b="1"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ar-AE" sz="1400" b="1"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العملية</a:t>
                      </a:r>
                      <a:r>
                        <a:rPr kumimoji="0" lang="fr-FR" sz="1400" b="1"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ar-AE" sz="1400" b="1" i="0" u="none" strike="noStrike" cap="none" normalizeH="0" baseline="0" dirty="0" err="1" smtClean="0">
                          <a:ln>
                            <a:noFill/>
                          </a:ln>
                          <a:solidFill>
                            <a:srgbClr val="FFFFFF"/>
                          </a:solidFill>
                          <a:effectLst/>
                          <a:latin typeface="Calibri" pitchFamily="34" charset="0"/>
                          <a:ea typeface="Times New Roman" pitchFamily="18" charset="0"/>
                          <a:cs typeface="Calibri" pitchFamily="34" charset="0"/>
                        </a:rPr>
                        <a:t>مداخيل</a:t>
                      </a:r>
                      <a:r>
                        <a:rPr kumimoji="0" lang="ar-AE" sz="1400" b="1"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 </a:t>
                      </a:r>
                      <a:endParaRPr kumimoji="0" lang="fr-FR" sz="1400" b="1"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400" b="1" i="0" u="none" strike="noStrike" cap="none" normalizeH="0" baseline="0" dirty="0" err="1" smtClean="0">
                          <a:ln>
                            <a:noFill/>
                          </a:ln>
                          <a:solidFill>
                            <a:srgbClr val="FFFFFF"/>
                          </a:solidFill>
                          <a:effectLst/>
                          <a:latin typeface="Calibri" pitchFamily="34" charset="0"/>
                          <a:ea typeface="Times New Roman" pitchFamily="18" charset="0"/>
                          <a:cs typeface="Calibri" pitchFamily="34" charset="0"/>
                        </a:rPr>
                        <a:t>ا</a:t>
                      </a:r>
                      <a:r>
                        <a:rPr kumimoji="0" lang="x-none" sz="1400" b="1"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لنفقات</a:t>
                      </a:r>
                      <a:endParaRPr kumimoji="0" lang="fr-FR" sz="1400" b="1"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ar-AE" sz="1400" b="1"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ملاحظات</a:t>
                      </a:r>
                      <a:endParaRPr kumimoji="0" lang="fr-FR" sz="1400" b="1"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9" name="ZoneTexte 18"/>
          <p:cNvSpPr txBox="1"/>
          <p:nvPr/>
        </p:nvSpPr>
        <p:spPr>
          <a:xfrm>
            <a:off x="468313" y="4149724"/>
            <a:ext cx="8351837" cy="2400657"/>
          </a:xfrm>
          <a:prstGeom prst="rect">
            <a:avLst/>
          </a:prstGeom>
          <a:noFill/>
        </p:spPr>
        <p:txBody>
          <a:bodyPr wrap="square">
            <a:spAutoFit/>
          </a:bodyPr>
          <a:lstStyle/>
          <a:p>
            <a:pPr algn="r" rtl="1" fontAlgn="auto">
              <a:spcBef>
                <a:spcPts val="0"/>
              </a:spcBef>
              <a:spcAft>
                <a:spcPts val="0"/>
              </a:spcAft>
              <a:defRPr/>
            </a:pPr>
            <a:r>
              <a:rPr lang="fr-FR" dirty="0" smtClean="0">
                <a:solidFill>
                  <a:prstClr val="black"/>
                </a:solidFill>
                <a:latin typeface="Calibri"/>
              </a:rPr>
              <a:t> </a:t>
            </a:r>
            <a:r>
              <a:rPr lang="fr-FR" sz="2800" dirty="0">
                <a:solidFill>
                  <a:prstClr val="black"/>
                </a:solidFill>
                <a:latin typeface="Calibri"/>
              </a:rPr>
              <a:t>قبل الشروع </a:t>
            </a:r>
            <a:r>
              <a:rPr lang="fr-FR" sz="2800" dirty="0" err="1">
                <a:solidFill>
                  <a:prstClr val="black"/>
                </a:solidFill>
                <a:latin typeface="Calibri"/>
              </a:rPr>
              <a:t>فى</a:t>
            </a:r>
            <a:r>
              <a:rPr lang="fr-FR" sz="2800" dirty="0">
                <a:solidFill>
                  <a:prstClr val="black"/>
                </a:solidFill>
                <a:latin typeface="Calibri"/>
              </a:rPr>
              <a:t> </a:t>
            </a:r>
            <a:r>
              <a:rPr lang="fr-FR" sz="2800" dirty="0" err="1" smtClean="0">
                <a:solidFill>
                  <a:prstClr val="black"/>
                </a:solidFill>
                <a:latin typeface="Calibri"/>
              </a:rPr>
              <a:t>الاحتفاظ</a:t>
            </a:r>
            <a:r>
              <a:rPr lang="ar-AE" sz="2800" dirty="0" smtClean="0">
                <a:solidFill>
                  <a:prstClr val="black"/>
                </a:solidFill>
                <a:latin typeface="Calibri"/>
              </a:rPr>
              <a:t> </a:t>
            </a:r>
            <a:r>
              <a:rPr lang="fr-FR" sz="2800" dirty="0" smtClean="0">
                <a:solidFill>
                  <a:prstClr val="black"/>
                </a:solidFill>
                <a:latin typeface="Calibri"/>
              </a:rPr>
              <a:t> </a:t>
            </a:r>
            <a:r>
              <a:rPr lang="fr-FR" sz="2800" dirty="0" err="1" smtClean="0">
                <a:solidFill>
                  <a:prstClr val="black"/>
                </a:solidFill>
                <a:latin typeface="Calibri"/>
              </a:rPr>
              <a:t>بالسجلات</a:t>
            </a:r>
            <a:r>
              <a:rPr lang="ar-AE" sz="2800" dirty="0" smtClean="0">
                <a:solidFill>
                  <a:prstClr val="black"/>
                </a:solidFill>
                <a:latin typeface="Calibri"/>
              </a:rPr>
              <a:t> و تسجيل كل العمليات بالترتيب:</a:t>
            </a:r>
            <a:endParaRPr lang="fr-FR" sz="2800" dirty="0">
              <a:solidFill>
                <a:prstClr val="black"/>
              </a:solidFill>
              <a:latin typeface="Calibri"/>
            </a:endParaRPr>
          </a:p>
          <a:p>
            <a:pPr algn="r" rtl="1" fontAlgn="auto">
              <a:spcBef>
                <a:spcPts val="0"/>
              </a:spcBef>
              <a:spcAft>
                <a:spcPts val="0"/>
              </a:spcAft>
              <a:defRPr/>
            </a:pPr>
            <a:r>
              <a:rPr lang="fr-FR" sz="2800" dirty="0" err="1" smtClean="0">
                <a:solidFill>
                  <a:prstClr val="black"/>
                </a:solidFill>
                <a:latin typeface="Calibri"/>
              </a:rPr>
              <a:t>ينبغى</a:t>
            </a:r>
            <a:r>
              <a:rPr lang="fr-FR" sz="2800" dirty="0" smtClean="0">
                <a:solidFill>
                  <a:prstClr val="black"/>
                </a:solidFill>
                <a:latin typeface="Calibri"/>
              </a:rPr>
              <a:t> </a:t>
            </a:r>
            <a:r>
              <a:rPr lang="ar-AE" sz="2800" dirty="0" smtClean="0">
                <a:solidFill>
                  <a:prstClr val="black"/>
                </a:solidFill>
                <a:latin typeface="Calibri"/>
              </a:rPr>
              <a:t>عليك</a:t>
            </a:r>
            <a:r>
              <a:rPr lang="x-none" sz="2800" dirty="0">
                <a:solidFill>
                  <a:prstClr val="black"/>
                </a:solidFill>
                <a:latin typeface="Calibri"/>
              </a:rPr>
              <a:t> </a:t>
            </a:r>
            <a:r>
              <a:rPr lang="fr-FR" sz="2800" dirty="0" err="1" smtClean="0">
                <a:solidFill>
                  <a:prstClr val="black"/>
                </a:solidFill>
                <a:latin typeface="Calibri"/>
              </a:rPr>
              <a:t>معرفة</a:t>
            </a:r>
            <a:r>
              <a:rPr lang="fr-FR" sz="2800" dirty="0" smtClean="0">
                <a:solidFill>
                  <a:prstClr val="black"/>
                </a:solidFill>
                <a:latin typeface="Calibri"/>
              </a:rPr>
              <a:t> </a:t>
            </a:r>
            <a:r>
              <a:rPr lang="ar-AE" sz="2800" dirty="0" smtClean="0">
                <a:solidFill>
                  <a:prstClr val="black"/>
                </a:solidFill>
                <a:latin typeface="Calibri"/>
              </a:rPr>
              <a:t>كم يو</a:t>
            </a:r>
            <a:r>
              <a:rPr lang="x-none" sz="2800" dirty="0" smtClean="0">
                <a:solidFill>
                  <a:prstClr val="black"/>
                </a:solidFill>
              </a:rPr>
              <a:t>جد</a:t>
            </a:r>
            <a:r>
              <a:rPr lang="ar-AE" sz="2800" dirty="0" smtClean="0">
                <a:solidFill>
                  <a:prstClr val="black"/>
                </a:solidFill>
                <a:latin typeface="Calibri"/>
              </a:rPr>
              <a:t> في الصندوق</a:t>
            </a:r>
          </a:p>
          <a:p>
            <a:pPr algn="r" rtl="1" fontAlgn="auto">
              <a:spcBef>
                <a:spcPts val="0"/>
              </a:spcBef>
              <a:spcAft>
                <a:spcPts val="0"/>
              </a:spcAft>
              <a:defRPr/>
            </a:pPr>
            <a:endParaRPr lang="ar-AE" sz="2800" dirty="0" smtClean="0">
              <a:solidFill>
                <a:prstClr val="black"/>
              </a:solidFill>
              <a:latin typeface="Calibri"/>
            </a:endParaRPr>
          </a:p>
          <a:p>
            <a:pPr algn="r" rtl="1" fontAlgn="auto">
              <a:spcBef>
                <a:spcPts val="0"/>
              </a:spcBef>
              <a:spcAft>
                <a:spcPts val="0"/>
              </a:spcAft>
              <a:defRPr/>
            </a:pPr>
            <a:r>
              <a:rPr lang="ar-AE" sz="2800" dirty="0" smtClean="0">
                <a:solidFill>
                  <a:prstClr val="black"/>
                </a:solidFill>
                <a:latin typeface="Calibri"/>
              </a:rPr>
              <a:t>إن كان فارغا ينبغي وضع 0</a:t>
            </a:r>
            <a:endParaRPr lang="en-US" sz="2800" dirty="0" smtClean="0">
              <a:solidFill>
                <a:prstClr val="black"/>
              </a:solidFill>
              <a:latin typeface="Calibri"/>
            </a:endParaRPr>
          </a:p>
          <a:p>
            <a:pPr rtl="1" fontAlgn="auto">
              <a:spcBef>
                <a:spcPts val="0"/>
              </a:spcBef>
              <a:spcAft>
                <a:spcPts val="0"/>
              </a:spcAft>
              <a:defRPr/>
            </a:pPr>
            <a:r>
              <a:rPr lang="en-US" sz="2000" b="1" dirty="0" smtClean="0">
                <a:solidFill>
                  <a:srgbClr val="FF0000"/>
                </a:solidFill>
                <a:latin typeface="Calibri"/>
              </a:rPr>
              <a:t>Check Exercise 1</a:t>
            </a:r>
            <a:endParaRPr lang="fr-FR" sz="2000" b="1" dirty="0">
              <a:solidFill>
                <a:srgbClr val="FF0000"/>
              </a:solidFill>
              <a:latin typeface="Calibri"/>
            </a:endParaRPr>
          </a:p>
          <a:p>
            <a:pPr algn="r" rtl="1" fontAlgn="auto">
              <a:spcBef>
                <a:spcPts val="0"/>
              </a:spcBef>
              <a:spcAft>
                <a:spcPts val="0"/>
              </a:spcAft>
              <a:defRPr/>
            </a:pPr>
            <a:endParaRPr lang="fr-FR" dirty="0">
              <a:solidFill>
                <a:prstClr val="black"/>
              </a:solidFill>
              <a:latin typeface="Calibri"/>
            </a:endParaRPr>
          </a:p>
        </p:txBody>
      </p:sp>
    </p:spTree>
    <p:extLst>
      <p:ext uri="{BB962C8B-B14F-4D97-AF65-F5344CB8AC3E}">
        <p14:creationId xmlns:p14="http://schemas.microsoft.com/office/powerpoint/2010/main" val="2039303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6988"/>
            <a:ext cx="9144000" cy="795338"/>
          </a:xfrm>
          <a:prstGeom prst="rect">
            <a:avLst/>
          </a:prstGeom>
          <a:solidFill>
            <a:schemeClr val="bg1"/>
          </a:solidFill>
          <a:ln>
            <a:solidFill>
              <a:srgbClr val="E3D8B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fr-FR" sz="3200" dirty="0">
              <a:solidFill>
                <a:srgbClr val="F79646"/>
              </a:solidFill>
            </a:endParaRPr>
          </a:p>
          <a:p>
            <a:pPr algn="ctr" rtl="1" fontAlgn="auto">
              <a:spcBef>
                <a:spcPts val="0"/>
              </a:spcBef>
              <a:spcAft>
                <a:spcPts val="0"/>
              </a:spcAft>
              <a:defRPr/>
            </a:pPr>
            <a:endParaRPr lang="fr-FR" sz="3200" b="1" dirty="0">
              <a:solidFill>
                <a:srgbClr val="1F497D">
                  <a:lumMod val="75000"/>
                </a:srgbClr>
              </a:solidFill>
            </a:endParaRPr>
          </a:p>
          <a:p>
            <a:pPr algn="ctr" rtl="1">
              <a:defRPr/>
            </a:pPr>
            <a:endParaRPr lang="ar-AE" sz="3200" b="1" dirty="0" smtClean="0">
              <a:solidFill>
                <a:srgbClr val="1F497D">
                  <a:lumMod val="75000"/>
                </a:srgbClr>
              </a:solidFill>
            </a:endParaRPr>
          </a:p>
          <a:p>
            <a:pPr algn="ctr" rtl="1">
              <a:defRPr/>
            </a:pPr>
            <a:r>
              <a:rPr lang="ar-AE" sz="4000" b="1" dirty="0" smtClean="0">
                <a:solidFill>
                  <a:srgbClr val="FFC000"/>
                </a:solidFill>
              </a:rPr>
              <a:t>فوائد </a:t>
            </a:r>
            <a:r>
              <a:rPr lang="fr-FR" sz="4000" b="1" dirty="0" err="1" smtClean="0">
                <a:solidFill>
                  <a:srgbClr val="FFC000"/>
                </a:solidFill>
              </a:rPr>
              <a:t>دفتر</a:t>
            </a:r>
            <a:r>
              <a:rPr lang="fr-FR" sz="4000" b="1" dirty="0" smtClean="0">
                <a:solidFill>
                  <a:srgbClr val="FFC000"/>
                </a:solidFill>
              </a:rPr>
              <a:t> </a:t>
            </a:r>
            <a:r>
              <a:rPr lang="fr-FR" sz="4000" b="1" dirty="0" err="1" smtClean="0">
                <a:solidFill>
                  <a:srgbClr val="FFC000"/>
                </a:solidFill>
              </a:rPr>
              <a:t>الصندوق</a:t>
            </a:r>
            <a:r>
              <a:rPr lang="fr-FR" sz="4000" b="1" dirty="0" smtClean="0">
                <a:solidFill>
                  <a:srgbClr val="FFC000"/>
                </a:solidFill>
              </a:rPr>
              <a:t> </a:t>
            </a:r>
            <a:br>
              <a:rPr lang="fr-FR" sz="4000" b="1" dirty="0" smtClean="0">
                <a:solidFill>
                  <a:srgbClr val="FFC000"/>
                </a:solidFill>
              </a:rPr>
            </a:br>
            <a:r>
              <a:rPr lang="ar-AE" sz="4000" b="1" dirty="0" smtClean="0">
                <a:solidFill>
                  <a:srgbClr val="FFC000"/>
                </a:solidFill>
              </a:rPr>
              <a:t> </a:t>
            </a:r>
            <a:endParaRPr lang="fr-FR" sz="4000" b="1" dirty="0" smtClean="0">
              <a:solidFill>
                <a:srgbClr val="FFC000"/>
              </a:solidFill>
            </a:endParaRPr>
          </a:p>
          <a:p>
            <a:pPr algn="ctr" rtl="1" fontAlgn="auto">
              <a:spcBef>
                <a:spcPts val="0"/>
              </a:spcBef>
              <a:spcAft>
                <a:spcPts val="0"/>
              </a:spcAft>
              <a:defRPr/>
            </a:pPr>
            <a:endParaRPr lang="fr-FR" sz="3200" b="1" dirty="0">
              <a:solidFill>
                <a:srgbClr val="1F497D">
                  <a:lumMod val="75000"/>
                </a:srgbClr>
              </a:solidFill>
            </a:endParaRPr>
          </a:p>
          <a:p>
            <a:pPr algn="ctr" rtl="1" fontAlgn="auto">
              <a:spcBef>
                <a:spcPts val="0"/>
              </a:spcBef>
              <a:spcAft>
                <a:spcPts val="0"/>
              </a:spcAft>
              <a:defRPr/>
            </a:pPr>
            <a:r>
              <a:rPr lang="en-US" sz="3200" dirty="0">
                <a:solidFill>
                  <a:srgbClr val="004065"/>
                </a:solidFill>
              </a:rPr>
              <a:t>                            </a:t>
            </a:r>
          </a:p>
        </p:txBody>
      </p:sp>
      <p:sp>
        <p:nvSpPr>
          <p:cNvPr id="6" name="Rectangle 5"/>
          <p:cNvSpPr/>
          <p:nvPr/>
        </p:nvSpPr>
        <p:spPr>
          <a:xfrm>
            <a:off x="0" y="1340768"/>
            <a:ext cx="9144000" cy="795338"/>
          </a:xfrm>
          <a:prstGeom prst="rect">
            <a:avLst/>
          </a:prstGeom>
          <a:solidFill>
            <a:srgbClr val="FFC000"/>
          </a:solidFill>
          <a:ln>
            <a:solidFill>
              <a:srgbClr val="E3D8B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fr-FR" sz="3200" dirty="0">
              <a:solidFill>
                <a:srgbClr val="F79646"/>
              </a:solidFill>
            </a:endParaRPr>
          </a:p>
          <a:p>
            <a:pPr algn="ctr" rtl="1" fontAlgn="auto">
              <a:spcBef>
                <a:spcPts val="0"/>
              </a:spcBef>
              <a:spcAft>
                <a:spcPts val="0"/>
              </a:spcAft>
              <a:defRPr/>
            </a:pPr>
            <a:endParaRPr lang="fr-FR" sz="3200" b="1" dirty="0">
              <a:solidFill>
                <a:srgbClr val="1F497D">
                  <a:lumMod val="75000"/>
                </a:srgbClr>
              </a:solidFill>
            </a:endParaRPr>
          </a:p>
          <a:p>
            <a:pPr algn="ctr" rtl="1"/>
            <a:r>
              <a:rPr lang="ar-AE" sz="3200" b="1" dirty="0" smtClean="0">
                <a:solidFill>
                  <a:srgbClr val="000000"/>
                </a:solidFill>
                <a:latin typeface="Calibri" pitchFamily="34" charset="0"/>
              </a:rPr>
              <a:t>القد</a:t>
            </a:r>
            <a:r>
              <a:rPr lang="fr-FR" sz="3200" b="1" dirty="0" err="1" smtClean="0">
                <a:solidFill>
                  <a:srgbClr val="000000"/>
                </a:solidFill>
                <a:latin typeface="Calibri" pitchFamily="34" charset="0"/>
              </a:rPr>
              <a:t>ر</a:t>
            </a:r>
            <a:r>
              <a:rPr lang="ar-AE" sz="3200" b="1" dirty="0" smtClean="0">
                <a:solidFill>
                  <a:srgbClr val="000000"/>
                </a:solidFill>
                <a:latin typeface="Calibri" pitchFamily="34" charset="0"/>
              </a:rPr>
              <a:t>ة على معرفة كم</a:t>
            </a:r>
            <a:r>
              <a:rPr lang="fr-FR" sz="3200" b="1" dirty="0" smtClean="0">
                <a:solidFill>
                  <a:srgbClr val="000000"/>
                </a:solidFill>
                <a:latin typeface="Calibri" pitchFamily="34" charset="0"/>
              </a:rPr>
              <a:t> </a:t>
            </a:r>
            <a:r>
              <a:rPr lang="fr-FR" sz="3200" b="1" dirty="0" err="1" smtClean="0">
                <a:solidFill>
                  <a:srgbClr val="000000"/>
                </a:solidFill>
                <a:latin typeface="Calibri" pitchFamily="34" charset="0"/>
              </a:rPr>
              <a:t>تلقيتم</a:t>
            </a:r>
            <a:r>
              <a:rPr lang="fr-FR" sz="3200" b="1" dirty="0" smtClean="0">
                <a:solidFill>
                  <a:srgbClr val="000000"/>
                </a:solidFill>
                <a:latin typeface="Calibri" pitchFamily="34" charset="0"/>
              </a:rPr>
              <a:t> </a:t>
            </a:r>
            <a:r>
              <a:rPr lang="ar-AE" sz="3200" b="1" dirty="0" smtClean="0">
                <a:solidFill>
                  <a:srgbClr val="000000"/>
                </a:solidFill>
                <a:latin typeface="Calibri" pitchFamily="34" charset="0"/>
              </a:rPr>
              <a:t>من </a:t>
            </a:r>
            <a:r>
              <a:rPr lang="fr-FR" sz="3200" b="1" dirty="0" err="1" smtClean="0">
                <a:solidFill>
                  <a:srgbClr val="000000"/>
                </a:solidFill>
                <a:latin typeface="Calibri" pitchFamily="34" charset="0"/>
              </a:rPr>
              <a:t>ا</a:t>
            </a:r>
            <a:r>
              <a:rPr lang="x-none" sz="3200" b="1" dirty="0" smtClean="0">
                <a:solidFill>
                  <a:srgbClr val="000000"/>
                </a:solidFill>
                <a:latin typeface="Calibri" pitchFamily="34" charset="0"/>
              </a:rPr>
              <a:t>لأ</a:t>
            </a:r>
            <a:r>
              <a:rPr lang="fr-FR" sz="3200" b="1" dirty="0" err="1" smtClean="0">
                <a:solidFill>
                  <a:srgbClr val="000000"/>
                </a:solidFill>
                <a:latin typeface="Calibri" pitchFamily="34" charset="0"/>
              </a:rPr>
              <a:t>موا</a:t>
            </a:r>
            <a:r>
              <a:rPr lang="ar-AE" sz="3200" b="1" dirty="0" smtClean="0">
                <a:solidFill>
                  <a:srgbClr val="000000"/>
                </a:solidFill>
                <a:latin typeface="Calibri" pitchFamily="34" charset="0"/>
              </a:rPr>
              <a:t>ل و </a:t>
            </a:r>
            <a:r>
              <a:rPr lang="fr-FR" sz="3200" b="1" dirty="0" err="1" smtClean="0">
                <a:solidFill>
                  <a:srgbClr val="000000"/>
                </a:solidFill>
                <a:latin typeface="Calibri" pitchFamily="34" charset="0"/>
              </a:rPr>
              <a:t>كم</a:t>
            </a:r>
            <a:r>
              <a:rPr lang="fr-FR" sz="3200" b="1" dirty="0" smtClean="0">
                <a:solidFill>
                  <a:srgbClr val="000000"/>
                </a:solidFill>
                <a:latin typeface="Calibri" pitchFamily="34" charset="0"/>
              </a:rPr>
              <a:t> </a:t>
            </a:r>
            <a:r>
              <a:rPr lang="ar-AE" sz="3200" b="1" dirty="0" smtClean="0">
                <a:solidFill>
                  <a:srgbClr val="000000"/>
                </a:solidFill>
                <a:latin typeface="Calibri" pitchFamily="34" charset="0"/>
              </a:rPr>
              <a:t>أ</a:t>
            </a:r>
            <a:r>
              <a:rPr lang="x-none" sz="3200" b="1" dirty="0" smtClean="0">
                <a:solidFill>
                  <a:srgbClr val="000000"/>
                </a:solidFill>
                <a:latin typeface="Calibri" pitchFamily="34" charset="0"/>
              </a:rPr>
              <a:t>نفقت</a:t>
            </a:r>
            <a:r>
              <a:rPr lang="ar-AE" sz="3200" b="1" dirty="0" smtClean="0">
                <a:solidFill>
                  <a:srgbClr val="000000"/>
                </a:solidFill>
                <a:latin typeface="Calibri" pitchFamily="34" charset="0"/>
              </a:rPr>
              <a:t>م</a:t>
            </a:r>
            <a:r>
              <a:rPr lang="fr-FR" sz="3200" b="1" dirty="0" smtClean="0">
                <a:solidFill>
                  <a:srgbClr val="000000"/>
                </a:solidFill>
                <a:latin typeface="Calibri" pitchFamily="34" charset="0"/>
              </a:rPr>
              <a:t>.</a:t>
            </a:r>
          </a:p>
          <a:p>
            <a:pPr algn="ctr" rtl="1" fontAlgn="auto">
              <a:spcBef>
                <a:spcPts val="0"/>
              </a:spcBef>
              <a:spcAft>
                <a:spcPts val="0"/>
              </a:spcAft>
              <a:defRPr/>
            </a:pPr>
            <a:endParaRPr lang="fr-FR" sz="3200" b="1" dirty="0">
              <a:solidFill>
                <a:srgbClr val="1F497D">
                  <a:lumMod val="75000"/>
                </a:srgbClr>
              </a:solidFill>
            </a:endParaRPr>
          </a:p>
          <a:p>
            <a:pPr algn="ctr" rtl="1" fontAlgn="auto">
              <a:spcBef>
                <a:spcPts val="0"/>
              </a:spcBef>
              <a:spcAft>
                <a:spcPts val="0"/>
              </a:spcAft>
              <a:defRPr/>
            </a:pPr>
            <a:r>
              <a:rPr lang="en-US" sz="3200" dirty="0">
                <a:solidFill>
                  <a:srgbClr val="004065"/>
                </a:solidFill>
              </a:rPr>
              <a:t>                            </a:t>
            </a:r>
          </a:p>
        </p:txBody>
      </p:sp>
      <p:sp>
        <p:nvSpPr>
          <p:cNvPr id="7" name="Rectangle 6"/>
          <p:cNvSpPr/>
          <p:nvPr/>
        </p:nvSpPr>
        <p:spPr>
          <a:xfrm>
            <a:off x="0" y="2348880"/>
            <a:ext cx="9144000" cy="795338"/>
          </a:xfrm>
          <a:prstGeom prst="rect">
            <a:avLst/>
          </a:prstGeom>
          <a:solidFill>
            <a:srgbClr val="FFC000"/>
          </a:solidFill>
          <a:ln>
            <a:solidFill>
              <a:srgbClr val="E3D8B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fr-FR" sz="3200" dirty="0">
              <a:solidFill>
                <a:srgbClr val="F79646"/>
              </a:solidFill>
            </a:endParaRPr>
          </a:p>
          <a:p>
            <a:pPr algn="ctr" rtl="1" fontAlgn="auto">
              <a:spcBef>
                <a:spcPts val="0"/>
              </a:spcBef>
              <a:spcAft>
                <a:spcPts val="0"/>
              </a:spcAft>
              <a:defRPr/>
            </a:pPr>
            <a:endParaRPr lang="fr-FR" sz="3200" b="1" dirty="0">
              <a:solidFill>
                <a:srgbClr val="1F497D">
                  <a:lumMod val="75000"/>
                </a:srgbClr>
              </a:solidFill>
            </a:endParaRPr>
          </a:p>
          <a:p>
            <a:pPr algn="ctr" rtl="1"/>
            <a:r>
              <a:rPr lang="ar-AE" sz="3200" b="1" dirty="0" smtClean="0">
                <a:solidFill>
                  <a:srgbClr val="000000"/>
                </a:solidFill>
                <a:latin typeface="Calibri" pitchFamily="34" charset="0"/>
              </a:rPr>
              <a:t>معرفة متى تربحون و متى تخسرون</a:t>
            </a:r>
            <a:r>
              <a:rPr lang="fr-FR" sz="3200" b="1" dirty="0" smtClean="0">
                <a:solidFill>
                  <a:srgbClr val="000000"/>
                </a:solidFill>
                <a:latin typeface="Calibri" pitchFamily="34" charset="0"/>
              </a:rPr>
              <a:t>.</a:t>
            </a:r>
          </a:p>
          <a:p>
            <a:pPr algn="ctr" rtl="1" fontAlgn="auto">
              <a:spcBef>
                <a:spcPts val="0"/>
              </a:spcBef>
              <a:spcAft>
                <a:spcPts val="0"/>
              </a:spcAft>
              <a:defRPr/>
            </a:pPr>
            <a:endParaRPr lang="fr-FR" sz="3200" b="1" dirty="0">
              <a:solidFill>
                <a:srgbClr val="1F497D">
                  <a:lumMod val="75000"/>
                </a:srgbClr>
              </a:solidFill>
            </a:endParaRPr>
          </a:p>
          <a:p>
            <a:pPr algn="ctr" rtl="1" fontAlgn="auto">
              <a:spcBef>
                <a:spcPts val="0"/>
              </a:spcBef>
              <a:spcAft>
                <a:spcPts val="0"/>
              </a:spcAft>
              <a:defRPr/>
            </a:pPr>
            <a:r>
              <a:rPr lang="en-US" sz="3200" dirty="0">
                <a:solidFill>
                  <a:srgbClr val="004065"/>
                </a:solidFill>
              </a:rPr>
              <a:t>                            </a:t>
            </a:r>
          </a:p>
        </p:txBody>
      </p:sp>
      <p:sp>
        <p:nvSpPr>
          <p:cNvPr id="8" name="Rectangle 7"/>
          <p:cNvSpPr/>
          <p:nvPr/>
        </p:nvSpPr>
        <p:spPr>
          <a:xfrm>
            <a:off x="0" y="3717032"/>
            <a:ext cx="9144000" cy="795338"/>
          </a:xfrm>
          <a:prstGeom prst="rect">
            <a:avLst/>
          </a:prstGeom>
          <a:solidFill>
            <a:srgbClr val="FFC000"/>
          </a:solidFill>
          <a:ln>
            <a:solidFill>
              <a:srgbClr val="E3D8B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fr-FR" sz="3200" dirty="0">
              <a:solidFill>
                <a:srgbClr val="F79646"/>
              </a:solidFill>
            </a:endParaRPr>
          </a:p>
          <a:p>
            <a:pPr algn="ctr" rtl="1" fontAlgn="auto">
              <a:spcBef>
                <a:spcPts val="0"/>
              </a:spcBef>
              <a:spcAft>
                <a:spcPts val="0"/>
              </a:spcAft>
              <a:defRPr/>
            </a:pPr>
            <a:endParaRPr lang="fr-FR" sz="3200" b="1" dirty="0">
              <a:solidFill>
                <a:srgbClr val="1F497D">
                  <a:lumMod val="75000"/>
                </a:srgbClr>
              </a:solidFill>
            </a:endParaRPr>
          </a:p>
          <a:p>
            <a:pPr algn="ctr" rtl="1"/>
            <a:r>
              <a:rPr lang="ar-AE" sz="3200" b="1" dirty="0" smtClean="0">
                <a:solidFill>
                  <a:srgbClr val="000000"/>
                </a:solidFill>
                <a:latin typeface="Calibri" pitchFamily="34" charset="0"/>
              </a:rPr>
              <a:t>التمكن</a:t>
            </a:r>
            <a:r>
              <a:rPr lang="fr-FR" sz="3200" b="1" dirty="0" smtClean="0">
                <a:solidFill>
                  <a:srgbClr val="000000"/>
                </a:solidFill>
                <a:latin typeface="Calibri" pitchFamily="34" charset="0"/>
              </a:rPr>
              <a:t> </a:t>
            </a:r>
            <a:r>
              <a:rPr lang="fr-FR" sz="3200" b="1" dirty="0" err="1" smtClean="0">
                <a:solidFill>
                  <a:srgbClr val="000000"/>
                </a:solidFill>
                <a:latin typeface="Calibri" pitchFamily="34" charset="0"/>
              </a:rPr>
              <a:t>من</a:t>
            </a:r>
            <a:r>
              <a:rPr lang="fr-FR" sz="3200" b="1" dirty="0" smtClean="0">
                <a:solidFill>
                  <a:srgbClr val="000000"/>
                </a:solidFill>
                <a:latin typeface="Calibri" pitchFamily="34" charset="0"/>
              </a:rPr>
              <a:t> </a:t>
            </a:r>
            <a:r>
              <a:rPr lang="fr-FR" sz="3200" b="1" dirty="0" err="1" smtClean="0">
                <a:solidFill>
                  <a:srgbClr val="000000"/>
                </a:solidFill>
                <a:latin typeface="Calibri" pitchFamily="34" charset="0"/>
              </a:rPr>
              <a:t>اتخاذ</a:t>
            </a:r>
            <a:r>
              <a:rPr lang="fr-FR" sz="3200" b="1" dirty="0" smtClean="0">
                <a:solidFill>
                  <a:srgbClr val="000000"/>
                </a:solidFill>
                <a:latin typeface="Calibri" pitchFamily="34" charset="0"/>
              </a:rPr>
              <a:t> </a:t>
            </a:r>
            <a:r>
              <a:rPr lang="ar-AE" sz="3200" b="1" dirty="0" smtClean="0">
                <a:solidFill>
                  <a:srgbClr val="000000"/>
                </a:solidFill>
                <a:latin typeface="Calibri" pitchFamily="34" charset="0"/>
              </a:rPr>
              <a:t>الق</a:t>
            </a:r>
            <a:r>
              <a:rPr lang="x-none" sz="3200" b="1" dirty="0">
                <a:solidFill>
                  <a:srgbClr val="000000"/>
                </a:solidFill>
                <a:latin typeface="Calibri" pitchFamily="34" charset="0"/>
              </a:rPr>
              <a:t>ر</a:t>
            </a:r>
            <a:r>
              <a:rPr lang="fr-FR" sz="3200" b="1" dirty="0" err="1" smtClean="0">
                <a:solidFill>
                  <a:srgbClr val="000000"/>
                </a:solidFill>
                <a:latin typeface="Calibri" pitchFamily="34" charset="0"/>
              </a:rPr>
              <a:t>ارات</a:t>
            </a:r>
            <a:r>
              <a:rPr lang="fr-FR" sz="3200" b="1" dirty="0" smtClean="0">
                <a:solidFill>
                  <a:srgbClr val="000000"/>
                </a:solidFill>
                <a:latin typeface="Calibri" pitchFamily="34" charset="0"/>
              </a:rPr>
              <a:t> </a:t>
            </a:r>
            <a:r>
              <a:rPr lang="ar-AE" sz="3200" b="1" dirty="0" smtClean="0">
                <a:solidFill>
                  <a:srgbClr val="000000"/>
                </a:solidFill>
                <a:latin typeface="Calibri" pitchFamily="34" charset="0"/>
              </a:rPr>
              <a:t>المناسبة في </a:t>
            </a:r>
            <a:r>
              <a:rPr lang="fr-FR" sz="3200" b="1" dirty="0" err="1" smtClean="0">
                <a:solidFill>
                  <a:srgbClr val="000000"/>
                </a:solidFill>
                <a:latin typeface="Calibri" pitchFamily="34" charset="0"/>
              </a:rPr>
              <a:t>ما</a:t>
            </a:r>
            <a:r>
              <a:rPr lang="fr-FR" sz="3200" b="1" dirty="0" smtClean="0">
                <a:solidFill>
                  <a:srgbClr val="000000"/>
                </a:solidFill>
                <a:latin typeface="Calibri" pitchFamily="34" charset="0"/>
              </a:rPr>
              <a:t> </a:t>
            </a:r>
            <a:r>
              <a:rPr lang="fr-FR" sz="3200" b="1" dirty="0" err="1" smtClean="0">
                <a:solidFill>
                  <a:srgbClr val="000000"/>
                </a:solidFill>
                <a:latin typeface="Calibri" pitchFamily="34" charset="0"/>
              </a:rPr>
              <a:t>يلزم</a:t>
            </a:r>
            <a:r>
              <a:rPr lang="fr-FR" sz="3200" b="1" dirty="0" smtClean="0">
                <a:solidFill>
                  <a:srgbClr val="000000"/>
                </a:solidFill>
                <a:latin typeface="Calibri" pitchFamily="34" charset="0"/>
              </a:rPr>
              <a:t> </a:t>
            </a:r>
            <a:r>
              <a:rPr lang="ar-AE" sz="3200" b="1" dirty="0" smtClean="0">
                <a:solidFill>
                  <a:srgbClr val="000000"/>
                </a:solidFill>
                <a:latin typeface="Calibri" pitchFamily="34" charset="0"/>
              </a:rPr>
              <a:t>الشر</a:t>
            </a:r>
            <a:r>
              <a:rPr lang="fr-FR" sz="3200" b="1" dirty="0" err="1" smtClean="0">
                <a:solidFill>
                  <a:srgbClr val="000000"/>
                </a:solidFill>
                <a:latin typeface="Calibri" pitchFamily="34" charset="0"/>
              </a:rPr>
              <a:t>اء</a:t>
            </a:r>
            <a:r>
              <a:rPr lang="fr-FR" sz="3200" b="1" dirty="0" smtClean="0">
                <a:solidFill>
                  <a:srgbClr val="000000"/>
                </a:solidFill>
                <a:latin typeface="Calibri" pitchFamily="34" charset="0"/>
              </a:rPr>
              <a:t> </a:t>
            </a:r>
            <a:r>
              <a:rPr lang="fr-FR" sz="3200" b="1" dirty="0" err="1" smtClean="0">
                <a:solidFill>
                  <a:srgbClr val="000000"/>
                </a:solidFill>
                <a:latin typeface="Calibri" pitchFamily="34" charset="0"/>
              </a:rPr>
              <a:t>و</a:t>
            </a:r>
            <a:r>
              <a:rPr lang="ar-AE" sz="3200" b="1" dirty="0" smtClean="0">
                <a:solidFill>
                  <a:srgbClr val="000000"/>
                </a:solidFill>
                <a:latin typeface="Calibri" pitchFamily="34" charset="0"/>
              </a:rPr>
              <a:t>الب</a:t>
            </a:r>
            <a:r>
              <a:rPr lang="x-none" sz="3200" b="1" dirty="0" smtClean="0">
                <a:solidFill>
                  <a:srgbClr val="000000"/>
                </a:solidFill>
                <a:latin typeface="Calibri" pitchFamily="34" charset="0"/>
              </a:rPr>
              <a:t>يع</a:t>
            </a:r>
            <a:r>
              <a:rPr lang="fr-FR" sz="3200" b="1" dirty="0" smtClean="0">
                <a:solidFill>
                  <a:srgbClr val="000000"/>
                </a:solidFill>
                <a:latin typeface="Calibri" pitchFamily="34" charset="0"/>
              </a:rPr>
              <a:t>.</a:t>
            </a:r>
          </a:p>
          <a:p>
            <a:pPr algn="ctr" rtl="1" fontAlgn="auto">
              <a:spcBef>
                <a:spcPts val="0"/>
              </a:spcBef>
              <a:spcAft>
                <a:spcPts val="0"/>
              </a:spcAft>
              <a:defRPr/>
            </a:pPr>
            <a:endParaRPr lang="fr-FR" sz="3200" b="1" dirty="0">
              <a:solidFill>
                <a:srgbClr val="1F497D">
                  <a:lumMod val="75000"/>
                </a:srgbClr>
              </a:solidFill>
            </a:endParaRPr>
          </a:p>
          <a:p>
            <a:pPr algn="ctr" rtl="1" fontAlgn="auto">
              <a:spcBef>
                <a:spcPts val="0"/>
              </a:spcBef>
              <a:spcAft>
                <a:spcPts val="0"/>
              </a:spcAft>
              <a:defRPr/>
            </a:pPr>
            <a:r>
              <a:rPr lang="en-US" sz="3200" dirty="0">
                <a:solidFill>
                  <a:srgbClr val="004065"/>
                </a:solidFill>
              </a:rPr>
              <a:t>                            </a:t>
            </a:r>
          </a:p>
        </p:txBody>
      </p:sp>
      <p:sp>
        <p:nvSpPr>
          <p:cNvPr id="9" name="Rectangle 8"/>
          <p:cNvSpPr/>
          <p:nvPr/>
        </p:nvSpPr>
        <p:spPr>
          <a:xfrm>
            <a:off x="0" y="4941168"/>
            <a:ext cx="9144000" cy="795338"/>
          </a:xfrm>
          <a:prstGeom prst="rect">
            <a:avLst/>
          </a:prstGeom>
          <a:solidFill>
            <a:srgbClr val="FFC000"/>
          </a:solidFill>
          <a:ln>
            <a:solidFill>
              <a:srgbClr val="E3D8B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fr-FR" sz="3200" dirty="0">
              <a:solidFill>
                <a:srgbClr val="F79646"/>
              </a:solidFill>
            </a:endParaRPr>
          </a:p>
          <a:p>
            <a:pPr algn="ctr" rtl="1" fontAlgn="auto">
              <a:spcBef>
                <a:spcPts val="0"/>
              </a:spcBef>
              <a:spcAft>
                <a:spcPts val="0"/>
              </a:spcAft>
              <a:defRPr/>
            </a:pPr>
            <a:endParaRPr lang="fr-FR" sz="3200" b="1" dirty="0">
              <a:solidFill>
                <a:srgbClr val="1F497D">
                  <a:lumMod val="75000"/>
                </a:srgbClr>
              </a:solidFill>
            </a:endParaRPr>
          </a:p>
          <a:p>
            <a:pPr algn="ctr" rtl="1"/>
            <a:r>
              <a:rPr lang="ar-AE" sz="3200" b="1" dirty="0" smtClean="0">
                <a:solidFill>
                  <a:srgbClr val="000000"/>
                </a:solidFill>
                <a:latin typeface="Calibri" pitchFamily="34" charset="0"/>
              </a:rPr>
              <a:t>التخطيط المالي الحسن.</a:t>
            </a:r>
            <a:endParaRPr lang="fr-FR" sz="3200" b="1" dirty="0" smtClean="0">
              <a:solidFill>
                <a:srgbClr val="000000"/>
              </a:solidFill>
              <a:latin typeface="Calibri" pitchFamily="34" charset="0"/>
            </a:endParaRPr>
          </a:p>
          <a:p>
            <a:pPr algn="ctr" rtl="1" fontAlgn="auto">
              <a:spcBef>
                <a:spcPts val="0"/>
              </a:spcBef>
              <a:spcAft>
                <a:spcPts val="0"/>
              </a:spcAft>
              <a:defRPr/>
            </a:pPr>
            <a:endParaRPr lang="fr-FR" sz="3200" b="1" dirty="0">
              <a:solidFill>
                <a:srgbClr val="1F497D">
                  <a:lumMod val="75000"/>
                </a:srgbClr>
              </a:solidFill>
            </a:endParaRPr>
          </a:p>
          <a:p>
            <a:pPr algn="ctr" rtl="1" fontAlgn="auto">
              <a:spcBef>
                <a:spcPts val="0"/>
              </a:spcBef>
              <a:spcAft>
                <a:spcPts val="0"/>
              </a:spcAft>
              <a:defRPr/>
            </a:pPr>
            <a:r>
              <a:rPr lang="en-US" sz="3200" dirty="0">
                <a:solidFill>
                  <a:srgbClr val="004065"/>
                </a:solidFill>
              </a:rPr>
              <a:t>                            </a:t>
            </a:r>
          </a:p>
        </p:txBody>
      </p:sp>
    </p:spTree>
    <p:extLst>
      <p:ext uri="{BB962C8B-B14F-4D97-AF65-F5344CB8AC3E}">
        <p14:creationId xmlns:p14="http://schemas.microsoft.com/office/powerpoint/2010/main" val="2355908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TotalTime>
  <Words>1522</Words>
  <Application>Microsoft Macintosh PowerPoint</Application>
  <PresentationFormat>On-screen Show (4:3)</PresentationFormat>
  <Paragraphs>445</Paragraphs>
  <Slides>62</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AL-Mohanad Bold</vt:lpstr>
      <vt:lpstr>Calibri</vt:lpstr>
      <vt:lpstr>Courier New</vt:lpstr>
      <vt:lpstr>Hacen Egypt</vt:lpstr>
      <vt:lpstr>Hesham Bold</vt:lpstr>
      <vt:lpstr>tahoma</vt:lpstr>
      <vt:lpstr>Times New Roman</vt:lpstr>
      <vt:lpstr>Wingdings</vt:lpstr>
      <vt:lpstr>Arial</vt:lpstr>
      <vt:lpstr>Office Theme</vt:lpstr>
      <vt:lpstr>PowerPoint Presentation</vt:lpstr>
      <vt:lpstr>أهداف الدورة</vt:lpstr>
      <vt:lpstr>المحاور الأساسية </vt:lpstr>
      <vt:lpstr>التدبير المالي الجيد يساعد على:</vt:lpstr>
      <vt:lpstr>PowerPoint Presentation</vt:lpstr>
      <vt:lpstr>التدبير المالي الجيد يلتزم و جود:</vt:lpstr>
      <vt:lpstr>السجلات المالية الصحيحة تسمح لنا أن نعرف:</vt:lpstr>
      <vt:lpstr>مثال</vt:lpstr>
      <vt:lpstr>PowerPoint Presentation</vt:lpstr>
      <vt:lpstr>PowerPoint Presentation</vt:lpstr>
      <vt:lpstr>PowerPoint Presentation</vt:lpstr>
      <vt:lpstr>PowerPoint Presentation</vt:lpstr>
      <vt:lpstr>PowerPoint Presentation</vt:lpstr>
      <vt:lpstr>PowerPoint Presentation</vt:lpstr>
      <vt:lpstr>  احتساب النتيجة                              </vt:lpstr>
      <vt:lpstr>PowerPoint Presentation</vt:lpstr>
      <vt:lpstr>أهداف الدورة</vt:lpstr>
      <vt:lpstr>PowerPoint Presentation</vt:lpstr>
      <vt:lpstr>تدبير المنتج </vt:lpstr>
      <vt:lpstr> ما هو المنتج؟</vt:lpstr>
      <vt:lpstr> مكونات المنتج؟</vt:lpstr>
      <vt:lpstr> أنواع  المنتج؟</vt:lpstr>
      <vt:lpstr> كيفاش نصاوب المنتج؟</vt:lpstr>
      <vt:lpstr> شجرة تحليل المشاكل</vt:lpstr>
      <vt:lpstr>مكونات المنتج </vt:lpstr>
      <vt:lpstr>PowerPoint Presentation</vt:lpstr>
      <vt:lpstr>ما هو الكتيب التجاري؟ الكاتالوج</vt:lpstr>
      <vt:lpstr>ما هي مكونات الكتيب التجاري؟ الكاتالوج</vt:lpstr>
      <vt:lpstr>PowerPoint Presentation</vt:lpstr>
      <vt:lpstr>تدبير المبيعات </vt:lpstr>
      <vt:lpstr>PowerPoint Presentation</vt:lpstr>
      <vt:lpstr>PowerPoint Presentation</vt:lpstr>
      <vt:lpstr>PowerPoint Presentation</vt:lpstr>
      <vt:lpstr>صفات البائع؟ </vt:lpstr>
      <vt:lpstr>صفات البائع؟ </vt:lpstr>
      <vt:lpstr>صفات البائع؟ </vt:lpstr>
      <vt:lpstr>صفات البائع؟ </vt:lpstr>
      <vt:lpstr>PowerPoint Presentation</vt:lpstr>
      <vt:lpstr>كيفاش نبدا البيع؟</vt:lpstr>
      <vt:lpstr>PowerPoint Presentation</vt:lpstr>
      <vt:lpstr>PowerPoint Presentation</vt:lpstr>
      <vt:lpstr>PowerPoint Presentation</vt:lpstr>
      <vt:lpstr>شنو خصني نعرف على الكليان؟ </vt:lpstr>
      <vt:lpstr>شنو خصني نعرف على الكليان؟ </vt:lpstr>
      <vt:lpstr>PowerPoint Presentation</vt:lpstr>
      <vt:lpstr>PowerPoint Presentation</vt:lpstr>
      <vt:lpstr>تدبير الزبون  </vt:lpstr>
      <vt:lpstr>PowerPoint Presentation</vt:lpstr>
      <vt:lpstr>كيفاش يسمعني الكليان؟ </vt:lpstr>
      <vt:lpstr>كيفاش نحدد حاجيات الزبون؟</vt:lpstr>
      <vt:lpstr>تقنيات الإنصات الفعال </vt:lpstr>
      <vt:lpstr>مستويات الاستماع الفعال  </vt:lpstr>
      <vt:lpstr>لغة الزبون </vt:lpstr>
      <vt:lpstr>لغة الزبون </vt:lpstr>
      <vt:lpstr>كيفاش نعرف شنو بغا الكليان؟</vt:lpstr>
      <vt:lpstr>التدبير الإداري </vt:lpstr>
      <vt:lpstr>العدة الإدارية للمبيعات </vt:lpstr>
      <vt:lpstr>طلب العرض Devis  </vt:lpstr>
      <vt:lpstr>طلب الشراء Bon de commande  </vt:lpstr>
      <vt:lpstr>ورقة التسليم Bon de livraison  </vt:lpstr>
      <vt:lpstr>الفاتورةFacture </vt:lpstr>
      <vt:lpstr>مكونات سجل البيع</vt:lpstr>
    </vt:vector>
  </TitlesOfParts>
  <Company>Home</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Mostafa Shalaby</dc:creator>
  <cp:lastModifiedBy>James Murray</cp:lastModifiedBy>
  <cp:revision>22</cp:revision>
  <dcterms:created xsi:type="dcterms:W3CDTF">2018-07-02T18:08:32Z</dcterms:created>
  <dcterms:modified xsi:type="dcterms:W3CDTF">2018-07-06T19:06:59Z</dcterms:modified>
</cp:coreProperties>
</file>