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colors2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1" r:id="rId2"/>
    <p:sldId id="259" r:id="rId3"/>
    <p:sldId id="272" r:id="rId4"/>
    <p:sldId id="328" r:id="rId5"/>
    <p:sldId id="358" r:id="rId6"/>
    <p:sldId id="366" r:id="rId7"/>
    <p:sldId id="359" r:id="rId8"/>
    <p:sldId id="362" r:id="rId9"/>
    <p:sldId id="710" r:id="rId10"/>
    <p:sldId id="360" r:id="rId11"/>
    <p:sldId id="257" r:id="rId12"/>
    <p:sldId id="330" r:id="rId13"/>
    <p:sldId id="331" r:id="rId14"/>
    <p:sldId id="336" r:id="rId15"/>
    <p:sldId id="361" r:id="rId16"/>
    <p:sldId id="364" r:id="rId17"/>
    <p:sldId id="363" r:id="rId18"/>
    <p:sldId id="365" r:id="rId19"/>
    <p:sldId id="318" r:id="rId20"/>
    <p:sldId id="337" r:id="rId21"/>
    <p:sldId id="340" r:id="rId22"/>
    <p:sldId id="339" r:id="rId23"/>
    <p:sldId id="341" r:id="rId24"/>
    <p:sldId id="338" r:id="rId25"/>
    <p:sldId id="342" r:id="rId26"/>
    <p:sldId id="367" r:id="rId27"/>
    <p:sldId id="711" r:id="rId28"/>
    <p:sldId id="348" r:id="rId29"/>
    <p:sldId id="704" r:id="rId30"/>
    <p:sldId id="705" r:id="rId31"/>
    <p:sldId id="706" r:id="rId32"/>
    <p:sldId id="707" r:id="rId33"/>
    <p:sldId id="708" r:id="rId34"/>
    <p:sldId id="325" r:id="rId35"/>
    <p:sldId id="27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79271" autoAdjust="0"/>
  </p:normalViewPr>
  <p:slideViewPr>
    <p:cSldViewPr snapToGrid="0">
      <p:cViewPr varScale="1">
        <p:scale>
          <a:sx n="68" d="100"/>
          <a:sy n="68" d="100"/>
        </p:scale>
        <p:origin x="12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742F5-8D88-4A1C-AA8D-C686C0693591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4A61FA60-70BC-487E-A767-329C20CE2D10}">
      <dgm:prSet phldrT="[Text]" custT="1"/>
      <dgm:spPr/>
      <dgm:t>
        <a:bodyPr/>
        <a:lstStyle/>
        <a:p>
          <a:r>
            <a:rPr lang="ar-JO" sz="4800" b="1" dirty="0"/>
            <a:t>النزاعات أو المشكلات</a:t>
          </a:r>
          <a:endParaRPr lang="en-US" sz="4800" b="1" dirty="0"/>
        </a:p>
      </dgm:t>
    </dgm:pt>
    <dgm:pt modelId="{27BE0885-F35E-4492-816C-D905BF00FD92}" type="parTrans" cxnId="{6500DCD8-634F-49B7-86AE-A9C3CB401275}">
      <dgm:prSet/>
      <dgm:spPr/>
      <dgm:t>
        <a:bodyPr/>
        <a:lstStyle/>
        <a:p>
          <a:endParaRPr lang="en-US"/>
        </a:p>
      </dgm:t>
    </dgm:pt>
    <dgm:pt modelId="{ECD9A4D3-A9AC-44F1-9402-5EF8EFE1E8C0}" type="sibTrans" cxnId="{6500DCD8-634F-49B7-86AE-A9C3CB401275}">
      <dgm:prSet/>
      <dgm:spPr/>
      <dgm:t>
        <a:bodyPr/>
        <a:lstStyle/>
        <a:p>
          <a:endParaRPr lang="en-US"/>
        </a:p>
      </dgm:t>
    </dgm:pt>
    <dgm:pt modelId="{BD17D9BA-F24E-420C-8AEC-1EE781D9B316}">
      <dgm:prSet phldrT="[Text]"/>
      <dgm:spPr/>
      <dgm:t>
        <a:bodyPr/>
        <a:lstStyle/>
        <a:p>
          <a:endParaRPr lang="en-US" dirty="0"/>
        </a:p>
      </dgm:t>
    </dgm:pt>
    <dgm:pt modelId="{19D8B070-87DD-4C97-AD1E-C5FF2E1685B0}" type="parTrans" cxnId="{8DA3DEBD-59DB-436F-8CA9-96A5CAA29A83}">
      <dgm:prSet/>
      <dgm:spPr/>
      <dgm:t>
        <a:bodyPr/>
        <a:lstStyle/>
        <a:p>
          <a:endParaRPr lang="en-US"/>
        </a:p>
      </dgm:t>
    </dgm:pt>
    <dgm:pt modelId="{658DE16D-5175-49E9-B561-BC3AF6335850}" type="sibTrans" cxnId="{8DA3DEBD-59DB-436F-8CA9-96A5CAA29A83}">
      <dgm:prSet/>
      <dgm:spPr/>
      <dgm:t>
        <a:bodyPr/>
        <a:lstStyle/>
        <a:p>
          <a:endParaRPr lang="en-US"/>
        </a:p>
      </dgm:t>
    </dgm:pt>
    <dgm:pt modelId="{C5EE68B8-FE14-4005-885A-74866CA45AAE}" type="pres">
      <dgm:prSet presAssocID="{6B3742F5-8D88-4A1C-AA8D-C686C0693591}" presName="linearFlow" presStyleCnt="0">
        <dgm:presLayoutVars>
          <dgm:dir/>
          <dgm:resizeHandles val="exact"/>
        </dgm:presLayoutVars>
      </dgm:prSet>
      <dgm:spPr/>
    </dgm:pt>
    <dgm:pt modelId="{3676AAE9-7EA6-456F-8F01-30AE6B9DBE82}" type="pres">
      <dgm:prSet presAssocID="{4A61FA60-70BC-487E-A767-329C20CE2D10}" presName="node" presStyleLbl="node1" presStyleIdx="0" presStyleCnt="2">
        <dgm:presLayoutVars>
          <dgm:bulletEnabled val="1"/>
        </dgm:presLayoutVars>
      </dgm:prSet>
      <dgm:spPr/>
    </dgm:pt>
    <dgm:pt modelId="{55D819A3-82EE-4819-A8EE-006E10C129E8}" type="pres">
      <dgm:prSet presAssocID="{ECD9A4D3-A9AC-44F1-9402-5EF8EFE1E8C0}" presName="spacerL" presStyleCnt="0"/>
      <dgm:spPr/>
    </dgm:pt>
    <dgm:pt modelId="{80CF840C-A1EA-40E6-95E5-224AF98EC54A}" type="pres">
      <dgm:prSet presAssocID="{ECD9A4D3-A9AC-44F1-9402-5EF8EFE1E8C0}" presName="sibTrans" presStyleLbl="sibTrans2D1" presStyleIdx="0" presStyleCnt="1"/>
      <dgm:spPr/>
    </dgm:pt>
    <dgm:pt modelId="{35567B26-49B0-4F34-99E4-2514820D89FC}" type="pres">
      <dgm:prSet presAssocID="{ECD9A4D3-A9AC-44F1-9402-5EF8EFE1E8C0}" presName="spacerR" presStyleCnt="0"/>
      <dgm:spPr/>
    </dgm:pt>
    <dgm:pt modelId="{4CCE3F3B-DE9D-4964-9D43-41A8494EAFD8}" type="pres">
      <dgm:prSet presAssocID="{BD17D9BA-F24E-420C-8AEC-1EE781D9B316}" presName="node" presStyleLbl="node1" presStyleIdx="1" presStyleCnt="2">
        <dgm:presLayoutVars>
          <dgm:bulletEnabled val="1"/>
        </dgm:presLayoutVars>
      </dgm:prSet>
      <dgm:spPr/>
    </dgm:pt>
  </dgm:ptLst>
  <dgm:cxnLst>
    <dgm:cxn modelId="{BFAF492E-95B8-4605-9D6B-D2DC2CEBEEE7}" type="presOf" srcId="{6B3742F5-8D88-4A1C-AA8D-C686C0693591}" destId="{C5EE68B8-FE14-4005-885A-74866CA45AAE}" srcOrd="0" destOrd="0" presId="urn:microsoft.com/office/officeart/2005/8/layout/equation1"/>
    <dgm:cxn modelId="{C752D85B-FEBD-4258-9A9F-B6EB0705AD8E}" type="presOf" srcId="{ECD9A4D3-A9AC-44F1-9402-5EF8EFE1E8C0}" destId="{80CF840C-A1EA-40E6-95E5-224AF98EC54A}" srcOrd="0" destOrd="0" presId="urn:microsoft.com/office/officeart/2005/8/layout/equation1"/>
    <dgm:cxn modelId="{8308E38F-74B3-4E3E-9A88-A02F467065E9}" type="presOf" srcId="{4A61FA60-70BC-487E-A767-329C20CE2D10}" destId="{3676AAE9-7EA6-456F-8F01-30AE6B9DBE82}" srcOrd="0" destOrd="0" presId="urn:microsoft.com/office/officeart/2005/8/layout/equation1"/>
    <dgm:cxn modelId="{FDB441B6-0E13-463C-9FE2-C226662383B1}" type="presOf" srcId="{BD17D9BA-F24E-420C-8AEC-1EE781D9B316}" destId="{4CCE3F3B-DE9D-4964-9D43-41A8494EAFD8}" srcOrd="0" destOrd="0" presId="urn:microsoft.com/office/officeart/2005/8/layout/equation1"/>
    <dgm:cxn modelId="{8DA3DEBD-59DB-436F-8CA9-96A5CAA29A83}" srcId="{6B3742F5-8D88-4A1C-AA8D-C686C0693591}" destId="{BD17D9BA-F24E-420C-8AEC-1EE781D9B316}" srcOrd="1" destOrd="0" parTransId="{19D8B070-87DD-4C97-AD1E-C5FF2E1685B0}" sibTransId="{658DE16D-5175-49E9-B561-BC3AF6335850}"/>
    <dgm:cxn modelId="{6500DCD8-634F-49B7-86AE-A9C3CB401275}" srcId="{6B3742F5-8D88-4A1C-AA8D-C686C0693591}" destId="{4A61FA60-70BC-487E-A767-329C20CE2D10}" srcOrd="0" destOrd="0" parTransId="{27BE0885-F35E-4492-816C-D905BF00FD92}" sibTransId="{ECD9A4D3-A9AC-44F1-9402-5EF8EFE1E8C0}"/>
    <dgm:cxn modelId="{B5BBB7E2-E6AB-44B6-AD89-99BB61B96EF0}" type="presParOf" srcId="{C5EE68B8-FE14-4005-885A-74866CA45AAE}" destId="{3676AAE9-7EA6-456F-8F01-30AE6B9DBE82}" srcOrd="0" destOrd="0" presId="urn:microsoft.com/office/officeart/2005/8/layout/equation1"/>
    <dgm:cxn modelId="{B528ACDE-F3A9-4732-9EFC-EAF710B74E84}" type="presParOf" srcId="{C5EE68B8-FE14-4005-885A-74866CA45AAE}" destId="{55D819A3-82EE-4819-A8EE-006E10C129E8}" srcOrd="1" destOrd="0" presId="urn:microsoft.com/office/officeart/2005/8/layout/equation1"/>
    <dgm:cxn modelId="{3103D046-1DD1-4829-8137-811F1ACE21DB}" type="presParOf" srcId="{C5EE68B8-FE14-4005-885A-74866CA45AAE}" destId="{80CF840C-A1EA-40E6-95E5-224AF98EC54A}" srcOrd="2" destOrd="0" presId="urn:microsoft.com/office/officeart/2005/8/layout/equation1"/>
    <dgm:cxn modelId="{E464F509-CF78-4D35-8A91-14F066E92284}" type="presParOf" srcId="{C5EE68B8-FE14-4005-885A-74866CA45AAE}" destId="{35567B26-49B0-4F34-99E4-2514820D89FC}" srcOrd="3" destOrd="0" presId="urn:microsoft.com/office/officeart/2005/8/layout/equation1"/>
    <dgm:cxn modelId="{F9E1A23A-D575-4916-9ABF-8F7C525649E1}" type="presParOf" srcId="{C5EE68B8-FE14-4005-885A-74866CA45AAE}" destId="{4CCE3F3B-DE9D-4964-9D43-41A8494EAFD8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415212-D538-4426-B253-1B077569C8B1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5286BE8-3EE3-4C82-935E-0B6D7F6556E7}">
      <dgm:prSet phldrT="[Text]"/>
      <dgm:spPr/>
      <dgm:t>
        <a:bodyPr/>
        <a:lstStyle/>
        <a:p>
          <a:r>
            <a:rPr lang="ar-JO" dirty="0"/>
            <a:t>العمر</a:t>
          </a:r>
          <a:endParaRPr lang="en-US" dirty="0"/>
        </a:p>
      </dgm:t>
    </dgm:pt>
    <dgm:pt modelId="{AD2C4BDF-8570-46C4-A1D1-0641B6A104DC}" type="parTrans" cxnId="{F5D4FE97-B915-41C5-9619-648C481B7355}">
      <dgm:prSet/>
      <dgm:spPr/>
      <dgm:t>
        <a:bodyPr/>
        <a:lstStyle/>
        <a:p>
          <a:endParaRPr lang="en-US"/>
        </a:p>
      </dgm:t>
    </dgm:pt>
    <dgm:pt modelId="{FA323ECE-F036-4578-BDED-335B28812A29}" type="sibTrans" cxnId="{F5D4FE97-B915-41C5-9619-648C481B7355}">
      <dgm:prSet/>
      <dgm:spPr/>
      <dgm:t>
        <a:bodyPr/>
        <a:lstStyle/>
        <a:p>
          <a:endParaRPr lang="en-US"/>
        </a:p>
      </dgm:t>
    </dgm:pt>
    <dgm:pt modelId="{90B8985F-620C-4FB2-8427-AEFC1B5AE2A7}">
      <dgm:prSet phldrT="[Text]"/>
      <dgm:spPr/>
      <dgm:t>
        <a:bodyPr/>
        <a:lstStyle/>
        <a:p>
          <a:r>
            <a:rPr lang="ar-JO" dirty="0"/>
            <a:t>العرق</a:t>
          </a:r>
          <a:endParaRPr lang="en-US" dirty="0"/>
        </a:p>
      </dgm:t>
    </dgm:pt>
    <dgm:pt modelId="{B178970E-A519-4099-8401-92172A0AAE2F}" type="parTrans" cxnId="{0E2CEB28-6773-41AC-A303-DF2FE1900147}">
      <dgm:prSet/>
      <dgm:spPr/>
      <dgm:t>
        <a:bodyPr/>
        <a:lstStyle/>
        <a:p>
          <a:endParaRPr lang="en-US"/>
        </a:p>
      </dgm:t>
    </dgm:pt>
    <dgm:pt modelId="{11DDC315-4DC1-4361-889C-FF73B555ADBB}" type="sibTrans" cxnId="{0E2CEB28-6773-41AC-A303-DF2FE1900147}">
      <dgm:prSet/>
      <dgm:spPr/>
      <dgm:t>
        <a:bodyPr/>
        <a:lstStyle/>
        <a:p>
          <a:endParaRPr lang="en-US"/>
        </a:p>
      </dgm:t>
    </dgm:pt>
    <dgm:pt modelId="{F66912E5-ABC0-46E6-BE83-ED7A2D72A49D}">
      <dgm:prSet phldrT="[Text]"/>
      <dgm:spPr/>
      <dgm:t>
        <a:bodyPr/>
        <a:lstStyle/>
        <a:p>
          <a:r>
            <a:rPr lang="ar-JO" dirty="0"/>
            <a:t>الدين</a:t>
          </a:r>
          <a:endParaRPr lang="en-US" dirty="0"/>
        </a:p>
      </dgm:t>
    </dgm:pt>
    <dgm:pt modelId="{54803129-720C-4441-8B2A-5B524833BFF1}" type="parTrans" cxnId="{A8CD9351-042D-4584-8792-C237BC827957}">
      <dgm:prSet/>
      <dgm:spPr/>
      <dgm:t>
        <a:bodyPr/>
        <a:lstStyle/>
        <a:p>
          <a:endParaRPr lang="en-US"/>
        </a:p>
      </dgm:t>
    </dgm:pt>
    <dgm:pt modelId="{3FE5A693-D528-49AF-9944-6B9F61A4C895}" type="sibTrans" cxnId="{A8CD9351-042D-4584-8792-C237BC827957}">
      <dgm:prSet/>
      <dgm:spPr/>
      <dgm:t>
        <a:bodyPr/>
        <a:lstStyle/>
        <a:p>
          <a:endParaRPr lang="en-US"/>
        </a:p>
      </dgm:t>
    </dgm:pt>
    <dgm:pt modelId="{5EEDD20B-8F6A-4C92-9E56-FEF2BED88151}">
      <dgm:prSet phldrT="[Text]"/>
      <dgm:spPr/>
      <dgm:t>
        <a:bodyPr/>
        <a:lstStyle/>
        <a:p>
          <a:r>
            <a:rPr lang="ar-JO" dirty="0"/>
            <a:t>الطبقة</a:t>
          </a:r>
          <a:endParaRPr lang="en-US" dirty="0"/>
        </a:p>
      </dgm:t>
    </dgm:pt>
    <dgm:pt modelId="{D87F46A5-8F36-4959-A578-A1EDEACFC34B}" type="parTrans" cxnId="{CBDE2492-1A8D-48CC-888A-F7040A5CB638}">
      <dgm:prSet/>
      <dgm:spPr/>
      <dgm:t>
        <a:bodyPr/>
        <a:lstStyle/>
        <a:p>
          <a:endParaRPr lang="en-US"/>
        </a:p>
      </dgm:t>
    </dgm:pt>
    <dgm:pt modelId="{46A5E9E0-BB0A-4E42-97CF-29D6B66A5FA7}" type="sibTrans" cxnId="{CBDE2492-1A8D-48CC-888A-F7040A5CB638}">
      <dgm:prSet/>
      <dgm:spPr/>
      <dgm:t>
        <a:bodyPr/>
        <a:lstStyle/>
        <a:p>
          <a:endParaRPr lang="en-US"/>
        </a:p>
      </dgm:t>
    </dgm:pt>
    <dgm:pt modelId="{D60C9D67-9DA5-4051-9228-2BADD1422A13}">
      <dgm:prSet phldrT="[Text]"/>
      <dgm:spPr/>
      <dgm:t>
        <a:bodyPr/>
        <a:lstStyle/>
        <a:p>
          <a:r>
            <a:rPr lang="ar-JO" dirty="0"/>
            <a:t>الجنس</a:t>
          </a:r>
          <a:endParaRPr lang="en-US" dirty="0"/>
        </a:p>
      </dgm:t>
    </dgm:pt>
    <dgm:pt modelId="{704DF551-60BA-4898-A7CB-A6576830939B}" type="parTrans" cxnId="{F5337652-2F51-4754-AB1C-18D606E21BB0}">
      <dgm:prSet/>
      <dgm:spPr/>
      <dgm:t>
        <a:bodyPr/>
        <a:lstStyle/>
        <a:p>
          <a:endParaRPr lang="en-US"/>
        </a:p>
      </dgm:t>
    </dgm:pt>
    <dgm:pt modelId="{B92E2345-2664-4B13-9FF9-E9574DC29EDE}" type="sibTrans" cxnId="{F5337652-2F51-4754-AB1C-18D606E21BB0}">
      <dgm:prSet/>
      <dgm:spPr/>
      <dgm:t>
        <a:bodyPr/>
        <a:lstStyle/>
        <a:p>
          <a:endParaRPr lang="en-US"/>
        </a:p>
      </dgm:t>
    </dgm:pt>
    <dgm:pt modelId="{D60122BA-6F3A-4C5A-B9D8-73B44F6CF0F6}">
      <dgm:prSet/>
      <dgm:spPr/>
      <dgm:t>
        <a:bodyPr/>
        <a:lstStyle/>
        <a:p>
          <a:r>
            <a:rPr lang="ar-JO" dirty="0"/>
            <a:t>الفكر</a:t>
          </a:r>
          <a:endParaRPr lang="en-US" dirty="0"/>
        </a:p>
      </dgm:t>
    </dgm:pt>
    <dgm:pt modelId="{CB2EB685-FA7F-4422-9A3D-C058E2E9B54C}" type="parTrans" cxnId="{1DFFE559-77C8-46A5-AC7D-D070E66368F5}">
      <dgm:prSet/>
      <dgm:spPr/>
      <dgm:t>
        <a:bodyPr/>
        <a:lstStyle/>
        <a:p>
          <a:endParaRPr lang="en-US"/>
        </a:p>
      </dgm:t>
    </dgm:pt>
    <dgm:pt modelId="{DEFD408F-FF11-4306-B392-764EC138BBE8}" type="sibTrans" cxnId="{1DFFE559-77C8-46A5-AC7D-D070E66368F5}">
      <dgm:prSet/>
      <dgm:spPr/>
      <dgm:t>
        <a:bodyPr/>
        <a:lstStyle/>
        <a:p>
          <a:endParaRPr lang="en-US"/>
        </a:p>
      </dgm:t>
    </dgm:pt>
    <dgm:pt modelId="{06CB03A8-F302-4890-825C-F828EA25AC87}" type="pres">
      <dgm:prSet presAssocID="{42415212-D538-4426-B253-1B077569C8B1}" presName="diagram" presStyleCnt="0">
        <dgm:presLayoutVars>
          <dgm:dir/>
          <dgm:resizeHandles val="exact"/>
        </dgm:presLayoutVars>
      </dgm:prSet>
      <dgm:spPr/>
    </dgm:pt>
    <dgm:pt modelId="{0550F799-7CF0-4B23-9EB7-94ED551D4CE2}" type="pres">
      <dgm:prSet presAssocID="{75286BE8-3EE3-4C82-935E-0B6D7F6556E7}" presName="node" presStyleLbl="node1" presStyleIdx="0" presStyleCnt="6">
        <dgm:presLayoutVars>
          <dgm:bulletEnabled val="1"/>
        </dgm:presLayoutVars>
      </dgm:prSet>
      <dgm:spPr/>
    </dgm:pt>
    <dgm:pt modelId="{2EB11172-BCA4-48E3-B291-F774A6CDA552}" type="pres">
      <dgm:prSet presAssocID="{FA323ECE-F036-4578-BDED-335B28812A29}" presName="sibTrans" presStyleCnt="0"/>
      <dgm:spPr/>
    </dgm:pt>
    <dgm:pt modelId="{B5E481E6-B191-4EB4-A0E0-DDE4284C2AFD}" type="pres">
      <dgm:prSet presAssocID="{90B8985F-620C-4FB2-8427-AEFC1B5AE2A7}" presName="node" presStyleLbl="node1" presStyleIdx="1" presStyleCnt="6">
        <dgm:presLayoutVars>
          <dgm:bulletEnabled val="1"/>
        </dgm:presLayoutVars>
      </dgm:prSet>
      <dgm:spPr/>
    </dgm:pt>
    <dgm:pt modelId="{5E2B7E07-6467-4178-BCC1-971C228706C6}" type="pres">
      <dgm:prSet presAssocID="{11DDC315-4DC1-4361-889C-FF73B555ADBB}" presName="sibTrans" presStyleCnt="0"/>
      <dgm:spPr/>
    </dgm:pt>
    <dgm:pt modelId="{2D8D78BC-4E17-492B-A466-49877F36A49D}" type="pres">
      <dgm:prSet presAssocID="{F66912E5-ABC0-46E6-BE83-ED7A2D72A49D}" presName="node" presStyleLbl="node1" presStyleIdx="2" presStyleCnt="6">
        <dgm:presLayoutVars>
          <dgm:bulletEnabled val="1"/>
        </dgm:presLayoutVars>
      </dgm:prSet>
      <dgm:spPr/>
    </dgm:pt>
    <dgm:pt modelId="{9B70A86F-C8E2-4346-A9CB-F3A97BBFE9BF}" type="pres">
      <dgm:prSet presAssocID="{3FE5A693-D528-49AF-9944-6B9F61A4C895}" presName="sibTrans" presStyleCnt="0"/>
      <dgm:spPr/>
    </dgm:pt>
    <dgm:pt modelId="{BE718123-9389-4887-AA07-458B43828019}" type="pres">
      <dgm:prSet presAssocID="{5EEDD20B-8F6A-4C92-9E56-FEF2BED88151}" presName="node" presStyleLbl="node1" presStyleIdx="3" presStyleCnt="6">
        <dgm:presLayoutVars>
          <dgm:bulletEnabled val="1"/>
        </dgm:presLayoutVars>
      </dgm:prSet>
      <dgm:spPr/>
    </dgm:pt>
    <dgm:pt modelId="{E7F70A98-8A74-48B2-BAE7-D6D0CE276F7D}" type="pres">
      <dgm:prSet presAssocID="{46A5E9E0-BB0A-4E42-97CF-29D6B66A5FA7}" presName="sibTrans" presStyleCnt="0"/>
      <dgm:spPr/>
    </dgm:pt>
    <dgm:pt modelId="{F926D92B-306D-418E-89ED-2E42941805A9}" type="pres">
      <dgm:prSet presAssocID="{D60122BA-6F3A-4C5A-B9D8-73B44F6CF0F6}" presName="node" presStyleLbl="node1" presStyleIdx="4" presStyleCnt="6">
        <dgm:presLayoutVars>
          <dgm:bulletEnabled val="1"/>
        </dgm:presLayoutVars>
      </dgm:prSet>
      <dgm:spPr/>
    </dgm:pt>
    <dgm:pt modelId="{1ACA145D-763C-4672-BE37-8B81525D97D3}" type="pres">
      <dgm:prSet presAssocID="{DEFD408F-FF11-4306-B392-764EC138BBE8}" presName="sibTrans" presStyleCnt="0"/>
      <dgm:spPr/>
    </dgm:pt>
    <dgm:pt modelId="{C927038B-0465-49C9-BCD2-02F337CA1988}" type="pres">
      <dgm:prSet presAssocID="{D60C9D67-9DA5-4051-9228-2BADD1422A13}" presName="node" presStyleLbl="node1" presStyleIdx="5" presStyleCnt="6">
        <dgm:presLayoutVars>
          <dgm:bulletEnabled val="1"/>
        </dgm:presLayoutVars>
      </dgm:prSet>
      <dgm:spPr/>
    </dgm:pt>
  </dgm:ptLst>
  <dgm:cxnLst>
    <dgm:cxn modelId="{4A826F10-6545-45BE-8701-717DA56F9B19}" type="presOf" srcId="{90B8985F-620C-4FB2-8427-AEFC1B5AE2A7}" destId="{B5E481E6-B191-4EB4-A0E0-DDE4284C2AFD}" srcOrd="0" destOrd="0" presId="urn:microsoft.com/office/officeart/2005/8/layout/default"/>
    <dgm:cxn modelId="{0E2CEB28-6773-41AC-A303-DF2FE1900147}" srcId="{42415212-D538-4426-B253-1B077569C8B1}" destId="{90B8985F-620C-4FB2-8427-AEFC1B5AE2A7}" srcOrd="1" destOrd="0" parTransId="{B178970E-A519-4099-8401-92172A0AAE2F}" sibTransId="{11DDC315-4DC1-4361-889C-FF73B555ADBB}"/>
    <dgm:cxn modelId="{43309E3A-7EB5-4264-81F1-63061EFA20FD}" type="presOf" srcId="{75286BE8-3EE3-4C82-935E-0B6D7F6556E7}" destId="{0550F799-7CF0-4B23-9EB7-94ED551D4CE2}" srcOrd="0" destOrd="0" presId="urn:microsoft.com/office/officeart/2005/8/layout/default"/>
    <dgm:cxn modelId="{1A1A646E-A29F-4F0A-A855-D20509F50C33}" type="presOf" srcId="{5EEDD20B-8F6A-4C92-9E56-FEF2BED88151}" destId="{BE718123-9389-4887-AA07-458B43828019}" srcOrd="0" destOrd="0" presId="urn:microsoft.com/office/officeart/2005/8/layout/default"/>
    <dgm:cxn modelId="{A8CD9351-042D-4584-8792-C237BC827957}" srcId="{42415212-D538-4426-B253-1B077569C8B1}" destId="{F66912E5-ABC0-46E6-BE83-ED7A2D72A49D}" srcOrd="2" destOrd="0" parTransId="{54803129-720C-4441-8B2A-5B524833BFF1}" sibTransId="{3FE5A693-D528-49AF-9944-6B9F61A4C895}"/>
    <dgm:cxn modelId="{F5337652-2F51-4754-AB1C-18D606E21BB0}" srcId="{42415212-D538-4426-B253-1B077569C8B1}" destId="{D60C9D67-9DA5-4051-9228-2BADD1422A13}" srcOrd="5" destOrd="0" parTransId="{704DF551-60BA-4898-A7CB-A6576830939B}" sibTransId="{B92E2345-2664-4B13-9FF9-E9574DC29EDE}"/>
    <dgm:cxn modelId="{1DFFE559-77C8-46A5-AC7D-D070E66368F5}" srcId="{42415212-D538-4426-B253-1B077569C8B1}" destId="{D60122BA-6F3A-4C5A-B9D8-73B44F6CF0F6}" srcOrd="4" destOrd="0" parTransId="{CB2EB685-FA7F-4422-9A3D-C058E2E9B54C}" sibTransId="{DEFD408F-FF11-4306-B392-764EC138BBE8}"/>
    <dgm:cxn modelId="{CBDE2492-1A8D-48CC-888A-F7040A5CB638}" srcId="{42415212-D538-4426-B253-1B077569C8B1}" destId="{5EEDD20B-8F6A-4C92-9E56-FEF2BED88151}" srcOrd="3" destOrd="0" parTransId="{D87F46A5-8F36-4959-A578-A1EDEACFC34B}" sibTransId="{46A5E9E0-BB0A-4E42-97CF-29D6B66A5FA7}"/>
    <dgm:cxn modelId="{F5D4FE97-B915-41C5-9619-648C481B7355}" srcId="{42415212-D538-4426-B253-1B077569C8B1}" destId="{75286BE8-3EE3-4C82-935E-0B6D7F6556E7}" srcOrd="0" destOrd="0" parTransId="{AD2C4BDF-8570-46C4-A1D1-0641B6A104DC}" sibTransId="{FA323ECE-F036-4578-BDED-335B28812A29}"/>
    <dgm:cxn modelId="{FF8F85C3-8C56-49E3-86D7-B77FB84CCCEC}" type="presOf" srcId="{42415212-D538-4426-B253-1B077569C8B1}" destId="{06CB03A8-F302-4890-825C-F828EA25AC87}" srcOrd="0" destOrd="0" presId="urn:microsoft.com/office/officeart/2005/8/layout/default"/>
    <dgm:cxn modelId="{A84FA1C3-E374-4AAE-8D10-CD70CA454A72}" type="presOf" srcId="{F66912E5-ABC0-46E6-BE83-ED7A2D72A49D}" destId="{2D8D78BC-4E17-492B-A466-49877F36A49D}" srcOrd="0" destOrd="0" presId="urn:microsoft.com/office/officeart/2005/8/layout/default"/>
    <dgm:cxn modelId="{D1BB46F9-40D0-4F56-90D5-F4D949977C32}" type="presOf" srcId="{D60122BA-6F3A-4C5A-B9D8-73B44F6CF0F6}" destId="{F926D92B-306D-418E-89ED-2E42941805A9}" srcOrd="0" destOrd="0" presId="urn:microsoft.com/office/officeart/2005/8/layout/default"/>
    <dgm:cxn modelId="{CB7A2FFA-F434-4705-A950-CD1553902215}" type="presOf" srcId="{D60C9D67-9DA5-4051-9228-2BADD1422A13}" destId="{C927038B-0465-49C9-BCD2-02F337CA1988}" srcOrd="0" destOrd="0" presId="urn:microsoft.com/office/officeart/2005/8/layout/default"/>
    <dgm:cxn modelId="{43A29A23-6A8A-478A-BFF5-88ADBA1CA5AE}" type="presParOf" srcId="{06CB03A8-F302-4890-825C-F828EA25AC87}" destId="{0550F799-7CF0-4B23-9EB7-94ED551D4CE2}" srcOrd="0" destOrd="0" presId="urn:microsoft.com/office/officeart/2005/8/layout/default"/>
    <dgm:cxn modelId="{8F36115D-C3A2-4E44-BBDC-EB7ED9742118}" type="presParOf" srcId="{06CB03A8-F302-4890-825C-F828EA25AC87}" destId="{2EB11172-BCA4-48E3-B291-F774A6CDA552}" srcOrd="1" destOrd="0" presId="urn:microsoft.com/office/officeart/2005/8/layout/default"/>
    <dgm:cxn modelId="{6C0E58BD-EA77-4893-9CD3-1A160AC649D9}" type="presParOf" srcId="{06CB03A8-F302-4890-825C-F828EA25AC87}" destId="{B5E481E6-B191-4EB4-A0E0-DDE4284C2AFD}" srcOrd="2" destOrd="0" presId="urn:microsoft.com/office/officeart/2005/8/layout/default"/>
    <dgm:cxn modelId="{9CC440D6-3E36-4209-94CE-FF3161D0C760}" type="presParOf" srcId="{06CB03A8-F302-4890-825C-F828EA25AC87}" destId="{5E2B7E07-6467-4178-BCC1-971C228706C6}" srcOrd="3" destOrd="0" presId="urn:microsoft.com/office/officeart/2005/8/layout/default"/>
    <dgm:cxn modelId="{8E42A041-CE51-46DC-A3C0-1AD721CE828E}" type="presParOf" srcId="{06CB03A8-F302-4890-825C-F828EA25AC87}" destId="{2D8D78BC-4E17-492B-A466-49877F36A49D}" srcOrd="4" destOrd="0" presId="urn:microsoft.com/office/officeart/2005/8/layout/default"/>
    <dgm:cxn modelId="{8ED446BF-4438-4554-81D1-5E2569C92A19}" type="presParOf" srcId="{06CB03A8-F302-4890-825C-F828EA25AC87}" destId="{9B70A86F-C8E2-4346-A9CB-F3A97BBFE9BF}" srcOrd="5" destOrd="0" presId="urn:microsoft.com/office/officeart/2005/8/layout/default"/>
    <dgm:cxn modelId="{EA25EBC2-E340-46D2-B1F8-26DE57AB5214}" type="presParOf" srcId="{06CB03A8-F302-4890-825C-F828EA25AC87}" destId="{BE718123-9389-4887-AA07-458B43828019}" srcOrd="6" destOrd="0" presId="urn:microsoft.com/office/officeart/2005/8/layout/default"/>
    <dgm:cxn modelId="{DE4150BD-5DDC-4FFA-BC59-D3598CA41202}" type="presParOf" srcId="{06CB03A8-F302-4890-825C-F828EA25AC87}" destId="{E7F70A98-8A74-48B2-BAE7-D6D0CE276F7D}" srcOrd="7" destOrd="0" presId="urn:microsoft.com/office/officeart/2005/8/layout/default"/>
    <dgm:cxn modelId="{A8BB86F7-2D9E-4C0A-BF08-8952037F3410}" type="presParOf" srcId="{06CB03A8-F302-4890-825C-F828EA25AC87}" destId="{F926D92B-306D-418E-89ED-2E42941805A9}" srcOrd="8" destOrd="0" presId="urn:microsoft.com/office/officeart/2005/8/layout/default"/>
    <dgm:cxn modelId="{3B1DA42C-8590-4E37-9CB5-77C26859C2FE}" type="presParOf" srcId="{06CB03A8-F302-4890-825C-F828EA25AC87}" destId="{1ACA145D-763C-4672-BE37-8B81525D97D3}" srcOrd="9" destOrd="0" presId="urn:microsoft.com/office/officeart/2005/8/layout/default"/>
    <dgm:cxn modelId="{EEB3C7FF-196C-4C07-9C64-D0576BA53B2F}" type="presParOf" srcId="{06CB03A8-F302-4890-825C-F828EA25AC87}" destId="{C927038B-0465-49C9-BCD2-02F337CA198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6EDE68-D455-4781-8B12-5F5C2E70C7C8}" type="doc">
      <dgm:prSet loTypeId="urn:microsoft.com/office/officeart/2005/8/layout/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D31C3BC-1138-4376-9A7A-44BEC6E313C1}">
      <dgm:prSet phldrT="[Text]" custT="1"/>
      <dgm:spPr/>
      <dgm:t>
        <a:bodyPr/>
        <a:lstStyle/>
        <a:p>
          <a:pPr algn="ctr"/>
          <a:r>
            <a:rPr lang="ar-JO" sz="2800" dirty="0"/>
            <a:t>نزاع مع الفرد نفسه</a:t>
          </a:r>
          <a:endParaRPr lang="en-US" sz="2800" dirty="0"/>
        </a:p>
      </dgm:t>
    </dgm:pt>
    <dgm:pt modelId="{0A7156DE-5123-461F-91F2-9176277EAFA8}" type="parTrans" cxnId="{2F085828-7B05-40ED-B345-FD83E8514B8A}">
      <dgm:prSet/>
      <dgm:spPr/>
      <dgm:t>
        <a:bodyPr/>
        <a:lstStyle/>
        <a:p>
          <a:pPr algn="ctr"/>
          <a:endParaRPr lang="en-US" sz="2800"/>
        </a:p>
      </dgm:t>
    </dgm:pt>
    <dgm:pt modelId="{038E34A2-B01E-4791-8778-7CEF40682DB9}" type="sibTrans" cxnId="{2F085828-7B05-40ED-B345-FD83E8514B8A}">
      <dgm:prSet custT="1"/>
      <dgm:spPr/>
      <dgm:t>
        <a:bodyPr/>
        <a:lstStyle/>
        <a:p>
          <a:pPr algn="ctr"/>
          <a:endParaRPr lang="en-US" sz="2000"/>
        </a:p>
      </dgm:t>
    </dgm:pt>
    <dgm:pt modelId="{D02E7F8C-7DFA-4DFF-891A-E1D98DA9665A}">
      <dgm:prSet phldrT="[Text]" custT="1"/>
      <dgm:spPr/>
      <dgm:t>
        <a:bodyPr/>
        <a:lstStyle/>
        <a:p>
          <a:pPr algn="ctr"/>
          <a:r>
            <a:rPr lang="ar-JO" sz="2800" dirty="0"/>
            <a:t>أمثلة</a:t>
          </a:r>
          <a:endParaRPr lang="en-US" sz="2800" dirty="0"/>
        </a:p>
      </dgm:t>
    </dgm:pt>
    <dgm:pt modelId="{806CD8B9-ADAD-4DC1-992D-0E0AE749CEAC}" type="parTrans" cxnId="{1440ADCE-CF0C-4FDE-B322-2E9B1391E597}">
      <dgm:prSet/>
      <dgm:spPr/>
      <dgm:t>
        <a:bodyPr/>
        <a:lstStyle/>
        <a:p>
          <a:pPr algn="ctr"/>
          <a:endParaRPr lang="en-US" sz="2800"/>
        </a:p>
      </dgm:t>
    </dgm:pt>
    <dgm:pt modelId="{D06FD3D1-58A8-4EB0-9BAB-7BF902FBD037}" type="sibTrans" cxnId="{1440ADCE-CF0C-4FDE-B322-2E9B1391E597}">
      <dgm:prSet/>
      <dgm:spPr/>
      <dgm:t>
        <a:bodyPr/>
        <a:lstStyle/>
        <a:p>
          <a:pPr algn="ctr"/>
          <a:endParaRPr lang="en-US" sz="2800"/>
        </a:p>
      </dgm:t>
    </dgm:pt>
    <dgm:pt modelId="{F3B154E2-C5D2-4F45-890A-E9A1C3FF60FF}">
      <dgm:prSet phldrT="[Text]" custT="1"/>
      <dgm:spPr/>
      <dgm:t>
        <a:bodyPr/>
        <a:lstStyle/>
        <a:p>
          <a:pPr algn="ctr"/>
          <a:r>
            <a:rPr lang="ar-JO" sz="2800" dirty="0"/>
            <a:t>نزاع بين الفرد وشخص</a:t>
          </a:r>
          <a:endParaRPr lang="en-US" sz="2800" dirty="0"/>
        </a:p>
      </dgm:t>
    </dgm:pt>
    <dgm:pt modelId="{2E5BE219-F009-4F67-8D28-A07BBA1C7149}" type="parTrans" cxnId="{41926FDB-3A72-4D95-9EFB-518728F0F580}">
      <dgm:prSet/>
      <dgm:spPr/>
      <dgm:t>
        <a:bodyPr/>
        <a:lstStyle/>
        <a:p>
          <a:pPr algn="ctr"/>
          <a:endParaRPr lang="en-US" sz="2800"/>
        </a:p>
      </dgm:t>
    </dgm:pt>
    <dgm:pt modelId="{69262CCD-1AF8-4B29-96F4-9A148CFFD924}" type="sibTrans" cxnId="{41926FDB-3A72-4D95-9EFB-518728F0F580}">
      <dgm:prSet custT="1"/>
      <dgm:spPr/>
      <dgm:t>
        <a:bodyPr/>
        <a:lstStyle/>
        <a:p>
          <a:pPr algn="ctr"/>
          <a:endParaRPr lang="en-US" sz="2000"/>
        </a:p>
      </dgm:t>
    </dgm:pt>
    <dgm:pt modelId="{05E04843-3D42-425E-878D-CCB53B5C3477}">
      <dgm:prSet phldrT="[Text]" custT="1"/>
      <dgm:spPr/>
      <dgm:t>
        <a:bodyPr/>
        <a:lstStyle/>
        <a:p>
          <a:pPr algn="ctr"/>
          <a:r>
            <a:rPr lang="ar-JO" sz="2800" dirty="0"/>
            <a:t>أمثلة</a:t>
          </a:r>
          <a:endParaRPr lang="en-US" sz="2800" dirty="0"/>
        </a:p>
      </dgm:t>
    </dgm:pt>
    <dgm:pt modelId="{EB810A6A-BEC8-4570-940F-0EE397BC89FE}" type="parTrans" cxnId="{DA4D3D31-AD29-48DA-BB01-44B69D1CBA2B}">
      <dgm:prSet/>
      <dgm:spPr/>
      <dgm:t>
        <a:bodyPr/>
        <a:lstStyle/>
        <a:p>
          <a:pPr algn="ctr"/>
          <a:endParaRPr lang="en-US" sz="2800"/>
        </a:p>
      </dgm:t>
    </dgm:pt>
    <dgm:pt modelId="{7EF1455B-7AF5-4BD5-A24D-5CD670200979}" type="sibTrans" cxnId="{DA4D3D31-AD29-48DA-BB01-44B69D1CBA2B}">
      <dgm:prSet/>
      <dgm:spPr/>
      <dgm:t>
        <a:bodyPr/>
        <a:lstStyle/>
        <a:p>
          <a:pPr algn="ctr"/>
          <a:endParaRPr lang="en-US" sz="2800"/>
        </a:p>
      </dgm:t>
    </dgm:pt>
    <dgm:pt modelId="{2C37F2F1-6A8A-467E-A2AC-9044ED7E02FE}">
      <dgm:prSet phldrT="[Text]" custT="1"/>
      <dgm:spPr/>
      <dgm:t>
        <a:bodyPr/>
        <a:lstStyle/>
        <a:p>
          <a:pPr algn="ctr"/>
          <a:r>
            <a:rPr lang="ar-JO" sz="2800" dirty="0"/>
            <a:t>نزاع بين فرد ومجموعة</a:t>
          </a:r>
          <a:endParaRPr lang="en-US" sz="2800" dirty="0"/>
        </a:p>
      </dgm:t>
    </dgm:pt>
    <dgm:pt modelId="{6E52C458-1D12-4CD3-B6B9-C6BA0BE00291}" type="parTrans" cxnId="{38D5A184-2E2C-492F-B0BD-5C518C7211D7}">
      <dgm:prSet/>
      <dgm:spPr/>
      <dgm:t>
        <a:bodyPr/>
        <a:lstStyle/>
        <a:p>
          <a:pPr algn="ctr"/>
          <a:endParaRPr lang="en-US" sz="2800"/>
        </a:p>
      </dgm:t>
    </dgm:pt>
    <dgm:pt modelId="{A321FB16-B916-4041-BD39-BA8069607827}" type="sibTrans" cxnId="{38D5A184-2E2C-492F-B0BD-5C518C7211D7}">
      <dgm:prSet custT="1"/>
      <dgm:spPr/>
      <dgm:t>
        <a:bodyPr/>
        <a:lstStyle/>
        <a:p>
          <a:pPr algn="ctr"/>
          <a:endParaRPr lang="en-US" sz="2000"/>
        </a:p>
      </dgm:t>
    </dgm:pt>
    <dgm:pt modelId="{F3155C73-5AF3-473F-A5AF-7169710F5999}">
      <dgm:prSet phldrT="[Text]" custT="1"/>
      <dgm:spPr/>
      <dgm:t>
        <a:bodyPr/>
        <a:lstStyle/>
        <a:p>
          <a:pPr algn="ctr"/>
          <a:r>
            <a:rPr lang="ar-JO" sz="2800" dirty="0"/>
            <a:t>أمثلة</a:t>
          </a:r>
          <a:endParaRPr lang="en-US" sz="2800" dirty="0"/>
        </a:p>
      </dgm:t>
    </dgm:pt>
    <dgm:pt modelId="{CAE46287-869A-4F9A-9ECA-1D24BB0BD170}" type="parTrans" cxnId="{96A6B292-5F8A-49CE-ADCF-63879515C6EF}">
      <dgm:prSet/>
      <dgm:spPr/>
      <dgm:t>
        <a:bodyPr/>
        <a:lstStyle/>
        <a:p>
          <a:pPr algn="ctr"/>
          <a:endParaRPr lang="en-US" sz="2800"/>
        </a:p>
      </dgm:t>
    </dgm:pt>
    <dgm:pt modelId="{4DB8C392-B79F-4299-9355-A056C9F0607C}" type="sibTrans" cxnId="{96A6B292-5F8A-49CE-ADCF-63879515C6EF}">
      <dgm:prSet/>
      <dgm:spPr/>
      <dgm:t>
        <a:bodyPr/>
        <a:lstStyle/>
        <a:p>
          <a:pPr algn="ctr"/>
          <a:endParaRPr lang="en-US" sz="2800"/>
        </a:p>
      </dgm:t>
    </dgm:pt>
    <dgm:pt modelId="{CEA88FE9-1F33-4CA3-87C2-3325492EF6E5}">
      <dgm:prSet custT="1"/>
      <dgm:spPr/>
      <dgm:t>
        <a:bodyPr/>
        <a:lstStyle/>
        <a:p>
          <a:pPr algn="ctr"/>
          <a:r>
            <a:rPr lang="ar-JO" sz="2800" dirty="0"/>
            <a:t>نزاع بين مجموعة ومجموعة</a:t>
          </a:r>
          <a:endParaRPr lang="en-US" sz="2800" dirty="0"/>
        </a:p>
      </dgm:t>
    </dgm:pt>
    <dgm:pt modelId="{BF7571E5-8D8B-4325-A391-F651A0DCC3F0}" type="parTrans" cxnId="{47A2FA3F-91FF-4314-B24B-DFDA2FAA1260}">
      <dgm:prSet/>
      <dgm:spPr/>
      <dgm:t>
        <a:bodyPr/>
        <a:lstStyle/>
        <a:p>
          <a:pPr algn="ctr"/>
          <a:endParaRPr lang="en-US" sz="2800"/>
        </a:p>
      </dgm:t>
    </dgm:pt>
    <dgm:pt modelId="{0EBF0364-69EF-4B2B-9A96-D2A367C0FDF4}" type="sibTrans" cxnId="{47A2FA3F-91FF-4314-B24B-DFDA2FAA1260}">
      <dgm:prSet/>
      <dgm:spPr/>
      <dgm:t>
        <a:bodyPr/>
        <a:lstStyle/>
        <a:p>
          <a:pPr algn="ctr"/>
          <a:endParaRPr lang="en-US" sz="2800"/>
        </a:p>
      </dgm:t>
    </dgm:pt>
    <dgm:pt modelId="{BFC9E58B-4BE5-4564-B814-D05F6EAA4D4B}">
      <dgm:prSet custT="1"/>
      <dgm:spPr/>
      <dgm:t>
        <a:bodyPr/>
        <a:lstStyle/>
        <a:p>
          <a:pPr algn="ctr"/>
          <a:r>
            <a:rPr lang="ar-JO" sz="2800" dirty="0"/>
            <a:t>أمثلة</a:t>
          </a:r>
          <a:endParaRPr lang="en-US" sz="2800" dirty="0"/>
        </a:p>
      </dgm:t>
    </dgm:pt>
    <dgm:pt modelId="{82D27548-EC23-454E-9A81-84430FBA81C1}" type="parTrans" cxnId="{0C24A84B-C599-4D86-B0B8-9547472D2D3F}">
      <dgm:prSet/>
      <dgm:spPr/>
      <dgm:t>
        <a:bodyPr/>
        <a:lstStyle/>
        <a:p>
          <a:pPr algn="ctr"/>
          <a:endParaRPr lang="en-US" sz="2800"/>
        </a:p>
      </dgm:t>
    </dgm:pt>
    <dgm:pt modelId="{C159F4A9-AC95-4654-93EE-BCB78D098F51}" type="sibTrans" cxnId="{0C24A84B-C599-4D86-B0B8-9547472D2D3F}">
      <dgm:prSet/>
      <dgm:spPr/>
      <dgm:t>
        <a:bodyPr/>
        <a:lstStyle/>
        <a:p>
          <a:pPr algn="ctr"/>
          <a:endParaRPr lang="en-US" sz="2800"/>
        </a:p>
      </dgm:t>
    </dgm:pt>
    <dgm:pt modelId="{58E90C32-6C76-47DB-8A3E-977B7E6A066A}" type="pres">
      <dgm:prSet presAssocID="{9C6EDE68-D455-4781-8B12-5F5C2E70C7C8}" presName="linearFlow" presStyleCnt="0">
        <dgm:presLayoutVars>
          <dgm:dir/>
          <dgm:animLvl val="lvl"/>
          <dgm:resizeHandles val="exact"/>
        </dgm:presLayoutVars>
      </dgm:prSet>
      <dgm:spPr/>
    </dgm:pt>
    <dgm:pt modelId="{F87008CE-CACE-4FBE-AE4F-C0D545E555E0}" type="pres">
      <dgm:prSet presAssocID="{AD31C3BC-1138-4376-9A7A-44BEC6E313C1}" presName="composite" presStyleCnt="0"/>
      <dgm:spPr/>
    </dgm:pt>
    <dgm:pt modelId="{08857A52-1241-4583-8750-4712FB68D9F3}" type="pres">
      <dgm:prSet presAssocID="{AD31C3BC-1138-4376-9A7A-44BEC6E313C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29AB8A3-EED0-4B21-9355-47DCBBCF6265}" type="pres">
      <dgm:prSet presAssocID="{AD31C3BC-1138-4376-9A7A-44BEC6E313C1}" presName="parSh" presStyleLbl="node1" presStyleIdx="0" presStyleCnt="4"/>
      <dgm:spPr/>
    </dgm:pt>
    <dgm:pt modelId="{B7C49E8C-C80E-4320-929A-CE46C0448E55}" type="pres">
      <dgm:prSet presAssocID="{AD31C3BC-1138-4376-9A7A-44BEC6E313C1}" presName="desTx" presStyleLbl="fgAcc1" presStyleIdx="0" presStyleCnt="4" custScaleY="57107">
        <dgm:presLayoutVars>
          <dgm:bulletEnabled val="1"/>
        </dgm:presLayoutVars>
      </dgm:prSet>
      <dgm:spPr/>
    </dgm:pt>
    <dgm:pt modelId="{DF6D4A96-CBA7-4CDE-ABC0-BC38F9600AE2}" type="pres">
      <dgm:prSet presAssocID="{038E34A2-B01E-4791-8778-7CEF40682DB9}" presName="sibTrans" presStyleLbl="sibTrans2D1" presStyleIdx="0" presStyleCnt="3"/>
      <dgm:spPr/>
    </dgm:pt>
    <dgm:pt modelId="{1E545C20-8020-4B09-82FA-2B124A338890}" type="pres">
      <dgm:prSet presAssocID="{038E34A2-B01E-4791-8778-7CEF40682DB9}" presName="connTx" presStyleLbl="sibTrans2D1" presStyleIdx="0" presStyleCnt="3"/>
      <dgm:spPr/>
    </dgm:pt>
    <dgm:pt modelId="{7F14D997-780C-4DB2-AB92-2424AE645775}" type="pres">
      <dgm:prSet presAssocID="{F3B154E2-C5D2-4F45-890A-E9A1C3FF60FF}" presName="composite" presStyleCnt="0"/>
      <dgm:spPr/>
    </dgm:pt>
    <dgm:pt modelId="{71DB6177-5C65-4974-BF06-EF8C010722A9}" type="pres">
      <dgm:prSet presAssocID="{F3B154E2-C5D2-4F45-890A-E9A1C3FF60FF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7612D3E-E6DF-43E9-8FBF-DF0AF901D6AD}" type="pres">
      <dgm:prSet presAssocID="{F3B154E2-C5D2-4F45-890A-E9A1C3FF60FF}" presName="parSh" presStyleLbl="node1" presStyleIdx="1" presStyleCnt="4"/>
      <dgm:spPr/>
    </dgm:pt>
    <dgm:pt modelId="{0444774C-A7C5-43CD-A57D-B5FFE0BEDFFC}" type="pres">
      <dgm:prSet presAssocID="{F3B154E2-C5D2-4F45-890A-E9A1C3FF60FF}" presName="desTx" presStyleLbl="fgAcc1" presStyleIdx="1" presStyleCnt="4" custScaleY="57107">
        <dgm:presLayoutVars>
          <dgm:bulletEnabled val="1"/>
        </dgm:presLayoutVars>
      </dgm:prSet>
      <dgm:spPr/>
    </dgm:pt>
    <dgm:pt modelId="{0BD3004B-D092-4851-993A-CBC388709396}" type="pres">
      <dgm:prSet presAssocID="{69262CCD-1AF8-4B29-96F4-9A148CFFD924}" presName="sibTrans" presStyleLbl="sibTrans2D1" presStyleIdx="1" presStyleCnt="3"/>
      <dgm:spPr/>
    </dgm:pt>
    <dgm:pt modelId="{627D68C2-62F1-4E17-9A34-54F75FB33B4C}" type="pres">
      <dgm:prSet presAssocID="{69262CCD-1AF8-4B29-96F4-9A148CFFD924}" presName="connTx" presStyleLbl="sibTrans2D1" presStyleIdx="1" presStyleCnt="3"/>
      <dgm:spPr/>
    </dgm:pt>
    <dgm:pt modelId="{3C8AF24A-41A0-43A5-B12C-D2F2CE04BBFB}" type="pres">
      <dgm:prSet presAssocID="{2C37F2F1-6A8A-467E-A2AC-9044ED7E02FE}" presName="composite" presStyleCnt="0"/>
      <dgm:spPr/>
    </dgm:pt>
    <dgm:pt modelId="{B10BC5BA-2245-4070-BFFE-33AD5A505561}" type="pres">
      <dgm:prSet presAssocID="{2C37F2F1-6A8A-467E-A2AC-9044ED7E02F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1326827-74FA-44E3-BAD7-640FA019152E}" type="pres">
      <dgm:prSet presAssocID="{2C37F2F1-6A8A-467E-A2AC-9044ED7E02FE}" presName="parSh" presStyleLbl="node1" presStyleIdx="2" presStyleCnt="4"/>
      <dgm:spPr/>
    </dgm:pt>
    <dgm:pt modelId="{9F4D2D9A-A181-4054-837D-A3CA7864575A}" type="pres">
      <dgm:prSet presAssocID="{2C37F2F1-6A8A-467E-A2AC-9044ED7E02FE}" presName="desTx" presStyleLbl="fgAcc1" presStyleIdx="2" presStyleCnt="4" custScaleY="57107">
        <dgm:presLayoutVars>
          <dgm:bulletEnabled val="1"/>
        </dgm:presLayoutVars>
      </dgm:prSet>
      <dgm:spPr/>
    </dgm:pt>
    <dgm:pt modelId="{BE80BFA5-DBEE-48EF-9163-AFC918F7922F}" type="pres">
      <dgm:prSet presAssocID="{A321FB16-B916-4041-BD39-BA8069607827}" presName="sibTrans" presStyleLbl="sibTrans2D1" presStyleIdx="2" presStyleCnt="3"/>
      <dgm:spPr/>
    </dgm:pt>
    <dgm:pt modelId="{F5C942BB-CDFD-4EE9-98B2-EAE836B15CD0}" type="pres">
      <dgm:prSet presAssocID="{A321FB16-B916-4041-BD39-BA8069607827}" presName="connTx" presStyleLbl="sibTrans2D1" presStyleIdx="2" presStyleCnt="3"/>
      <dgm:spPr/>
    </dgm:pt>
    <dgm:pt modelId="{2CEA0D20-F040-4BA5-9F6B-F7C96ED3ADA9}" type="pres">
      <dgm:prSet presAssocID="{CEA88FE9-1F33-4CA3-87C2-3325492EF6E5}" presName="composite" presStyleCnt="0"/>
      <dgm:spPr/>
    </dgm:pt>
    <dgm:pt modelId="{97EC32B9-B56C-4E43-903F-1950C202A5E3}" type="pres">
      <dgm:prSet presAssocID="{CEA88FE9-1F33-4CA3-87C2-3325492EF6E5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3214F2E-5E35-4B5B-B131-096FC52A6F41}" type="pres">
      <dgm:prSet presAssocID="{CEA88FE9-1F33-4CA3-87C2-3325492EF6E5}" presName="parSh" presStyleLbl="node1" presStyleIdx="3" presStyleCnt="4"/>
      <dgm:spPr/>
    </dgm:pt>
    <dgm:pt modelId="{30574A76-5E59-4DEF-923A-0531AD9E7C5C}" type="pres">
      <dgm:prSet presAssocID="{CEA88FE9-1F33-4CA3-87C2-3325492EF6E5}" presName="desTx" presStyleLbl="fgAcc1" presStyleIdx="3" presStyleCnt="4" custScaleY="57107">
        <dgm:presLayoutVars>
          <dgm:bulletEnabled val="1"/>
        </dgm:presLayoutVars>
      </dgm:prSet>
      <dgm:spPr/>
    </dgm:pt>
  </dgm:ptLst>
  <dgm:cxnLst>
    <dgm:cxn modelId="{11982E1B-0DEB-4A30-ABDA-B0DEF87FAE80}" type="presOf" srcId="{038E34A2-B01E-4791-8778-7CEF40682DB9}" destId="{1E545C20-8020-4B09-82FA-2B124A338890}" srcOrd="1" destOrd="0" presId="urn:microsoft.com/office/officeart/2005/8/layout/process3"/>
    <dgm:cxn modelId="{DF91B41E-1B9C-4E45-8379-46DD669D931E}" type="presOf" srcId="{F3B154E2-C5D2-4F45-890A-E9A1C3FF60FF}" destId="{71DB6177-5C65-4974-BF06-EF8C010722A9}" srcOrd="0" destOrd="0" presId="urn:microsoft.com/office/officeart/2005/8/layout/process3"/>
    <dgm:cxn modelId="{88E4301F-0ECC-4D54-94DB-888B0B2A6293}" type="presOf" srcId="{BFC9E58B-4BE5-4564-B814-D05F6EAA4D4B}" destId="{30574A76-5E59-4DEF-923A-0531AD9E7C5C}" srcOrd="0" destOrd="0" presId="urn:microsoft.com/office/officeart/2005/8/layout/process3"/>
    <dgm:cxn modelId="{E9F34A24-E7B0-4A4C-A0F3-64F77DE27C67}" type="presOf" srcId="{05E04843-3D42-425E-878D-CCB53B5C3477}" destId="{0444774C-A7C5-43CD-A57D-B5FFE0BEDFFC}" srcOrd="0" destOrd="0" presId="urn:microsoft.com/office/officeart/2005/8/layout/process3"/>
    <dgm:cxn modelId="{1F8D6028-3682-4404-921D-91B6C6BEB8F8}" type="presOf" srcId="{CEA88FE9-1F33-4CA3-87C2-3325492EF6E5}" destId="{C3214F2E-5E35-4B5B-B131-096FC52A6F41}" srcOrd="1" destOrd="0" presId="urn:microsoft.com/office/officeart/2005/8/layout/process3"/>
    <dgm:cxn modelId="{2F085828-7B05-40ED-B345-FD83E8514B8A}" srcId="{9C6EDE68-D455-4781-8B12-5F5C2E70C7C8}" destId="{AD31C3BC-1138-4376-9A7A-44BEC6E313C1}" srcOrd="0" destOrd="0" parTransId="{0A7156DE-5123-461F-91F2-9176277EAFA8}" sibTransId="{038E34A2-B01E-4791-8778-7CEF40682DB9}"/>
    <dgm:cxn modelId="{D7A7AA30-7BF2-4F85-8EF9-5F596F9912CE}" type="presOf" srcId="{2C37F2F1-6A8A-467E-A2AC-9044ED7E02FE}" destId="{B1326827-74FA-44E3-BAD7-640FA019152E}" srcOrd="1" destOrd="0" presId="urn:microsoft.com/office/officeart/2005/8/layout/process3"/>
    <dgm:cxn modelId="{DA4D3D31-AD29-48DA-BB01-44B69D1CBA2B}" srcId="{F3B154E2-C5D2-4F45-890A-E9A1C3FF60FF}" destId="{05E04843-3D42-425E-878D-CCB53B5C3477}" srcOrd="0" destOrd="0" parTransId="{EB810A6A-BEC8-4570-940F-0EE397BC89FE}" sibTransId="{7EF1455B-7AF5-4BD5-A24D-5CD670200979}"/>
    <dgm:cxn modelId="{47A2FA3F-91FF-4314-B24B-DFDA2FAA1260}" srcId="{9C6EDE68-D455-4781-8B12-5F5C2E70C7C8}" destId="{CEA88FE9-1F33-4CA3-87C2-3325492EF6E5}" srcOrd="3" destOrd="0" parTransId="{BF7571E5-8D8B-4325-A391-F651A0DCC3F0}" sibTransId="{0EBF0364-69EF-4B2B-9A96-D2A367C0FDF4}"/>
    <dgm:cxn modelId="{17AD2969-733C-442D-A898-71DAA94C69C4}" type="presOf" srcId="{D02E7F8C-7DFA-4DFF-891A-E1D98DA9665A}" destId="{B7C49E8C-C80E-4320-929A-CE46C0448E55}" srcOrd="0" destOrd="0" presId="urn:microsoft.com/office/officeart/2005/8/layout/process3"/>
    <dgm:cxn modelId="{65896149-E2C9-4BA3-A55B-94DF8588A22A}" type="presOf" srcId="{A321FB16-B916-4041-BD39-BA8069607827}" destId="{BE80BFA5-DBEE-48EF-9163-AFC918F7922F}" srcOrd="0" destOrd="0" presId="urn:microsoft.com/office/officeart/2005/8/layout/process3"/>
    <dgm:cxn modelId="{7E752F4A-895D-42F2-9A0D-2999AA47A782}" type="presOf" srcId="{9C6EDE68-D455-4781-8B12-5F5C2E70C7C8}" destId="{58E90C32-6C76-47DB-8A3E-977B7E6A066A}" srcOrd="0" destOrd="0" presId="urn:microsoft.com/office/officeart/2005/8/layout/process3"/>
    <dgm:cxn modelId="{0C24A84B-C599-4D86-B0B8-9547472D2D3F}" srcId="{CEA88FE9-1F33-4CA3-87C2-3325492EF6E5}" destId="{BFC9E58B-4BE5-4564-B814-D05F6EAA4D4B}" srcOrd="0" destOrd="0" parTransId="{82D27548-EC23-454E-9A81-84430FBA81C1}" sibTransId="{C159F4A9-AC95-4654-93EE-BCB78D098F51}"/>
    <dgm:cxn modelId="{FC8B624C-080D-44B8-8B93-D10E66A116DC}" type="presOf" srcId="{F3155C73-5AF3-473F-A5AF-7169710F5999}" destId="{9F4D2D9A-A181-4054-837D-A3CA7864575A}" srcOrd="0" destOrd="0" presId="urn:microsoft.com/office/officeart/2005/8/layout/process3"/>
    <dgm:cxn modelId="{5350B350-B764-483B-8FA8-1F65CA9263F0}" type="presOf" srcId="{2C37F2F1-6A8A-467E-A2AC-9044ED7E02FE}" destId="{B10BC5BA-2245-4070-BFFE-33AD5A505561}" srcOrd="0" destOrd="0" presId="urn:microsoft.com/office/officeart/2005/8/layout/process3"/>
    <dgm:cxn modelId="{38D5A184-2E2C-492F-B0BD-5C518C7211D7}" srcId="{9C6EDE68-D455-4781-8B12-5F5C2E70C7C8}" destId="{2C37F2F1-6A8A-467E-A2AC-9044ED7E02FE}" srcOrd="2" destOrd="0" parTransId="{6E52C458-1D12-4CD3-B6B9-C6BA0BE00291}" sibTransId="{A321FB16-B916-4041-BD39-BA8069607827}"/>
    <dgm:cxn modelId="{E7FADA86-3498-483E-B1C7-33AC333751AD}" type="presOf" srcId="{AD31C3BC-1138-4376-9A7A-44BEC6E313C1}" destId="{08857A52-1241-4583-8750-4712FB68D9F3}" srcOrd="0" destOrd="0" presId="urn:microsoft.com/office/officeart/2005/8/layout/process3"/>
    <dgm:cxn modelId="{125D8187-FB7D-4039-8F31-F3201184EFD8}" type="presOf" srcId="{AD31C3BC-1138-4376-9A7A-44BEC6E313C1}" destId="{B29AB8A3-EED0-4B21-9355-47DCBBCF6265}" srcOrd="1" destOrd="0" presId="urn:microsoft.com/office/officeart/2005/8/layout/process3"/>
    <dgm:cxn modelId="{1D49278A-34FE-4DD1-9EAA-37B91B249D6B}" type="presOf" srcId="{A321FB16-B916-4041-BD39-BA8069607827}" destId="{F5C942BB-CDFD-4EE9-98B2-EAE836B15CD0}" srcOrd="1" destOrd="0" presId="urn:microsoft.com/office/officeart/2005/8/layout/process3"/>
    <dgm:cxn modelId="{96A6B292-5F8A-49CE-ADCF-63879515C6EF}" srcId="{2C37F2F1-6A8A-467E-A2AC-9044ED7E02FE}" destId="{F3155C73-5AF3-473F-A5AF-7169710F5999}" srcOrd="0" destOrd="0" parTransId="{CAE46287-869A-4F9A-9ECA-1D24BB0BD170}" sibTransId="{4DB8C392-B79F-4299-9355-A056C9F0607C}"/>
    <dgm:cxn modelId="{71D174B1-4BE1-4293-A614-434CC1669D73}" type="presOf" srcId="{69262CCD-1AF8-4B29-96F4-9A148CFFD924}" destId="{627D68C2-62F1-4E17-9A34-54F75FB33B4C}" srcOrd="1" destOrd="0" presId="urn:microsoft.com/office/officeart/2005/8/layout/process3"/>
    <dgm:cxn modelId="{1440ADCE-CF0C-4FDE-B322-2E9B1391E597}" srcId="{AD31C3BC-1138-4376-9A7A-44BEC6E313C1}" destId="{D02E7F8C-7DFA-4DFF-891A-E1D98DA9665A}" srcOrd="0" destOrd="0" parTransId="{806CD8B9-ADAD-4DC1-992D-0E0AE749CEAC}" sibTransId="{D06FD3D1-58A8-4EB0-9BAB-7BF902FBD037}"/>
    <dgm:cxn modelId="{ACB079D7-CA47-4EFC-A09D-52D4AC00B888}" type="presOf" srcId="{CEA88FE9-1F33-4CA3-87C2-3325492EF6E5}" destId="{97EC32B9-B56C-4E43-903F-1950C202A5E3}" srcOrd="0" destOrd="0" presId="urn:microsoft.com/office/officeart/2005/8/layout/process3"/>
    <dgm:cxn modelId="{151BB6DA-E78B-4361-8910-41C63056B439}" type="presOf" srcId="{69262CCD-1AF8-4B29-96F4-9A148CFFD924}" destId="{0BD3004B-D092-4851-993A-CBC388709396}" srcOrd="0" destOrd="0" presId="urn:microsoft.com/office/officeart/2005/8/layout/process3"/>
    <dgm:cxn modelId="{41926FDB-3A72-4D95-9EFB-518728F0F580}" srcId="{9C6EDE68-D455-4781-8B12-5F5C2E70C7C8}" destId="{F3B154E2-C5D2-4F45-890A-E9A1C3FF60FF}" srcOrd="1" destOrd="0" parTransId="{2E5BE219-F009-4F67-8D28-A07BBA1C7149}" sibTransId="{69262CCD-1AF8-4B29-96F4-9A148CFFD924}"/>
    <dgm:cxn modelId="{5D6E59EB-1D08-44EA-9199-8D3801C70DCF}" type="presOf" srcId="{038E34A2-B01E-4791-8778-7CEF40682DB9}" destId="{DF6D4A96-CBA7-4CDE-ABC0-BC38F9600AE2}" srcOrd="0" destOrd="0" presId="urn:microsoft.com/office/officeart/2005/8/layout/process3"/>
    <dgm:cxn modelId="{B72ED7EB-5670-4480-8FA9-FDA0363FFD86}" type="presOf" srcId="{F3B154E2-C5D2-4F45-890A-E9A1C3FF60FF}" destId="{47612D3E-E6DF-43E9-8FBF-DF0AF901D6AD}" srcOrd="1" destOrd="0" presId="urn:microsoft.com/office/officeart/2005/8/layout/process3"/>
    <dgm:cxn modelId="{C9590761-E7D8-470B-A545-78E8C40C5F9A}" type="presParOf" srcId="{58E90C32-6C76-47DB-8A3E-977B7E6A066A}" destId="{F87008CE-CACE-4FBE-AE4F-C0D545E555E0}" srcOrd="0" destOrd="0" presId="urn:microsoft.com/office/officeart/2005/8/layout/process3"/>
    <dgm:cxn modelId="{8188979D-D6BB-4F70-9BBF-8C47B446A417}" type="presParOf" srcId="{F87008CE-CACE-4FBE-AE4F-C0D545E555E0}" destId="{08857A52-1241-4583-8750-4712FB68D9F3}" srcOrd="0" destOrd="0" presId="urn:microsoft.com/office/officeart/2005/8/layout/process3"/>
    <dgm:cxn modelId="{1A522CF5-9598-452E-9B53-2C2990F8E711}" type="presParOf" srcId="{F87008CE-CACE-4FBE-AE4F-C0D545E555E0}" destId="{B29AB8A3-EED0-4B21-9355-47DCBBCF6265}" srcOrd="1" destOrd="0" presId="urn:microsoft.com/office/officeart/2005/8/layout/process3"/>
    <dgm:cxn modelId="{F63816C0-E30D-469A-A734-2A8B7A2D30E7}" type="presParOf" srcId="{F87008CE-CACE-4FBE-AE4F-C0D545E555E0}" destId="{B7C49E8C-C80E-4320-929A-CE46C0448E55}" srcOrd="2" destOrd="0" presId="urn:microsoft.com/office/officeart/2005/8/layout/process3"/>
    <dgm:cxn modelId="{910DE04A-6946-48CE-A913-B8DC4AD91AC6}" type="presParOf" srcId="{58E90C32-6C76-47DB-8A3E-977B7E6A066A}" destId="{DF6D4A96-CBA7-4CDE-ABC0-BC38F9600AE2}" srcOrd="1" destOrd="0" presId="urn:microsoft.com/office/officeart/2005/8/layout/process3"/>
    <dgm:cxn modelId="{F6368F78-1A6D-4864-BC5E-BDA051999D1E}" type="presParOf" srcId="{DF6D4A96-CBA7-4CDE-ABC0-BC38F9600AE2}" destId="{1E545C20-8020-4B09-82FA-2B124A338890}" srcOrd="0" destOrd="0" presId="urn:microsoft.com/office/officeart/2005/8/layout/process3"/>
    <dgm:cxn modelId="{E4BE9C0C-EC8B-406A-96B6-5A59C1A11B40}" type="presParOf" srcId="{58E90C32-6C76-47DB-8A3E-977B7E6A066A}" destId="{7F14D997-780C-4DB2-AB92-2424AE645775}" srcOrd="2" destOrd="0" presId="urn:microsoft.com/office/officeart/2005/8/layout/process3"/>
    <dgm:cxn modelId="{EF972355-2EFE-43C5-B035-33792EBF468F}" type="presParOf" srcId="{7F14D997-780C-4DB2-AB92-2424AE645775}" destId="{71DB6177-5C65-4974-BF06-EF8C010722A9}" srcOrd="0" destOrd="0" presId="urn:microsoft.com/office/officeart/2005/8/layout/process3"/>
    <dgm:cxn modelId="{D8FB2EF0-8CA1-45E2-AB9F-D96BD6402C0E}" type="presParOf" srcId="{7F14D997-780C-4DB2-AB92-2424AE645775}" destId="{47612D3E-E6DF-43E9-8FBF-DF0AF901D6AD}" srcOrd="1" destOrd="0" presId="urn:microsoft.com/office/officeart/2005/8/layout/process3"/>
    <dgm:cxn modelId="{EF01012D-15C8-4FF7-AD80-AD75D4872FEF}" type="presParOf" srcId="{7F14D997-780C-4DB2-AB92-2424AE645775}" destId="{0444774C-A7C5-43CD-A57D-B5FFE0BEDFFC}" srcOrd="2" destOrd="0" presId="urn:microsoft.com/office/officeart/2005/8/layout/process3"/>
    <dgm:cxn modelId="{76BF070F-CCEF-47E9-AA1E-EEE7BF55F292}" type="presParOf" srcId="{58E90C32-6C76-47DB-8A3E-977B7E6A066A}" destId="{0BD3004B-D092-4851-993A-CBC388709396}" srcOrd="3" destOrd="0" presId="urn:microsoft.com/office/officeart/2005/8/layout/process3"/>
    <dgm:cxn modelId="{3F71A1D5-4D72-4DCB-92D7-AED7338F87B6}" type="presParOf" srcId="{0BD3004B-D092-4851-993A-CBC388709396}" destId="{627D68C2-62F1-4E17-9A34-54F75FB33B4C}" srcOrd="0" destOrd="0" presId="urn:microsoft.com/office/officeart/2005/8/layout/process3"/>
    <dgm:cxn modelId="{39C901D3-CAB1-41CC-A162-AB3605EE74C1}" type="presParOf" srcId="{58E90C32-6C76-47DB-8A3E-977B7E6A066A}" destId="{3C8AF24A-41A0-43A5-B12C-D2F2CE04BBFB}" srcOrd="4" destOrd="0" presId="urn:microsoft.com/office/officeart/2005/8/layout/process3"/>
    <dgm:cxn modelId="{CE3FE19D-1B03-419C-A2A1-02B2ED8ABC0D}" type="presParOf" srcId="{3C8AF24A-41A0-43A5-B12C-D2F2CE04BBFB}" destId="{B10BC5BA-2245-4070-BFFE-33AD5A505561}" srcOrd="0" destOrd="0" presId="urn:microsoft.com/office/officeart/2005/8/layout/process3"/>
    <dgm:cxn modelId="{4E7856B7-31EE-48EB-80D5-A3EEBA6719D0}" type="presParOf" srcId="{3C8AF24A-41A0-43A5-B12C-D2F2CE04BBFB}" destId="{B1326827-74FA-44E3-BAD7-640FA019152E}" srcOrd="1" destOrd="0" presId="urn:microsoft.com/office/officeart/2005/8/layout/process3"/>
    <dgm:cxn modelId="{14D5991F-B411-46CD-A7DB-970648F87B77}" type="presParOf" srcId="{3C8AF24A-41A0-43A5-B12C-D2F2CE04BBFB}" destId="{9F4D2D9A-A181-4054-837D-A3CA7864575A}" srcOrd="2" destOrd="0" presId="urn:microsoft.com/office/officeart/2005/8/layout/process3"/>
    <dgm:cxn modelId="{6F154857-F231-4213-9261-8EDF0A8B6DA7}" type="presParOf" srcId="{58E90C32-6C76-47DB-8A3E-977B7E6A066A}" destId="{BE80BFA5-DBEE-48EF-9163-AFC918F7922F}" srcOrd="5" destOrd="0" presId="urn:microsoft.com/office/officeart/2005/8/layout/process3"/>
    <dgm:cxn modelId="{13DF5B85-5A26-43A1-B1C4-7CC570D8B98A}" type="presParOf" srcId="{BE80BFA5-DBEE-48EF-9163-AFC918F7922F}" destId="{F5C942BB-CDFD-4EE9-98B2-EAE836B15CD0}" srcOrd="0" destOrd="0" presId="urn:microsoft.com/office/officeart/2005/8/layout/process3"/>
    <dgm:cxn modelId="{D0A91E03-05F7-41C6-8238-BAEA24893227}" type="presParOf" srcId="{58E90C32-6C76-47DB-8A3E-977B7E6A066A}" destId="{2CEA0D20-F040-4BA5-9F6B-F7C96ED3ADA9}" srcOrd="6" destOrd="0" presId="urn:microsoft.com/office/officeart/2005/8/layout/process3"/>
    <dgm:cxn modelId="{A88120BE-E2C3-4548-9D04-11B27770577F}" type="presParOf" srcId="{2CEA0D20-F040-4BA5-9F6B-F7C96ED3ADA9}" destId="{97EC32B9-B56C-4E43-903F-1950C202A5E3}" srcOrd="0" destOrd="0" presId="urn:microsoft.com/office/officeart/2005/8/layout/process3"/>
    <dgm:cxn modelId="{FC518E8D-6F68-4029-8260-149CAB3449C4}" type="presParOf" srcId="{2CEA0D20-F040-4BA5-9F6B-F7C96ED3ADA9}" destId="{C3214F2E-5E35-4B5B-B131-096FC52A6F41}" srcOrd="1" destOrd="0" presId="urn:microsoft.com/office/officeart/2005/8/layout/process3"/>
    <dgm:cxn modelId="{C74048A8-761B-47B9-A7E0-BC3D6B2CE71D}" type="presParOf" srcId="{2CEA0D20-F040-4BA5-9F6B-F7C96ED3ADA9}" destId="{30574A76-5E59-4DEF-923A-0531AD9E7C5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A061E6-9FEE-4588-BDFF-5D09249602A9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</dgm:pt>
    <dgm:pt modelId="{DC10E825-71AD-411E-85F0-502BFC64A31E}">
      <dgm:prSet phldrT="[Text]"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التفكير التأملي في أنفسنا والحياة</a:t>
          </a:r>
          <a:endParaRPr lang="en-US" sz="2400" dirty="0">
            <a:solidFill>
              <a:schemeClr val="tx1"/>
            </a:solidFill>
          </a:endParaRPr>
        </a:p>
      </dgm:t>
    </dgm:pt>
    <dgm:pt modelId="{5C390667-8E17-40AF-85C2-0C721A595806}" type="parTrans" cxnId="{D7290E08-2590-49E3-A95B-7C2D5E5CDFA9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C7BC4A00-559D-41F6-8760-75BF6C339A70}" type="sibTrans" cxnId="{D7290E08-2590-49E3-A95B-7C2D5E5CDFA9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4BC0DF3F-8DF8-4E63-BB07-628FE6D7E289}">
      <dgm:prSet phldrT="[Text]"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الفكير النقدي والتحليل بعقل منفتح</a:t>
          </a:r>
          <a:endParaRPr lang="en-US" sz="2400" dirty="0">
            <a:solidFill>
              <a:schemeClr val="tx1"/>
            </a:solidFill>
          </a:endParaRPr>
        </a:p>
      </dgm:t>
    </dgm:pt>
    <dgm:pt modelId="{92A796DA-F56A-406E-8AA3-76BAA493C970}" type="parTrans" cxnId="{F4E5625E-D6E1-4CED-81DB-07CD33593F39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2E075EBE-886F-412E-A3F1-AB2758AC50E9}" type="sibTrans" cxnId="{F4E5625E-D6E1-4CED-81DB-07CD33593F39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779A2176-EC7F-4F82-AA1B-B3D39C321755}">
      <dgm:prSet phldrT="[Text]"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اتخاذ القرار وحل الشكلات</a:t>
          </a:r>
          <a:endParaRPr lang="en-US" sz="2400" dirty="0">
            <a:solidFill>
              <a:schemeClr val="tx1"/>
            </a:solidFill>
          </a:endParaRPr>
        </a:p>
      </dgm:t>
    </dgm:pt>
    <dgm:pt modelId="{B7FAE414-7D9E-4C3A-98AF-3F0F7CBF8319}" type="parTrans" cxnId="{8D29F85D-CA03-43AB-B2EF-0C0C7CDEC4D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0BF4235-A76F-4F06-A62A-EFC71647808D}" type="sibTrans" cxnId="{8D29F85D-CA03-43AB-B2EF-0C0C7CDEC4D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80535077-12B9-4C86-975E-4B45B5ABD1E1}">
      <dgm:prSet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التواصل والتعاطف والتعبير عن الأفكار بوضوح</a:t>
          </a:r>
          <a:endParaRPr lang="en-US" sz="2400" dirty="0">
            <a:solidFill>
              <a:schemeClr val="tx1"/>
            </a:solidFill>
          </a:endParaRPr>
        </a:p>
      </dgm:t>
    </dgm:pt>
    <dgm:pt modelId="{3447F2A6-936D-4B72-961E-5337D2CEE3CC}" type="parTrans" cxnId="{66686CD3-0273-4570-A828-022FFA292E04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C25F3313-8080-4C0B-AE58-6A9D4A8D0143}" type="sibTrans" cxnId="{66686CD3-0273-4570-A828-022FFA292E04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8DB23959-BF91-4503-AEE0-3855FC8BFD2F}">
      <dgm:prSet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مهارة بناء المجموعة والعمل في فريق</a:t>
          </a:r>
        </a:p>
      </dgm:t>
    </dgm:pt>
    <dgm:pt modelId="{FE35F5FC-DBE8-46C7-AB28-48561826D381}" type="parTrans" cxnId="{CB030776-AE96-4F3B-BFBA-CA39FF9AB60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942AABA-DBC3-430F-8E93-865E9ED0EFBF}" type="sibTrans" cxnId="{CB030776-AE96-4F3B-BFBA-CA39FF9AB60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B99022B5-3F5B-46A1-87EC-38802FEE9C33}">
      <dgm:prSet custT="1"/>
      <dgm:spPr/>
      <dgm:t>
        <a:bodyPr/>
        <a:lstStyle/>
        <a:p>
          <a:r>
            <a:rPr lang="ar-JO" sz="2400" dirty="0">
              <a:solidFill>
                <a:schemeClr val="tx1"/>
              </a:solidFill>
            </a:rPr>
            <a:t>أهم مهارة؟؟!</a:t>
          </a:r>
          <a:endParaRPr lang="en-US" sz="2400" dirty="0">
            <a:solidFill>
              <a:schemeClr val="tx1"/>
            </a:solidFill>
          </a:endParaRPr>
        </a:p>
      </dgm:t>
    </dgm:pt>
    <dgm:pt modelId="{F7BEC528-906E-491E-9671-112B75E6BA63}" type="parTrans" cxnId="{3B1B1462-142F-4C13-B068-764FCB262B58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80421532-7578-4144-93C2-604234982DF3}" type="sibTrans" cxnId="{3B1B1462-142F-4C13-B068-764FCB262B58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B48C7773-62A6-47A4-BB63-4B381408BB92}" type="pres">
      <dgm:prSet presAssocID="{61A061E6-9FEE-4588-BDFF-5D09249602A9}" presName="Name0" presStyleCnt="0">
        <dgm:presLayoutVars>
          <dgm:dir/>
          <dgm:resizeHandles val="exact"/>
        </dgm:presLayoutVars>
      </dgm:prSet>
      <dgm:spPr/>
    </dgm:pt>
    <dgm:pt modelId="{BD06D04B-CAD9-492C-8D17-151AF1343F00}" type="pres">
      <dgm:prSet presAssocID="{61A061E6-9FEE-4588-BDFF-5D09249602A9}" presName="fgShape" presStyleLbl="fgShp" presStyleIdx="0" presStyleCnt="1"/>
      <dgm:spPr/>
    </dgm:pt>
    <dgm:pt modelId="{849052F7-4566-400A-A172-BF1A7EE66516}" type="pres">
      <dgm:prSet presAssocID="{61A061E6-9FEE-4588-BDFF-5D09249602A9}" presName="linComp" presStyleCnt="0"/>
      <dgm:spPr/>
    </dgm:pt>
    <dgm:pt modelId="{1B23FEE3-91E8-4D13-B8C6-712117C7E0AE}" type="pres">
      <dgm:prSet presAssocID="{DC10E825-71AD-411E-85F0-502BFC64A31E}" presName="compNode" presStyleCnt="0"/>
      <dgm:spPr/>
    </dgm:pt>
    <dgm:pt modelId="{E632FF86-461A-40A7-BCCB-D24F7AA61FF3}" type="pres">
      <dgm:prSet presAssocID="{DC10E825-71AD-411E-85F0-502BFC64A31E}" presName="bkgdShape" presStyleLbl="node1" presStyleIdx="0" presStyleCnt="6"/>
      <dgm:spPr/>
    </dgm:pt>
    <dgm:pt modelId="{1A578D4A-EBB7-4104-B16E-3737ADE1DC6C}" type="pres">
      <dgm:prSet presAssocID="{DC10E825-71AD-411E-85F0-502BFC64A31E}" presName="nodeTx" presStyleLbl="node1" presStyleIdx="0" presStyleCnt="6">
        <dgm:presLayoutVars>
          <dgm:bulletEnabled val="1"/>
        </dgm:presLayoutVars>
      </dgm:prSet>
      <dgm:spPr/>
    </dgm:pt>
    <dgm:pt modelId="{401D8409-8CC1-4B68-BF04-ABF345D26628}" type="pres">
      <dgm:prSet presAssocID="{DC10E825-71AD-411E-85F0-502BFC64A31E}" presName="invisiNode" presStyleLbl="node1" presStyleIdx="0" presStyleCnt="6"/>
      <dgm:spPr/>
    </dgm:pt>
    <dgm:pt modelId="{2EA65418-77D7-405D-92C2-E0FB7C89D868}" type="pres">
      <dgm:prSet presAssocID="{DC10E825-71AD-411E-85F0-502BFC64A31E}" presName="imagNode" presStyleLbl="fgImgPlace1" presStyleIdx="0" presStyleCnt="6"/>
      <dgm:spPr/>
    </dgm:pt>
    <dgm:pt modelId="{07FA4A39-A408-4AC4-B5A0-3F12E9C0580E}" type="pres">
      <dgm:prSet presAssocID="{C7BC4A00-559D-41F6-8760-75BF6C339A70}" presName="sibTrans" presStyleLbl="sibTrans2D1" presStyleIdx="0" presStyleCnt="0"/>
      <dgm:spPr/>
    </dgm:pt>
    <dgm:pt modelId="{2DA973D5-5CA3-415A-AB29-C609B5E1E8D3}" type="pres">
      <dgm:prSet presAssocID="{4BC0DF3F-8DF8-4E63-BB07-628FE6D7E289}" presName="compNode" presStyleCnt="0"/>
      <dgm:spPr/>
    </dgm:pt>
    <dgm:pt modelId="{E901576F-4721-475F-9EAD-434564F97227}" type="pres">
      <dgm:prSet presAssocID="{4BC0DF3F-8DF8-4E63-BB07-628FE6D7E289}" presName="bkgdShape" presStyleLbl="node1" presStyleIdx="1" presStyleCnt="6"/>
      <dgm:spPr/>
    </dgm:pt>
    <dgm:pt modelId="{8459EA30-98D9-4C5A-88DA-65F98C07A0A8}" type="pres">
      <dgm:prSet presAssocID="{4BC0DF3F-8DF8-4E63-BB07-628FE6D7E289}" presName="nodeTx" presStyleLbl="node1" presStyleIdx="1" presStyleCnt="6">
        <dgm:presLayoutVars>
          <dgm:bulletEnabled val="1"/>
        </dgm:presLayoutVars>
      </dgm:prSet>
      <dgm:spPr/>
    </dgm:pt>
    <dgm:pt modelId="{670E23C5-A4BB-4C6C-ABC3-D71E71E9B641}" type="pres">
      <dgm:prSet presAssocID="{4BC0DF3F-8DF8-4E63-BB07-628FE6D7E289}" presName="invisiNode" presStyleLbl="node1" presStyleIdx="1" presStyleCnt="6"/>
      <dgm:spPr/>
    </dgm:pt>
    <dgm:pt modelId="{ADBFD334-15C9-42EE-8B12-54C7C7533726}" type="pres">
      <dgm:prSet presAssocID="{4BC0DF3F-8DF8-4E63-BB07-628FE6D7E289}" presName="imagNode" presStyleLbl="fgImgPlace1" presStyleIdx="1" presStyleCnt="6"/>
      <dgm:spPr/>
    </dgm:pt>
    <dgm:pt modelId="{6F1F978F-4C3F-4732-8440-0B8A110BDCCD}" type="pres">
      <dgm:prSet presAssocID="{2E075EBE-886F-412E-A3F1-AB2758AC50E9}" presName="sibTrans" presStyleLbl="sibTrans2D1" presStyleIdx="0" presStyleCnt="0"/>
      <dgm:spPr/>
    </dgm:pt>
    <dgm:pt modelId="{0CFC2942-7178-42F4-9D62-A6420645A9C8}" type="pres">
      <dgm:prSet presAssocID="{779A2176-EC7F-4F82-AA1B-B3D39C321755}" presName="compNode" presStyleCnt="0"/>
      <dgm:spPr/>
    </dgm:pt>
    <dgm:pt modelId="{FC9023CB-0ABB-4022-A45B-342D131006E5}" type="pres">
      <dgm:prSet presAssocID="{779A2176-EC7F-4F82-AA1B-B3D39C321755}" presName="bkgdShape" presStyleLbl="node1" presStyleIdx="2" presStyleCnt="6"/>
      <dgm:spPr/>
    </dgm:pt>
    <dgm:pt modelId="{1E935F6E-FEAF-48A3-AF20-ABAA3148DE8E}" type="pres">
      <dgm:prSet presAssocID="{779A2176-EC7F-4F82-AA1B-B3D39C321755}" presName="nodeTx" presStyleLbl="node1" presStyleIdx="2" presStyleCnt="6">
        <dgm:presLayoutVars>
          <dgm:bulletEnabled val="1"/>
        </dgm:presLayoutVars>
      </dgm:prSet>
      <dgm:spPr/>
    </dgm:pt>
    <dgm:pt modelId="{29EDDD31-3B9C-4ADA-B09D-5892B19D0FB6}" type="pres">
      <dgm:prSet presAssocID="{779A2176-EC7F-4F82-AA1B-B3D39C321755}" presName="invisiNode" presStyleLbl="node1" presStyleIdx="2" presStyleCnt="6"/>
      <dgm:spPr/>
    </dgm:pt>
    <dgm:pt modelId="{2CD50ED7-302E-4940-ADB1-2866F8B14B07}" type="pres">
      <dgm:prSet presAssocID="{779A2176-EC7F-4F82-AA1B-B3D39C321755}" presName="imagNode" presStyleLbl="fgImgPlace1" presStyleIdx="2" presStyleCnt="6"/>
      <dgm:spPr/>
    </dgm:pt>
    <dgm:pt modelId="{4F993F8C-266A-4E24-805D-EED5B54B8AB7}" type="pres">
      <dgm:prSet presAssocID="{00BF4235-A76F-4F06-A62A-EFC71647808D}" presName="sibTrans" presStyleLbl="sibTrans2D1" presStyleIdx="0" presStyleCnt="0"/>
      <dgm:spPr/>
    </dgm:pt>
    <dgm:pt modelId="{CC0A82C0-8BF5-460E-989A-C39394391898}" type="pres">
      <dgm:prSet presAssocID="{80535077-12B9-4C86-975E-4B45B5ABD1E1}" presName="compNode" presStyleCnt="0"/>
      <dgm:spPr/>
    </dgm:pt>
    <dgm:pt modelId="{220FECCE-C3DE-4E04-B4B8-C839CBC2AAC5}" type="pres">
      <dgm:prSet presAssocID="{80535077-12B9-4C86-975E-4B45B5ABD1E1}" presName="bkgdShape" presStyleLbl="node1" presStyleIdx="3" presStyleCnt="6"/>
      <dgm:spPr/>
    </dgm:pt>
    <dgm:pt modelId="{A31051CB-B538-4803-9B9B-E240CAEDBE88}" type="pres">
      <dgm:prSet presAssocID="{80535077-12B9-4C86-975E-4B45B5ABD1E1}" presName="nodeTx" presStyleLbl="node1" presStyleIdx="3" presStyleCnt="6">
        <dgm:presLayoutVars>
          <dgm:bulletEnabled val="1"/>
        </dgm:presLayoutVars>
      </dgm:prSet>
      <dgm:spPr/>
    </dgm:pt>
    <dgm:pt modelId="{D4455CFF-56C8-4AED-87D5-03ED48632EE8}" type="pres">
      <dgm:prSet presAssocID="{80535077-12B9-4C86-975E-4B45B5ABD1E1}" presName="invisiNode" presStyleLbl="node1" presStyleIdx="3" presStyleCnt="6"/>
      <dgm:spPr/>
    </dgm:pt>
    <dgm:pt modelId="{7AD3BAD8-157D-4528-B7B3-50CC69935F9B}" type="pres">
      <dgm:prSet presAssocID="{80535077-12B9-4C86-975E-4B45B5ABD1E1}" presName="imagNode" presStyleLbl="fgImgPlace1" presStyleIdx="3" presStyleCnt="6"/>
      <dgm:spPr/>
    </dgm:pt>
    <dgm:pt modelId="{4FE5468C-90C9-4BB3-9172-8BA2275C3152}" type="pres">
      <dgm:prSet presAssocID="{C25F3313-8080-4C0B-AE58-6A9D4A8D0143}" presName="sibTrans" presStyleLbl="sibTrans2D1" presStyleIdx="0" presStyleCnt="0"/>
      <dgm:spPr/>
    </dgm:pt>
    <dgm:pt modelId="{C5848DF7-7D8B-4E21-8484-6383D8925C43}" type="pres">
      <dgm:prSet presAssocID="{8DB23959-BF91-4503-AEE0-3855FC8BFD2F}" presName="compNode" presStyleCnt="0"/>
      <dgm:spPr/>
    </dgm:pt>
    <dgm:pt modelId="{A47AFACA-91DC-4C01-8E42-64F0FF587005}" type="pres">
      <dgm:prSet presAssocID="{8DB23959-BF91-4503-AEE0-3855FC8BFD2F}" presName="bkgdShape" presStyleLbl="node1" presStyleIdx="4" presStyleCnt="6"/>
      <dgm:spPr/>
    </dgm:pt>
    <dgm:pt modelId="{761785EC-6062-4177-A5A0-416FB425BA24}" type="pres">
      <dgm:prSet presAssocID="{8DB23959-BF91-4503-AEE0-3855FC8BFD2F}" presName="nodeTx" presStyleLbl="node1" presStyleIdx="4" presStyleCnt="6">
        <dgm:presLayoutVars>
          <dgm:bulletEnabled val="1"/>
        </dgm:presLayoutVars>
      </dgm:prSet>
      <dgm:spPr/>
    </dgm:pt>
    <dgm:pt modelId="{65710629-09C7-436D-9317-C41A477B7E28}" type="pres">
      <dgm:prSet presAssocID="{8DB23959-BF91-4503-AEE0-3855FC8BFD2F}" presName="invisiNode" presStyleLbl="node1" presStyleIdx="4" presStyleCnt="6"/>
      <dgm:spPr/>
    </dgm:pt>
    <dgm:pt modelId="{1B0D8A87-02CE-438D-90A6-02FDD3C1B589}" type="pres">
      <dgm:prSet presAssocID="{8DB23959-BF91-4503-AEE0-3855FC8BFD2F}" presName="imagNode" presStyleLbl="fgImgPlace1" presStyleIdx="4" presStyleCnt="6"/>
      <dgm:spPr/>
    </dgm:pt>
    <dgm:pt modelId="{337EDBED-F7C7-4F62-87B7-1D8A857BC978}" type="pres">
      <dgm:prSet presAssocID="{0942AABA-DBC3-430F-8E93-865E9ED0EFBF}" presName="sibTrans" presStyleLbl="sibTrans2D1" presStyleIdx="0" presStyleCnt="0"/>
      <dgm:spPr/>
    </dgm:pt>
    <dgm:pt modelId="{96A6660D-2E83-4009-919B-30CF1DB85806}" type="pres">
      <dgm:prSet presAssocID="{B99022B5-3F5B-46A1-87EC-38802FEE9C33}" presName="compNode" presStyleCnt="0"/>
      <dgm:spPr/>
    </dgm:pt>
    <dgm:pt modelId="{28D4A436-4F79-46DE-AFE0-E9E50175D7F7}" type="pres">
      <dgm:prSet presAssocID="{B99022B5-3F5B-46A1-87EC-38802FEE9C33}" presName="bkgdShape" presStyleLbl="node1" presStyleIdx="5" presStyleCnt="6" custScaleX="175644"/>
      <dgm:spPr/>
    </dgm:pt>
    <dgm:pt modelId="{F71BEC01-143E-4EA5-B1D3-2308EDCE6D52}" type="pres">
      <dgm:prSet presAssocID="{B99022B5-3F5B-46A1-87EC-38802FEE9C33}" presName="nodeTx" presStyleLbl="node1" presStyleIdx="5" presStyleCnt="6">
        <dgm:presLayoutVars>
          <dgm:bulletEnabled val="1"/>
        </dgm:presLayoutVars>
      </dgm:prSet>
      <dgm:spPr/>
    </dgm:pt>
    <dgm:pt modelId="{FAD41087-8600-4BAC-A590-27536A81B419}" type="pres">
      <dgm:prSet presAssocID="{B99022B5-3F5B-46A1-87EC-38802FEE9C33}" presName="invisiNode" presStyleLbl="node1" presStyleIdx="5" presStyleCnt="6"/>
      <dgm:spPr/>
    </dgm:pt>
    <dgm:pt modelId="{9D863CCA-EF36-4CB1-AB78-98D053103636}" type="pres">
      <dgm:prSet presAssocID="{B99022B5-3F5B-46A1-87EC-38802FEE9C33}" presName="imagNode" presStyleLbl="fgImgPlace1" presStyleIdx="5" presStyleCnt="6"/>
      <dgm:spPr/>
    </dgm:pt>
  </dgm:ptLst>
  <dgm:cxnLst>
    <dgm:cxn modelId="{D7290E08-2590-49E3-A95B-7C2D5E5CDFA9}" srcId="{61A061E6-9FEE-4588-BDFF-5D09249602A9}" destId="{DC10E825-71AD-411E-85F0-502BFC64A31E}" srcOrd="0" destOrd="0" parTransId="{5C390667-8E17-40AF-85C2-0C721A595806}" sibTransId="{C7BC4A00-559D-41F6-8760-75BF6C339A70}"/>
    <dgm:cxn modelId="{184E300C-D929-4E46-9B95-B6AA2AB2FC90}" type="presOf" srcId="{4BC0DF3F-8DF8-4E63-BB07-628FE6D7E289}" destId="{E901576F-4721-475F-9EAD-434564F97227}" srcOrd="0" destOrd="0" presId="urn:microsoft.com/office/officeart/2005/8/layout/hList7"/>
    <dgm:cxn modelId="{97CCB30F-D52E-4784-99C8-C9263B0A6A5A}" type="presOf" srcId="{0942AABA-DBC3-430F-8E93-865E9ED0EFBF}" destId="{337EDBED-F7C7-4F62-87B7-1D8A857BC978}" srcOrd="0" destOrd="0" presId="urn:microsoft.com/office/officeart/2005/8/layout/hList7"/>
    <dgm:cxn modelId="{E4C38827-2F87-4F04-A832-ECFB4BC9F6FD}" type="presOf" srcId="{DC10E825-71AD-411E-85F0-502BFC64A31E}" destId="{E632FF86-461A-40A7-BCCB-D24F7AA61FF3}" srcOrd="0" destOrd="0" presId="urn:microsoft.com/office/officeart/2005/8/layout/hList7"/>
    <dgm:cxn modelId="{9634752F-A1BE-40B7-83DB-96FCA08D922F}" type="presOf" srcId="{4BC0DF3F-8DF8-4E63-BB07-628FE6D7E289}" destId="{8459EA30-98D9-4C5A-88DA-65F98C07A0A8}" srcOrd="1" destOrd="0" presId="urn:microsoft.com/office/officeart/2005/8/layout/hList7"/>
    <dgm:cxn modelId="{8D29F85D-CA03-43AB-B2EF-0C0C7CDEC4D0}" srcId="{61A061E6-9FEE-4588-BDFF-5D09249602A9}" destId="{779A2176-EC7F-4F82-AA1B-B3D39C321755}" srcOrd="2" destOrd="0" parTransId="{B7FAE414-7D9E-4C3A-98AF-3F0F7CBF8319}" sibTransId="{00BF4235-A76F-4F06-A62A-EFC71647808D}"/>
    <dgm:cxn modelId="{F4E5625E-D6E1-4CED-81DB-07CD33593F39}" srcId="{61A061E6-9FEE-4588-BDFF-5D09249602A9}" destId="{4BC0DF3F-8DF8-4E63-BB07-628FE6D7E289}" srcOrd="1" destOrd="0" parTransId="{92A796DA-F56A-406E-8AA3-76BAA493C970}" sibTransId="{2E075EBE-886F-412E-A3F1-AB2758AC50E9}"/>
    <dgm:cxn modelId="{3B1B1462-142F-4C13-B068-764FCB262B58}" srcId="{61A061E6-9FEE-4588-BDFF-5D09249602A9}" destId="{B99022B5-3F5B-46A1-87EC-38802FEE9C33}" srcOrd="5" destOrd="0" parTransId="{F7BEC528-906E-491E-9671-112B75E6BA63}" sibTransId="{80421532-7578-4144-93C2-604234982DF3}"/>
    <dgm:cxn modelId="{23016A46-07A8-4A4E-9D34-A73B5D365680}" type="presOf" srcId="{C25F3313-8080-4C0B-AE58-6A9D4A8D0143}" destId="{4FE5468C-90C9-4BB3-9172-8BA2275C3152}" srcOrd="0" destOrd="0" presId="urn:microsoft.com/office/officeart/2005/8/layout/hList7"/>
    <dgm:cxn modelId="{DCFC6852-EEE9-4EBF-96A3-CF28F3BDBE9D}" type="presOf" srcId="{8DB23959-BF91-4503-AEE0-3855FC8BFD2F}" destId="{A47AFACA-91DC-4C01-8E42-64F0FF587005}" srcOrd="0" destOrd="0" presId="urn:microsoft.com/office/officeart/2005/8/layout/hList7"/>
    <dgm:cxn modelId="{CB030776-AE96-4F3B-BFBA-CA39FF9AB600}" srcId="{61A061E6-9FEE-4588-BDFF-5D09249602A9}" destId="{8DB23959-BF91-4503-AEE0-3855FC8BFD2F}" srcOrd="4" destOrd="0" parTransId="{FE35F5FC-DBE8-46C7-AB28-48561826D381}" sibTransId="{0942AABA-DBC3-430F-8E93-865E9ED0EFBF}"/>
    <dgm:cxn modelId="{89D05D58-775A-4A8B-B1B9-E9A03C7E9F4E}" type="presOf" srcId="{80535077-12B9-4C86-975E-4B45B5ABD1E1}" destId="{220FECCE-C3DE-4E04-B4B8-C839CBC2AAC5}" srcOrd="0" destOrd="0" presId="urn:microsoft.com/office/officeart/2005/8/layout/hList7"/>
    <dgm:cxn modelId="{EDBFD479-B04A-47B7-B3E6-FDE3A81A9EF0}" type="presOf" srcId="{779A2176-EC7F-4F82-AA1B-B3D39C321755}" destId="{FC9023CB-0ABB-4022-A45B-342D131006E5}" srcOrd="0" destOrd="0" presId="urn:microsoft.com/office/officeart/2005/8/layout/hList7"/>
    <dgm:cxn modelId="{EC41CA8C-D747-42DB-9635-9163997029BD}" type="presOf" srcId="{00BF4235-A76F-4F06-A62A-EFC71647808D}" destId="{4F993F8C-266A-4E24-805D-EED5B54B8AB7}" srcOrd="0" destOrd="0" presId="urn:microsoft.com/office/officeart/2005/8/layout/hList7"/>
    <dgm:cxn modelId="{E7226B9C-2E47-4EC1-933B-7ADE538B98CB}" type="presOf" srcId="{80535077-12B9-4C86-975E-4B45B5ABD1E1}" destId="{A31051CB-B538-4803-9B9B-E240CAEDBE88}" srcOrd="1" destOrd="0" presId="urn:microsoft.com/office/officeart/2005/8/layout/hList7"/>
    <dgm:cxn modelId="{4A4AF4AE-2B95-444B-A85B-29B585E7302D}" type="presOf" srcId="{B99022B5-3F5B-46A1-87EC-38802FEE9C33}" destId="{28D4A436-4F79-46DE-AFE0-E9E50175D7F7}" srcOrd="0" destOrd="0" presId="urn:microsoft.com/office/officeart/2005/8/layout/hList7"/>
    <dgm:cxn modelId="{0E2E04AF-363A-4C22-A045-85CA647303A3}" type="presOf" srcId="{779A2176-EC7F-4F82-AA1B-B3D39C321755}" destId="{1E935F6E-FEAF-48A3-AF20-ABAA3148DE8E}" srcOrd="1" destOrd="0" presId="urn:microsoft.com/office/officeart/2005/8/layout/hList7"/>
    <dgm:cxn modelId="{D71866B6-3036-42D0-98F4-300ABD2BC0B4}" type="presOf" srcId="{8DB23959-BF91-4503-AEE0-3855FC8BFD2F}" destId="{761785EC-6062-4177-A5A0-416FB425BA24}" srcOrd="1" destOrd="0" presId="urn:microsoft.com/office/officeart/2005/8/layout/hList7"/>
    <dgm:cxn modelId="{E00899C7-77CE-4F3F-8AE2-4BF137813EC4}" type="presOf" srcId="{B99022B5-3F5B-46A1-87EC-38802FEE9C33}" destId="{F71BEC01-143E-4EA5-B1D3-2308EDCE6D52}" srcOrd="1" destOrd="0" presId="urn:microsoft.com/office/officeart/2005/8/layout/hList7"/>
    <dgm:cxn modelId="{B9CD29D1-A791-45F5-8994-6FA33DAF77CF}" type="presOf" srcId="{C7BC4A00-559D-41F6-8760-75BF6C339A70}" destId="{07FA4A39-A408-4AC4-B5A0-3F12E9C0580E}" srcOrd="0" destOrd="0" presId="urn:microsoft.com/office/officeart/2005/8/layout/hList7"/>
    <dgm:cxn modelId="{66686CD3-0273-4570-A828-022FFA292E04}" srcId="{61A061E6-9FEE-4588-BDFF-5D09249602A9}" destId="{80535077-12B9-4C86-975E-4B45B5ABD1E1}" srcOrd="3" destOrd="0" parTransId="{3447F2A6-936D-4B72-961E-5337D2CEE3CC}" sibTransId="{C25F3313-8080-4C0B-AE58-6A9D4A8D0143}"/>
    <dgm:cxn modelId="{044766DC-1940-4CA2-959B-176BD3B97117}" type="presOf" srcId="{DC10E825-71AD-411E-85F0-502BFC64A31E}" destId="{1A578D4A-EBB7-4104-B16E-3737ADE1DC6C}" srcOrd="1" destOrd="0" presId="urn:microsoft.com/office/officeart/2005/8/layout/hList7"/>
    <dgm:cxn modelId="{439989E3-FE7F-4526-A2DB-58791A7FFC85}" type="presOf" srcId="{61A061E6-9FEE-4588-BDFF-5D09249602A9}" destId="{B48C7773-62A6-47A4-BB63-4B381408BB92}" srcOrd="0" destOrd="0" presId="urn:microsoft.com/office/officeart/2005/8/layout/hList7"/>
    <dgm:cxn modelId="{1B6D8FF1-56EA-441A-A281-035407AA0846}" type="presOf" srcId="{2E075EBE-886F-412E-A3F1-AB2758AC50E9}" destId="{6F1F978F-4C3F-4732-8440-0B8A110BDCCD}" srcOrd="0" destOrd="0" presId="urn:microsoft.com/office/officeart/2005/8/layout/hList7"/>
    <dgm:cxn modelId="{DA455141-202D-49B1-97B3-9A3A1218B562}" type="presParOf" srcId="{B48C7773-62A6-47A4-BB63-4B381408BB92}" destId="{BD06D04B-CAD9-492C-8D17-151AF1343F00}" srcOrd="0" destOrd="0" presId="urn:microsoft.com/office/officeart/2005/8/layout/hList7"/>
    <dgm:cxn modelId="{9250E2FF-F6E7-4743-9D12-703ED13DE77F}" type="presParOf" srcId="{B48C7773-62A6-47A4-BB63-4B381408BB92}" destId="{849052F7-4566-400A-A172-BF1A7EE66516}" srcOrd="1" destOrd="0" presId="urn:microsoft.com/office/officeart/2005/8/layout/hList7"/>
    <dgm:cxn modelId="{C89A5644-DAD7-4483-94DA-53BC5E142F62}" type="presParOf" srcId="{849052F7-4566-400A-A172-BF1A7EE66516}" destId="{1B23FEE3-91E8-4D13-B8C6-712117C7E0AE}" srcOrd="0" destOrd="0" presId="urn:microsoft.com/office/officeart/2005/8/layout/hList7"/>
    <dgm:cxn modelId="{D9674632-1479-4586-84BE-428CAE8A20A4}" type="presParOf" srcId="{1B23FEE3-91E8-4D13-B8C6-712117C7E0AE}" destId="{E632FF86-461A-40A7-BCCB-D24F7AA61FF3}" srcOrd="0" destOrd="0" presId="urn:microsoft.com/office/officeart/2005/8/layout/hList7"/>
    <dgm:cxn modelId="{2E4A4C3B-56CC-484F-8F15-DD93C1F59F0E}" type="presParOf" srcId="{1B23FEE3-91E8-4D13-B8C6-712117C7E0AE}" destId="{1A578D4A-EBB7-4104-B16E-3737ADE1DC6C}" srcOrd="1" destOrd="0" presId="urn:microsoft.com/office/officeart/2005/8/layout/hList7"/>
    <dgm:cxn modelId="{D402F341-A530-4129-80D7-AD90D77B27BA}" type="presParOf" srcId="{1B23FEE3-91E8-4D13-B8C6-712117C7E0AE}" destId="{401D8409-8CC1-4B68-BF04-ABF345D26628}" srcOrd="2" destOrd="0" presId="urn:microsoft.com/office/officeart/2005/8/layout/hList7"/>
    <dgm:cxn modelId="{C743FD42-E111-4ABF-BC7F-40A0EEDF5561}" type="presParOf" srcId="{1B23FEE3-91E8-4D13-B8C6-712117C7E0AE}" destId="{2EA65418-77D7-405D-92C2-E0FB7C89D868}" srcOrd="3" destOrd="0" presId="urn:microsoft.com/office/officeart/2005/8/layout/hList7"/>
    <dgm:cxn modelId="{D20D2724-ACB8-4E3A-B4A9-B4CFCC48BC86}" type="presParOf" srcId="{849052F7-4566-400A-A172-BF1A7EE66516}" destId="{07FA4A39-A408-4AC4-B5A0-3F12E9C0580E}" srcOrd="1" destOrd="0" presId="urn:microsoft.com/office/officeart/2005/8/layout/hList7"/>
    <dgm:cxn modelId="{58A310F3-67B1-4DB2-A89D-B987951FC7C1}" type="presParOf" srcId="{849052F7-4566-400A-A172-BF1A7EE66516}" destId="{2DA973D5-5CA3-415A-AB29-C609B5E1E8D3}" srcOrd="2" destOrd="0" presId="urn:microsoft.com/office/officeart/2005/8/layout/hList7"/>
    <dgm:cxn modelId="{4D7AF443-5B96-4505-BF8C-AC1B06D60EA7}" type="presParOf" srcId="{2DA973D5-5CA3-415A-AB29-C609B5E1E8D3}" destId="{E901576F-4721-475F-9EAD-434564F97227}" srcOrd="0" destOrd="0" presId="urn:microsoft.com/office/officeart/2005/8/layout/hList7"/>
    <dgm:cxn modelId="{431CD1CA-42DD-43FA-BB3D-99B018864CFE}" type="presParOf" srcId="{2DA973D5-5CA3-415A-AB29-C609B5E1E8D3}" destId="{8459EA30-98D9-4C5A-88DA-65F98C07A0A8}" srcOrd="1" destOrd="0" presId="urn:microsoft.com/office/officeart/2005/8/layout/hList7"/>
    <dgm:cxn modelId="{15281467-31F3-4FD8-A23E-F6FDE7CA1757}" type="presParOf" srcId="{2DA973D5-5CA3-415A-AB29-C609B5E1E8D3}" destId="{670E23C5-A4BB-4C6C-ABC3-D71E71E9B641}" srcOrd="2" destOrd="0" presId="urn:microsoft.com/office/officeart/2005/8/layout/hList7"/>
    <dgm:cxn modelId="{6D3260FC-EF80-40D4-8C17-A13A15F4A892}" type="presParOf" srcId="{2DA973D5-5CA3-415A-AB29-C609B5E1E8D3}" destId="{ADBFD334-15C9-42EE-8B12-54C7C7533726}" srcOrd="3" destOrd="0" presId="urn:microsoft.com/office/officeart/2005/8/layout/hList7"/>
    <dgm:cxn modelId="{43B26A99-F23C-4009-BF6E-339A28B6921C}" type="presParOf" srcId="{849052F7-4566-400A-A172-BF1A7EE66516}" destId="{6F1F978F-4C3F-4732-8440-0B8A110BDCCD}" srcOrd="3" destOrd="0" presId="urn:microsoft.com/office/officeart/2005/8/layout/hList7"/>
    <dgm:cxn modelId="{C1D0409B-B917-44B7-B89D-78FFCA1715AD}" type="presParOf" srcId="{849052F7-4566-400A-A172-BF1A7EE66516}" destId="{0CFC2942-7178-42F4-9D62-A6420645A9C8}" srcOrd="4" destOrd="0" presId="urn:microsoft.com/office/officeart/2005/8/layout/hList7"/>
    <dgm:cxn modelId="{2602EC9F-C711-4DB8-8B0F-752B970C4C0C}" type="presParOf" srcId="{0CFC2942-7178-42F4-9D62-A6420645A9C8}" destId="{FC9023CB-0ABB-4022-A45B-342D131006E5}" srcOrd="0" destOrd="0" presId="urn:microsoft.com/office/officeart/2005/8/layout/hList7"/>
    <dgm:cxn modelId="{7D81E812-22FA-4607-8074-B6F69E463431}" type="presParOf" srcId="{0CFC2942-7178-42F4-9D62-A6420645A9C8}" destId="{1E935F6E-FEAF-48A3-AF20-ABAA3148DE8E}" srcOrd="1" destOrd="0" presId="urn:microsoft.com/office/officeart/2005/8/layout/hList7"/>
    <dgm:cxn modelId="{29572B8B-545A-4ACE-BCCA-1535E631BE00}" type="presParOf" srcId="{0CFC2942-7178-42F4-9D62-A6420645A9C8}" destId="{29EDDD31-3B9C-4ADA-B09D-5892B19D0FB6}" srcOrd="2" destOrd="0" presId="urn:microsoft.com/office/officeart/2005/8/layout/hList7"/>
    <dgm:cxn modelId="{C8C42C38-A973-49C8-AAE7-85ADBC1E7E3F}" type="presParOf" srcId="{0CFC2942-7178-42F4-9D62-A6420645A9C8}" destId="{2CD50ED7-302E-4940-ADB1-2866F8B14B07}" srcOrd="3" destOrd="0" presId="urn:microsoft.com/office/officeart/2005/8/layout/hList7"/>
    <dgm:cxn modelId="{1877A064-F1D8-43D8-80EF-EB675B4100A7}" type="presParOf" srcId="{849052F7-4566-400A-A172-BF1A7EE66516}" destId="{4F993F8C-266A-4E24-805D-EED5B54B8AB7}" srcOrd="5" destOrd="0" presId="urn:microsoft.com/office/officeart/2005/8/layout/hList7"/>
    <dgm:cxn modelId="{E6D65B6B-77D9-471D-9E4C-3890B0AA5CF0}" type="presParOf" srcId="{849052F7-4566-400A-A172-BF1A7EE66516}" destId="{CC0A82C0-8BF5-460E-989A-C39394391898}" srcOrd="6" destOrd="0" presId="urn:microsoft.com/office/officeart/2005/8/layout/hList7"/>
    <dgm:cxn modelId="{2AAB0A1F-96AF-464A-A604-7B7DF33CBFD1}" type="presParOf" srcId="{CC0A82C0-8BF5-460E-989A-C39394391898}" destId="{220FECCE-C3DE-4E04-B4B8-C839CBC2AAC5}" srcOrd="0" destOrd="0" presId="urn:microsoft.com/office/officeart/2005/8/layout/hList7"/>
    <dgm:cxn modelId="{521238A8-FD49-450F-94CC-C6D8B29634D9}" type="presParOf" srcId="{CC0A82C0-8BF5-460E-989A-C39394391898}" destId="{A31051CB-B538-4803-9B9B-E240CAEDBE88}" srcOrd="1" destOrd="0" presId="urn:microsoft.com/office/officeart/2005/8/layout/hList7"/>
    <dgm:cxn modelId="{8F2BC04A-41B4-4BE0-BE36-807BD386ACA7}" type="presParOf" srcId="{CC0A82C0-8BF5-460E-989A-C39394391898}" destId="{D4455CFF-56C8-4AED-87D5-03ED48632EE8}" srcOrd="2" destOrd="0" presId="urn:microsoft.com/office/officeart/2005/8/layout/hList7"/>
    <dgm:cxn modelId="{DA593C61-A7DE-4DF2-9FCD-A4186701E891}" type="presParOf" srcId="{CC0A82C0-8BF5-460E-989A-C39394391898}" destId="{7AD3BAD8-157D-4528-B7B3-50CC69935F9B}" srcOrd="3" destOrd="0" presId="urn:microsoft.com/office/officeart/2005/8/layout/hList7"/>
    <dgm:cxn modelId="{FFD61677-5FB5-471D-BE17-292591C551CB}" type="presParOf" srcId="{849052F7-4566-400A-A172-BF1A7EE66516}" destId="{4FE5468C-90C9-4BB3-9172-8BA2275C3152}" srcOrd="7" destOrd="0" presId="urn:microsoft.com/office/officeart/2005/8/layout/hList7"/>
    <dgm:cxn modelId="{5663F956-DB0E-4DED-9785-632E45EFF0ED}" type="presParOf" srcId="{849052F7-4566-400A-A172-BF1A7EE66516}" destId="{C5848DF7-7D8B-4E21-8484-6383D8925C43}" srcOrd="8" destOrd="0" presId="urn:microsoft.com/office/officeart/2005/8/layout/hList7"/>
    <dgm:cxn modelId="{DA979DA0-3AAE-40FE-B02F-454EAC31C442}" type="presParOf" srcId="{C5848DF7-7D8B-4E21-8484-6383D8925C43}" destId="{A47AFACA-91DC-4C01-8E42-64F0FF587005}" srcOrd="0" destOrd="0" presId="urn:microsoft.com/office/officeart/2005/8/layout/hList7"/>
    <dgm:cxn modelId="{234939D9-DAA3-4C21-9A7A-1D7E8609B669}" type="presParOf" srcId="{C5848DF7-7D8B-4E21-8484-6383D8925C43}" destId="{761785EC-6062-4177-A5A0-416FB425BA24}" srcOrd="1" destOrd="0" presId="urn:microsoft.com/office/officeart/2005/8/layout/hList7"/>
    <dgm:cxn modelId="{5BB859BB-B966-4585-9606-F6E089033CE7}" type="presParOf" srcId="{C5848DF7-7D8B-4E21-8484-6383D8925C43}" destId="{65710629-09C7-436D-9317-C41A477B7E28}" srcOrd="2" destOrd="0" presId="urn:microsoft.com/office/officeart/2005/8/layout/hList7"/>
    <dgm:cxn modelId="{72FC7E42-AFCD-4BFB-9B6E-26FEE1E70628}" type="presParOf" srcId="{C5848DF7-7D8B-4E21-8484-6383D8925C43}" destId="{1B0D8A87-02CE-438D-90A6-02FDD3C1B589}" srcOrd="3" destOrd="0" presId="urn:microsoft.com/office/officeart/2005/8/layout/hList7"/>
    <dgm:cxn modelId="{93A00398-5AC0-4451-BC3E-47458AD2C0CD}" type="presParOf" srcId="{849052F7-4566-400A-A172-BF1A7EE66516}" destId="{337EDBED-F7C7-4F62-87B7-1D8A857BC978}" srcOrd="9" destOrd="0" presId="urn:microsoft.com/office/officeart/2005/8/layout/hList7"/>
    <dgm:cxn modelId="{B0E65344-095A-4649-B5F0-B5B5137DDAB5}" type="presParOf" srcId="{849052F7-4566-400A-A172-BF1A7EE66516}" destId="{96A6660D-2E83-4009-919B-30CF1DB85806}" srcOrd="10" destOrd="0" presId="urn:microsoft.com/office/officeart/2005/8/layout/hList7"/>
    <dgm:cxn modelId="{A8BD87D6-A9D3-4D5E-873B-3DB836953EB0}" type="presParOf" srcId="{96A6660D-2E83-4009-919B-30CF1DB85806}" destId="{28D4A436-4F79-46DE-AFE0-E9E50175D7F7}" srcOrd="0" destOrd="0" presId="urn:microsoft.com/office/officeart/2005/8/layout/hList7"/>
    <dgm:cxn modelId="{97CA700A-B2FE-47B4-A1CC-C171E057D9BF}" type="presParOf" srcId="{96A6660D-2E83-4009-919B-30CF1DB85806}" destId="{F71BEC01-143E-4EA5-B1D3-2308EDCE6D52}" srcOrd="1" destOrd="0" presId="urn:microsoft.com/office/officeart/2005/8/layout/hList7"/>
    <dgm:cxn modelId="{1143BFBD-BA0E-40A7-9315-8D93C62C967E}" type="presParOf" srcId="{96A6660D-2E83-4009-919B-30CF1DB85806}" destId="{FAD41087-8600-4BAC-A590-27536A81B419}" srcOrd="2" destOrd="0" presId="urn:microsoft.com/office/officeart/2005/8/layout/hList7"/>
    <dgm:cxn modelId="{48F48391-C39E-4BF4-84E7-E6BCD343DB90}" type="presParOf" srcId="{96A6660D-2E83-4009-919B-30CF1DB85806}" destId="{9D863CCA-EF36-4CB1-AB78-98D05310363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6AAE9-7EA6-456F-8F01-30AE6B9DBE82}">
      <dsp:nvSpPr>
        <dsp:cNvPr id="0" name=""/>
        <dsp:cNvSpPr/>
      </dsp:nvSpPr>
      <dsp:spPr>
        <a:xfrm>
          <a:off x="4386" y="656874"/>
          <a:ext cx="3016389" cy="30163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4800" b="1" kern="1200" dirty="0"/>
            <a:t>النزاعات أو المشكلات</a:t>
          </a:r>
          <a:endParaRPr lang="en-US" sz="4800" b="1" kern="1200" dirty="0"/>
        </a:p>
      </dsp:txBody>
      <dsp:txXfrm>
        <a:off x="446126" y="1098614"/>
        <a:ext cx="2132909" cy="2132909"/>
      </dsp:txXfrm>
    </dsp:sp>
    <dsp:sp modelId="{80CF840C-A1EA-40E6-95E5-224AF98EC54A}">
      <dsp:nvSpPr>
        <dsp:cNvPr id="0" name=""/>
        <dsp:cNvSpPr/>
      </dsp:nvSpPr>
      <dsp:spPr>
        <a:xfrm>
          <a:off x="3265706" y="1290315"/>
          <a:ext cx="1749506" cy="1749506"/>
        </a:xfrm>
        <a:prstGeom prst="mathEqua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>
        <a:off x="3497603" y="1650713"/>
        <a:ext cx="1285712" cy="1028710"/>
      </dsp:txXfrm>
    </dsp:sp>
    <dsp:sp modelId="{4CCE3F3B-DE9D-4964-9D43-41A8494EAFD8}">
      <dsp:nvSpPr>
        <dsp:cNvPr id="0" name=""/>
        <dsp:cNvSpPr/>
      </dsp:nvSpPr>
      <dsp:spPr>
        <a:xfrm>
          <a:off x="5260143" y="656874"/>
          <a:ext cx="3016389" cy="3016389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701883" y="1098614"/>
        <a:ext cx="2132909" cy="2132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0F799-7CF0-4B23-9EB7-94ED551D4CE2}">
      <dsp:nvSpPr>
        <dsp:cNvPr id="0" name=""/>
        <dsp:cNvSpPr/>
      </dsp:nvSpPr>
      <dsp:spPr>
        <a:xfrm>
          <a:off x="0" y="751995"/>
          <a:ext cx="3011289" cy="18067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العمر</a:t>
          </a:r>
          <a:endParaRPr lang="en-US" sz="6500" kern="1200" dirty="0"/>
        </a:p>
      </dsp:txBody>
      <dsp:txXfrm>
        <a:off x="0" y="751995"/>
        <a:ext cx="3011289" cy="1806773"/>
      </dsp:txXfrm>
    </dsp:sp>
    <dsp:sp modelId="{B5E481E6-B191-4EB4-A0E0-DDE4284C2AFD}">
      <dsp:nvSpPr>
        <dsp:cNvPr id="0" name=""/>
        <dsp:cNvSpPr/>
      </dsp:nvSpPr>
      <dsp:spPr>
        <a:xfrm>
          <a:off x="3312417" y="751995"/>
          <a:ext cx="3011289" cy="1806773"/>
        </a:xfrm>
        <a:prstGeom prst="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العرق</a:t>
          </a:r>
          <a:endParaRPr lang="en-US" sz="6500" kern="1200" dirty="0"/>
        </a:p>
      </dsp:txBody>
      <dsp:txXfrm>
        <a:off x="3312417" y="751995"/>
        <a:ext cx="3011289" cy="1806773"/>
      </dsp:txXfrm>
    </dsp:sp>
    <dsp:sp modelId="{2D8D78BC-4E17-492B-A466-49877F36A49D}">
      <dsp:nvSpPr>
        <dsp:cNvPr id="0" name=""/>
        <dsp:cNvSpPr/>
      </dsp:nvSpPr>
      <dsp:spPr>
        <a:xfrm>
          <a:off x="6624835" y="751995"/>
          <a:ext cx="3011289" cy="1806773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الدين</a:t>
          </a:r>
          <a:endParaRPr lang="en-US" sz="6500" kern="1200" dirty="0"/>
        </a:p>
      </dsp:txBody>
      <dsp:txXfrm>
        <a:off x="6624835" y="751995"/>
        <a:ext cx="3011289" cy="1806773"/>
      </dsp:txXfrm>
    </dsp:sp>
    <dsp:sp modelId="{BE718123-9389-4887-AA07-458B43828019}">
      <dsp:nvSpPr>
        <dsp:cNvPr id="0" name=""/>
        <dsp:cNvSpPr/>
      </dsp:nvSpPr>
      <dsp:spPr>
        <a:xfrm>
          <a:off x="0" y="2859897"/>
          <a:ext cx="3011289" cy="1806773"/>
        </a:xfrm>
        <a:prstGeom prst="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الطبقة</a:t>
          </a:r>
          <a:endParaRPr lang="en-US" sz="6500" kern="1200" dirty="0"/>
        </a:p>
      </dsp:txBody>
      <dsp:txXfrm>
        <a:off x="0" y="2859897"/>
        <a:ext cx="3011289" cy="1806773"/>
      </dsp:txXfrm>
    </dsp:sp>
    <dsp:sp modelId="{F926D92B-306D-418E-89ED-2E42941805A9}">
      <dsp:nvSpPr>
        <dsp:cNvPr id="0" name=""/>
        <dsp:cNvSpPr/>
      </dsp:nvSpPr>
      <dsp:spPr>
        <a:xfrm>
          <a:off x="3312417" y="2859897"/>
          <a:ext cx="3011289" cy="1806773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الفكر</a:t>
          </a:r>
          <a:endParaRPr lang="en-US" sz="6500" kern="1200" dirty="0"/>
        </a:p>
      </dsp:txBody>
      <dsp:txXfrm>
        <a:off x="3312417" y="2859897"/>
        <a:ext cx="3011289" cy="1806773"/>
      </dsp:txXfrm>
    </dsp:sp>
    <dsp:sp modelId="{C927038B-0465-49C9-BCD2-02F337CA1988}">
      <dsp:nvSpPr>
        <dsp:cNvPr id="0" name=""/>
        <dsp:cNvSpPr/>
      </dsp:nvSpPr>
      <dsp:spPr>
        <a:xfrm>
          <a:off x="6624835" y="2859897"/>
          <a:ext cx="3011289" cy="180677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6500" kern="1200" dirty="0"/>
            <a:t>الجنس</a:t>
          </a:r>
          <a:endParaRPr lang="en-US" sz="6500" kern="1200" dirty="0"/>
        </a:p>
      </dsp:txBody>
      <dsp:txXfrm>
        <a:off x="6624835" y="2859897"/>
        <a:ext cx="3011289" cy="18067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AB8A3-EED0-4B21-9355-47DCBBCF6265}">
      <dsp:nvSpPr>
        <dsp:cNvPr id="0" name=""/>
        <dsp:cNvSpPr/>
      </dsp:nvSpPr>
      <dsp:spPr>
        <a:xfrm>
          <a:off x="1473" y="194143"/>
          <a:ext cx="1851016" cy="27648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نزاع مع الفرد نفسه</a:t>
          </a:r>
          <a:endParaRPr lang="en-US" sz="2800" kern="1200" dirty="0"/>
        </a:p>
      </dsp:txBody>
      <dsp:txXfrm>
        <a:off x="1473" y="194143"/>
        <a:ext cx="1851016" cy="740406"/>
      </dsp:txXfrm>
    </dsp:sp>
    <dsp:sp modelId="{B7C49E8C-C80E-4320-929A-CE46C0448E55}">
      <dsp:nvSpPr>
        <dsp:cNvPr id="0" name=""/>
        <dsp:cNvSpPr/>
      </dsp:nvSpPr>
      <dsp:spPr>
        <a:xfrm>
          <a:off x="380596" y="1725153"/>
          <a:ext cx="1851016" cy="210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2800" kern="1200" dirty="0"/>
            <a:t>أمثلة</a:t>
          </a:r>
          <a:endParaRPr lang="en-US" sz="2800" kern="1200" dirty="0"/>
        </a:p>
      </dsp:txBody>
      <dsp:txXfrm>
        <a:off x="434810" y="1779367"/>
        <a:ext cx="1742588" cy="1996764"/>
      </dsp:txXfrm>
    </dsp:sp>
    <dsp:sp modelId="{DF6D4A96-CBA7-4CDE-ABC0-BC38F9600AE2}">
      <dsp:nvSpPr>
        <dsp:cNvPr id="0" name=""/>
        <dsp:cNvSpPr/>
      </dsp:nvSpPr>
      <dsp:spPr>
        <a:xfrm>
          <a:off x="2133096" y="333921"/>
          <a:ext cx="594887" cy="460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133096" y="426091"/>
        <a:ext cx="456632" cy="276509"/>
      </dsp:txXfrm>
    </dsp:sp>
    <dsp:sp modelId="{47612D3E-E6DF-43E9-8FBF-DF0AF901D6AD}">
      <dsp:nvSpPr>
        <dsp:cNvPr id="0" name=""/>
        <dsp:cNvSpPr/>
      </dsp:nvSpPr>
      <dsp:spPr>
        <a:xfrm>
          <a:off x="2974918" y="194143"/>
          <a:ext cx="1851016" cy="2764800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نزاع بين الفرد وشخص</a:t>
          </a:r>
          <a:endParaRPr lang="en-US" sz="2800" kern="1200" dirty="0"/>
        </a:p>
      </dsp:txBody>
      <dsp:txXfrm>
        <a:off x="2974918" y="194143"/>
        <a:ext cx="1851016" cy="740406"/>
      </dsp:txXfrm>
    </dsp:sp>
    <dsp:sp modelId="{0444774C-A7C5-43CD-A57D-B5FFE0BEDFFC}">
      <dsp:nvSpPr>
        <dsp:cNvPr id="0" name=""/>
        <dsp:cNvSpPr/>
      </dsp:nvSpPr>
      <dsp:spPr>
        <a:xfrm>
          <a:off x="3354042" y="1725153"/>
          <a:ext cx="1851016" cy="210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2800" kern="1200" dirty="0"/>
            <a:t>أمثلة</a:t>
          </a:r>
          <a:endParaRPr lang="en-US" sz="2800" kern="1200" dirty="0"/>
        </a:p>
      </dsp:txBody>
      <dsp:txXfrm>
        <a:off x="3408256" y="1779367"/>
        <a:ext cx="1742588" cy="1996764"/>
      </dsp:txXfrm>
    </dsp:sp>
    <dsp:sp modelId="{0BD3004B-D092-4851-993A-CBC388709396}">
      <dsp:nvSpPr>
        <dsp:cNvPr id="0" name=""/>
        <dsp:cNvSpPr/>
      </dsp:nvSpPr>
      <dsp:spPr>
        <a:xfrm>
          <a:off x="5106541" y="333921"/>
          <a:ext cx="594887" cy="460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106541" y="426091"/>
        <a:ext cx="456632" cy="276509"/>
      </dsp:txXfrm>
    </dsp:sp>
    <dsp:sp modelId="{B1326827-74FA-44E3-BAD7-640FA019152E}">
      <dsp:nvSpPr>
        <dsp:cNvPr id="0" name=""/>
        <dsp:cNvSpPr/>
      </dsp:nvSpPr>
      <dsp:spPr>
        <a:xfrm>
          <a:off x="5948363" y="194143"/>
          <a:ext cx="1851016" cy="2764800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نزاع بين فرد ومجموعة</a:t>
          </a:r>
          <a:endParaRPr lang="en-US" sz="2800" kern="1200" dirty="0"/>
        </a:p>
      </dsp:txBody>
      <dsp:txXfrm>
        <a:off x="5948363" y="194143"/>
        <a:ext cx="1851016" cy="740406"/>
      </dsp:txXfrm>
    </dsp:sp>
    <dsp:sp modelId="{9F4D2D9A-A181-4054-837D-A3CA7864575A}">
      <dsp:nvSpPr>
        <dsp:cNvPr id="0" name=""/>
        <dsp:cNvSpPr/>
      </dsp:nvSpPr>
      <dsp:spPr>
        <a:xfrm>
          <a:off x="6327487" y="1725153"/>
          <a:ext cx="1851016" cy="210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2800" kern="1200" dirty="0"/>
            <a:t>أمثلة</a:t>
          </a:r>
          <a:endParaRPr lang="en-US" sz="2800" kern="1200" dirty="0"/>
        </a:p>
      </dsp:txBody>
      <dsp:txXfrm>
        <a:off x="6381701" y="1779367"/>
        <a:ext cx="1742588" cy="1996764"/>
      </dsp:txXfrm>
    </dsp:sp>
    <dsp:sp modelId="{BE80BFA5-DBEE-48EF-9163-AFC918F7922F}">
      <dsp:nvSpPr>
        <dsp:cNvPr id="0" name=""/>
        <dsp:cNvSpPr/>
      </dsp:nvSpPr>
      <dsp:spPr>
        <a:xfrm>
          <a:off x="8079987" y="333921"/>
          <a:ext cx="594887" cy="4608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79987" y="426091"/>
        <a:ext cx="456632" cy="276509"/>
      </dsp:txXfrm>
    </dsp:sp>
    <dsp:sp modelId="{C3214F2E-5E35-4B5B-B131-096FC52A6F41}">
      <dsp:nvSpPr>
        <dsp:cNvPr id="0" name=""/>
        <dsp:cNvSpPr/>
      </dsp:nvSpPr>
      <dsp:spPr>
        <a:xfrm>
          <a:off x="8921809" y="194143"/>
          <a:ext cx="1851016" cy="2764800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800" kern="1200" dirty="0"/>
            <a:t>نزاع بين مجموعة ومجموعة</a:t>
          </a:r>
          <a:endParaRPr lang="en-US" sz="2800" kern="1200" dirty="0"/>
        </a:p>
      </dsp:txBody>
      <dsp:txXfrm>
        <a:off x="8921809" y="194143"/>
        <a:ext cx="1851016" cy="740406"/>
      </dsp:txXfrm>
    </dsp:sp>
    <dsp:sp modelId="{30574A76-5E59-4DEF-923A-0531AD9E7C5C}">
      <dsp:nvSpPr>
        <dsp:cNvPr id="0" name=""/>
        <dsp:cNvSpPr/>
      </dsp:nvSpPr>
      <dsp:spPr>
        <a:xfrm>
          <a:off x="9300932" y="1725153"/>
          <a:ext cx="1851016" cy="210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ar-JO" sz="2800" kern="1200" dirty="0"/>
            <a:t>أمثلة</a:t>
          </a:r>
          <a:endParaRPr lang="en-US" sz="2800" kern="1200" dirty="0"/>
        </a:p>
      </dsp:txBody>
      <dsp:txXfrm>
        <a:off x="9355146" y="1779367"/>
        <a:ext cx="1742588" cy="19967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2FF86-461A-40A7-BCCB-D24F7AA61FF3}">
      <dsp:nvSpPr>
        <dsp:cNvPr id="0" name=""/>
        <dsp:cNvSpPr/>
      </dsp:nvSpPr>
      <dsp:spPr>
        <a:xfrm>
          <a:off x="611" y="0"/>
          <a:ext cx="1508508" cy="4099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التفكير التأملي في أنفسنا والحياة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611" y="1639993"/>
        <a:ext cx="1508508" cy="1639993"/>
      </dsp:txXfrm>
    </dsp:sp>
    <dsp:sp modelId="{2EA65418-77D7-405D-92C2-E0FB7C89D868}">
      <dsp:nvSpPr>
        <dsp:cNvPr id="0" name=""/>
        <dsp:cNvSpPr/>
      </dsp:nvSpPr>
      <dsp:spPr>
        <a:xfrm>
          <a:off x="72218" y="245998"/>
          <a:ext cx="1365294" cy="1365294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1576F-4721-475F-9EAD-434564F97227}">
      <dsp:nvSpPr>
        <dsp:cNvPr id="0" name=""/>
        <dsp:cNvSpPr/>
      </dsp:nvSpPr>
      <dsp:spPr>
        <a:xfrm>
          <a:off x="1554375" y="0"/>
          <a:ext cx="1508508" cy="4099983"/>
        </a:xfrm>
        <a:prstGeom prst="roundRect">
          <a:avLst>
            <a:gd name="adj" fmla="val 10000"/>
          </a:avLst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الفكير النقدي والتحليل بعقل منفتح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554375" y="1639993"/>
        <a:ext cx="1508508" cy="1639993"/>
      </dsp:txXfrm>
    </dsp:sp>
    <dsp:sp modelId="{ADBFD334-15C9-42EE-8B12-54C7C7533726}">
      <dsp:nvSpPr>
        <dsp:cNvPr id="0" name=""/>
        <dsp:cNvSpPr/>
      </dsp:nvSpPr>
      <dsp:spPr>
        <a:xfrm>
          <a:off x="1625982" y="245998"/>
          <a:ext cx="1365294" cy="1365294"/>
        </a:xfrm>
        <a:prstGeom prst="ellipse">
          <a:avLst/>
        </a:prstGeom>
        <a:solidFill>
          <a:schemeClr val="accent4">
            <a:tint val="50000"/>
            <a:hueOff val="2289505"/>
            <a:satOff val="-12031"/>
            <a:lumOff val="-8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023CB-0ABB-4022-A45B-342D131006E5}">
      <dsp:nvSpPr>
        <dsp:cNvPr id="0" name=""/>
        <dsp:cNvSpPr/>
      </dsp:nvSpPr>
      <dsp:spPr>
        <a:xfrm>
          <a:off x="3108138" y="0"/>
          <a:ext cx="1508508" cy="4099983"/>
        </a:xfrm>
        <a:prstGeom prst="roundRect">
          <a:avLst>
            <a:gd name="adj" fmla="val 10000"/>
          </a:avLst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اتخاذ القرار وحل الشكلات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108138" y="1639993"/>
        <a:ext cx="1508508" cy="1639993"/>
      </dsp:txXfrm>
    </dsp:sp>
    <dsp:sp modelId="{2CD50ED7-302E-4940-ADB1-2866F8B14B07}">
      <dsp:nvSpPr>
        <dsp:cNvPr id="0" name=""/>
        <dsp:cNvSpPr/>
      </dsp:nvSpPr>
      <dsp:spPr>
        <a:xfrm>
          <a:off x="3179745" y="245998"/>
          <a:ext cx="1365294" cy="1365294"/>
        </a:xfrm>
        <a:prstGeom prst="ellipse">
          <a:avLst/>
        </a:prstGeom>
        <a:solidFill>
          <a:schemeClr val="accent4">
            <a:tint val="50000"/>
            <a:hueOff val="4579010"/>
            <a:satOff val="-24062"/>
            <a:lumOff val="-17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FECCE-C3DE-4E04-B4B8-C839CBC2AAC5}">
      <dsp:nvSpPr>
        <dsp:cNvPr id="0" name=""/>
        <dsp:cNvSpPr/>
      </dsp:nvSpPr>
      <dsp:spPr>
        <a:xfrm>
          <a:off x="4661902" y="0"/>
          <a:ext cx="1508508" cy="4099983"/>
        </a:xfrm>
        <a:prstGeom prst="roundRect">
          <a:avLst>
            <a:gd name="adj" fmla="val 10000"/>
          </a:avLst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التواصل والتعاطف والتعبير عن الأفكار بوضوح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4661902" y="1639993"/>
        <a:ext cx="1508508" cy="1639993"/>
      </dsp:txXfrm>
    </dsp:sp>
    <dsp:sp modelId="{7AD3BAD8-157D-4528-B7B3-50CC69935F9B}">
      <dsp:nvSpPr>
        <dsp:cNvPr id="0" name=""/>
        <dsp:cNvSpPr/>
      </dsp:nvSpPr>
      <dsp:spPr>
        <a:xfrm>
          <a:off x="4733509" y="245998"/>
          <a:ext cx="1365294" cy="1365294"/>
        </a:xfrm>
        <a:prstGeom prst="ellipse">
          <a:avLst/>
        </a:prstGeom>
        <a:solidFill>
          <a:schemeClr val="accent4">
            <a:tint val="50000"/>
            <a:hueOff val="6868515"/>
            <a:satOff val="-36094"/>
            <a:lumOff val="-26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AFACA-91DC-4C01-8E42-64F0FF587005}">
      <dsp:nvSpPr>
        <dsp:cNvPr id="0" name=""/>
        <dsp:cNvSpPr/>
      </dsp:nvSpPr>
      <dsp:spPr>
        <a:xfrm>
          <a:off x="6215665" y="0"/>
          <a:ext cx="1508508" cy="4099983"/>
        </a:xfrm>
        <a:prstGeom prst="roundRect">
          <a:avLst>
            <a:gd name="adj" fmla="val 10000"/>
          </a:avLst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مهارة بناء المجموعة والعمل في فريق</a:t>
          </a:r>
        </a:p>
      </dsp:txBody>
      <dsp:txXfrm>
        <a:off x="6215665" y="1639993"/>
        <a:ext cx="1508508" cy="1639993"/>
      </dsp:txXfrm>
    </dsp:sp>
    <dsp:sp modelId="{1B0D8A87-02CE-438D-90A6-02FDD3C1B589}">
      <dsp:nvSpPr>
        <dsp:cNvPr id="0" name=""/>
        <dsp:cNvSpPr/>
      </dsp:nvSpPr>
      <dsp:spPr>
        <a:xfrm>
          <a:off x="6287272" y="245998"/>
          <a:ext cx="1365294" cy="1365294"/>
        </a:xfrm>
        <a:prstGeom prst="ellipse">
          <a:avLst/>
        </a:prstGeom>
        <a:solidFill>
          <a:schemeClr val="accent4">
            <a:tint val="50000"/>
            <a:hueOff val="9158019"/>
            <a:satOff val="-48125"/>
            <a:lumOff val="-34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A436-4F79-46DE-AFE0-E9E50175D7F7}">
      <dsp:nvSpPr>
        <dsp:cNvPr id="0" name=""/>
        <dsp:cNvSpPr/>
      </dsp:nvSpPr>
      <dsp:spPr>
        <a:xfrm>
          <a:off x="7769429" y="0"/>
          <a:ext cx="2649604" cy="409998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400" kern="1200" dirty="0">
              <a:solidFill>
                <a:schemeClr val="tx1"/>
              </a:solidFill>
            </a:rPr>
            <a:t>أهم مهارة؟؟!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769429" y="1639993"/>
        <a:ext cx="2649604" cy="1639993"/>
      </dsp:txXfrm>
    </dsp:sp>
    <dsp:sp modelId="{9D863CCA-EF36-4CB1-AB78-98D053103636}">
      <dsp:nvSpPr>
        <dsp:cNvPr id="0" name=""/>
        <dsp:cNvSpPr/>
      </dsp:nvSpPr>
      <dsp:spPr>
        <a:xfrm>
          <a:off x="8411583" y="245998"/>
          <a:ext cx="1365294" cy="1365294"/>
        </a:xfrm>
        <a:prstGeom prst="ellipse">
          <a:avLst/>
        </a:prstGeom>
        <a:solidFill>
          <a:schemeClr val="accent4">
            <a:tint val="50000"/>
            <a:hueOff val="11447524"/>
            <a:satOff val="-60156"/>
            <a:lumOff val="-4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6D04B-CAD9-492C-8D17-151AF1343F00}">
      <dsp:nvSpPr>
        <dsp:cNvPr id="0" name=""/>
        <dsp:cNvSpPr/>
      </dsp:nvSpPr>
      <dsp:spPr>
        <a:xfrm>
          <a:off x="416785" y="3279986"/>
          <a:ext cx="9586073" cy="614997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8E5E4-B4F5-417E-95F4-413DEB07BA42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37E9C-B118-4B1E-97A6-93D1147C3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JO" dirty="0"/>
              <a:t>الترحيب: مساء الخير للجميع .. أنا عبد الرحمن شعلان سأكون معكم في ورشة حل المشكلات وإدارة النزاع أحب أن ألتقي بالشباب لأنهم يعطوك حيوية وأمل، خاصة إذا كانوا أصحاب طاقات أمثالكم..</a:t>
            </a:r>
          </a:p>
          <a:p>
            <a:pPr algn="r"/>
            <a:r>
              <a:rPr lang="ar-JO" dirty="0"/>
              <a:t>حاب أتعرف عليكم أكثر اسمك وأهم صفة بتحبها فيك أو بتتمنا تكون موجوده عندك.</a:t>
            </a: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988F5-3432-482A-8FDE-B6F103DFAD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5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988F5-3432-482A-8FDE-B6F103DFAD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9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37E9C-B118-4B1E-97A6-93D1147C34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99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73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0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6A383-BBEE-4D0C-9B05-67B65964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31D9-F3E7-4D40-ABD7-F49AD2C149E4}" type="datetimeFigureOut">
              <a:rPr lang="en-ID" smtClean="0"/>
              <a:t>27/03/2023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7626D-0FC1-4637-9265-51397039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5C483-94A5-4F0F-A7E2-A01841724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605B8-61C3-4945-94C1-D18236964924}" type="slidenum">
              <a:rPr lang="en-ID" smtClean="0"/>
              <a:t>‹#›</a:t>
            </a:fld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E7ACF7-4AD6-4DA3-B9A2-4545B4EBCA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0" y="0"/>
            <a:ext cx="5905500" cy="685800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869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6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24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6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19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402D-C88C-4362-A218-622422C8F73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193-ABE9-431C-86B7-74BC74BBD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8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C0B9209-CCAD-074A-FD14-8C5C20BB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"/>
          <a:stretch/>
        </p:blipFill>
        <p:spPr>
          <a:xfrm>
            <a:off x="20776" y="1282"/>
            <a:ext cx="12191980" cy="6856718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B3F5F2CB-08CD-059E-937D-6F38F5A5FB04}"/>
              </a:ext>
            </a:extLst>
          </p:cNvPr>
          <p:cNvSpPr/>
          <p:nvPr/>
        </p:nvSpPr>
        <p:spPr>
          <a:xfrm rot="10800000">
            <a:off x="8586787" y="0"/>
            <a:ext cx="3603688" cy="6858000"/>
          </a:xfrm>
          <a:prstGeom prst="homePlate">
            <a:avLst>
              <a:gd name="adj" fmla="val 4146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1E2AAF2-C6EA-A4C4-109C-74552C46730F}"/>
              </a:ext>
            </a:extLst>
          </p:cNvPr>
          <p:cNvSpPr/>
          <p:nvPr/>
        </p:nvSpPr>
        <p:spPr>
          <a:xfrm>
            <a:off x="7085086" y="3430283"/>
            <a:ext cx="3000374" cy="3427718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C7B5D7B1-8A87-B35C-8D6E-3D4C5B58AC9A}"/>
              </a:ext>
            </a:extLst>
          </p:cNvPr>
          <p:cNvSpPr/>
          <p:nvPr/>
        </p:nvSpPr>
        <p:spPr>
          <a:xfrm rot="10800000">
            <a:off x="7085085" y="1924"/>
            <a:ext cx="3000374" cy="3427718"/>
          </a:xfrm>
          <a:prstGeom prst="triangl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DB84B-E09C-33C0-E874-EDA98CBC861A}"/>
              </a:ext>
            </a:extLst>
          </p:cNvPr>
          <p:cNvSpPr/>
          <p:nvPr/>
        </p:nvSpPr>
        <p:spPr>
          <a:xfrm>
            <a:off x="3917352" y="2079596"/>
            <a:ext cx="6962773" cy="1671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JO" sz="66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مشروع الفرصة الثانية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B30C5-8261-2B1B-9E94-01CF5156A80A}"/>
              </a:ext>
            </a:extLst>
          </p:cNvPr>
          <p:cNvSpPr txBox="1"/>
          <p:nvPr/>
        </p:nvSpPr>
        <p:spPr>
          <a:xfrm>
            <a:off x="4749883" y="3480211"/>
            <a:ext cx="62079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2800" b="1" dirty="0">
                <a:solidFill>
                  <a:schemeClr val="accent5">
                    <a:lumMod val="75000"/>
                  </a:schemeClr>
                </a:solidFill>
              </a:rPr>
              <a:t>هذا وقت المستقبل </a:t>
            </a:r>
            <a:endParaRPr lang="en-JO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Picture 13" descr="C:\Users\reem\AppData\Local\Microsoft\Windows\INetCache\Content.Word\English-LOGO-RGB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7401125" y="-51118"/>
            <a:ext cx="1108854" cy="1026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Flag of the United States - Wikiped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" y="52640"/>
            <a:ext cx="1295400" cy="6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EPI logo - The U.S.-Middle East Partnership Initiative (MEPI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583" y="-255433"/>
            <a:ext cx="2058554" cy="143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F903EFB2-9F60-884A-AF34-612E66FA4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722" y="53757"/>
            <a:ext cx="689114" cy="7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9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1625600" y="2522473"/>
            <a:ext cx="8940800" cy="2975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هل النزاع سلبي أم إيجابي؟ كيف؟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875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D4CA17A-EC3D-4058-8338-539CF3505393}"/>
              </a:ext>
            </a:extLst>
          </p:cNvPr>
          <p:cNvSpPr txBox="1"/>
          <p:nvPr/>
        </p:nvSpPr>
        <p:spPr>
          <a:xfrm>
            <a:off x="3380329" y="1784412"/>
            <a:ext cx="534425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9900" b="1" dirty="0"/>
              <a:t>危机</a:t>
            </a:r>
            <a:endParaRPr lang="en-US" sz="199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C4C37-27D3-4BD3-94C2-8C735BD7AB34}"/>
              </a:ext>
            </a:extLst>
          </p:cNvPr>
          <p:cNvSpPr txBox="1"/>
          <p:nvPr/>
        </p:nvSpPr>
        <p:spPr>
          <a:xfrm>
            <a:off x="5291582" y="5713894"/>
            <a:ext cx="110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Wéijī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B1B261-80FC-4A78-B541-F50565CC63D5}"/>
              </a:ext>
            </a:extLst>
          </p:cNvPr>
          <p:cNvSpPr txBox="1"/>
          <p:nvPr/>
        </p:nvSpPr>
        <p:spPr>
          <a:xfrm>
            <a:off x="3736599" y="460790"/>
            <a:ext cx="4007579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نزاع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61ACEF-4BBA-4DCB-90FD-41C1D8888900}"/>
              </a:ext>
            </a:extLst>
          </p:cNvPr>
          <p:cNvSpPr txBox="1"/>
          <p:nvPr/>
        </p:nvSpPr>
        <p:spPr>
          <a:xfrm>
            <a:off x="2163079" y="4414128"/>
            <a:ext cx="45720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خطر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B60F77-F23B-4BFA-A883-040832E659AF}"/>
              </a:ext>
            </a:extLst>
          </p:cNvPr>
          <p:cNvSpPr txBox="1"/>
          <p:nvPr/>
        </p:nvSpPr>
        <p:spPr>
          <a:xfrm>
            <a:off x="5147710" y="4414128"/>
            <a:ext cx="45720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فرصة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41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3854624" y="692696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تأمل!!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7ED147-EA53-1175-F80E-D2FB4CE0C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9151"/>
          <a:stretch/>
        </p:blipFill>
        <p:spPr bwMode="auto">
          <a:xfrm>
            <a:off x="2667000" y="1608972"/>
            <a:ext cx="68580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94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2048396" y="1246808"/>
            <a:ext cx="8095208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كيف ننظر للنزاعات أو المشكلات</a:t>
            </a:r>
            <a:endParaRPr lang="en-US" sz="54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F75E57-E4A2-CF6C-6AEF-31A027B50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419337"/>
              </p:ext>
            </p:extLst>
          </p:nvPr>
        </p:nvGraphicFramePr>
        <p:xfrm>
          <a:off x="1955540" y="2276872"/>
          <a:ext cx="8280920" cy="4330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B5F7DD-F5E8-C416-F0F4-7356096B629E}"/>
              </a:ext>
            </a:extLst>
          </p:cNvPr>
          <p:cNvSpPr txBox="1"/>
          <p:nvPr/>
        </p:nvSpPr>
        <p:spPr>
          <a:xfrm>
            <a:off x="7392144" y="3830618"/>
            <a:ext cx="25922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JO" sz="6600" b="1" dirty="0">
                <a:solidFill>
                  <a:schemeClr val="bg1"/>
                </a:solidFill>
              </a:rPr>
              <a:t>التحدّيات</a:t>
            </a:r>
          </a:p>
        </p:txBody>
      </p:sp>
    </p:spTree>
    <p:extLst>
      <p:ext uri="{BB962C8B-B14F-4D97-AF65-F5344CB8AC3E}">
        <p14:creationId xmlns:p14="http://schemas.microsoft.com/office/powerpoint/2010/main" val="187449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76AAE9-7EA6-456F-8F01-30AE6B9DB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3676AAE9-7EA6-456F-8F01-30AE6B9DBE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3676AAE9-7EA6-456F-8F01-30AE6B9DB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3676AAE9-7EA6-456F-8F01-30AE6B9DBE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CF840C-A1EA-40E6-95E5-224AF98EC5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80CF840C-A1EA-40E6-95E5-224AF98EC5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80CF840C-A1EA-40E6-95E5-224AF98EC5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80CF840C-A1EA-40E6-95E5-224AF98EC5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CE3F3B-DE9D-4964-9D43-41A8494EA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4CCE3F3B-DE9D-4964-9D43-41A8494EA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4CCE3F3B-DE9D-4964-9D43-41A8494EA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4CCE3F3B-DE9D-4964-9D43-41A8494EA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FEC667-0BCB-6321-6226-B4F2B449A94C}"/>
              </a:ext>
            </a:extLst>
          </p:cNvPr>
          <p:cNvSpPr txBox="1">
            <a:spLocks/>
          </p:cNvSpPr>
          <p:nvPr/>
        </p:nvSpPr>
        <p:spPr>
          <a:xfrm>
            <a:off x="8904313" y="692696"/>
            <a:ext cx="1458073" cy="720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JO" sz="5400" b="1" dirty="0">
                <a:solidFill>
                  <a:schemeClr val="accent1"/>
                </a:solidFill>
                <a:latin typeface="A Jannat LT" pitchFamily="2" charset="-78"/>
                <a:cs typeface="A Jannat LT" pitchFamily="2" charset="-78"/>
              </a:rPr>
              <a:t>فيديو</a:t>
            </a:r>
            <a:endParaRPr lang="en-US" sz="5400" dirty="0">
              <a:solidFill>
                <a:schemeClr val="accent1"/>
              </a:solidFill>
              <a:latin typeface="A Jannat LT" pitchFamily="2" charset="-78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0824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1625600" y="1780503"/>
            <a:ext cx="8940800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800" b="1" dirty="0">
                <a:latin typeface="Calibri"/>
                <a:cs typeface="A Jannat LT" pitchFamily="2" charset="-78"/>
              </a:rPr>
              <a:t>ليست المشكله في حدوث النزاع انما في التعامل مع هذا النزاع ...في كيفيه ردنا على هذا النزاع وكيف نتصرف..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4DB69-0E78-4C85-B55C-FCD28D02C6ED}"/>
              </a:ext>
            </a:extLst>
          </p:cNvPr>
          <p:cNvSpPr txBox="1"/>
          <p:nvPr/>
        </p:nvSpPr>
        <p:spPr>
          <a:xfrm>
            <a:off x="2582065" y="617892"/>
            <a:ext cx="7027870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النزاع جزء من طبيعة الحياة</a:t>
            </a:r>
            <a:endParaRPr lang="en-US" sz="54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5228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20E8A3-036D-4218-A34B-5BC134BA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33978" r="17326" b="6882"/>
          <a:stretch/>
        </p:blipFill>
        <p:spPr>
          <a:xfrm>
            <a:off x="1117600" y="1162756"/>
            <a:ext cx="10239022" cy="489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6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2E2E7-0859-420E-8558-A3A523FDF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0" y="1799997"/>
            <a:ext cx="10774279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9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D791F1-3D81-4532-944B-7D2C87498062}"/>
              </a:ext>
            </a:extLst>
          </p:cNvPr>
          <p:cNvSpPr/>
          <p:nvPr/>
        </p:nvSpPr>
        <p:spPr>
          <a:xfrm>
            <a:off x="1320799" y="1159934"/>
            <a:ext cx="2686755" cy="1569155"/>
          </a:xfrm>
          <a:prstGeom prst="rect">
            <a:avLst/>
          </a:prstGeom>
          <a:solidFill>
            <a:schemeClr val="bg1"/>
          </a:solidFill>
          <a:effectLst>
            <a:outerShdw dir="20460000" sx="104000" sy="104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عقد نية التصرف بأسلوب عدائي معين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363740-4AF1-4F88-8820-84B107E9C666}"/>
              </a:ext>
            </a:extLst>
          </p:cNvPr>
          <p:cNvSpPr/>
          <p:nvPr/>
        </p:nvSpPr>
        <p:spPr>
          <a:xfrm>
            <a:off x="5160664" y="1159933"/>
            <a:ext cx="2686755" cy="1569155"/>
          </a:xfrm>
          <a:prstGeom prst="rect">
            <a:avLst/>
          </a:prstGeom>
          <a:solidFill>
            <a:schemeClr val="bg1"/>
          </a:solidFill>
          <a:effectLst>
            <a:outerShdw dir="20460000" sx="104000" sy="104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أفكار وانفعالات أطراف النزاع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ADC93-783E-4ABA-9152-B371561D9A7A}"/>
              </a:ext>
            </a:extLst>
          </p:cNvPr>
          <p:cNvSpPr/>
          <p:nvPr/>
        </p:nvSpPr>
        <p:spPr>
          <a:xfrm>
            <a:off x="5211696" y="4076698"/>
            <a:ext cx="2686755" cy="1569155"/>
          </a:xfrm>
          <a:prstGeom prst="rect">
            <a:avLst/>
          </a:prstGeom>
          <a:solidFill>
            <a:schemeClr val="bg1"/>
          </a:solidFill>
          <a:effectLst>
            <a:outerShdw dir="20460000" sx="104000" sy="104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ردة فعل الطرف الآخر بعدائية مقابلة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01A816-B09B-444A-9685-9214C399BB89}"/>
              </a:ext>
            </a:extLst>
          </p:cNvPr>
          <p:cNvSpPr/>
          <p:nvPr/>
        </p:nvSpPr>
        <p:spPr>
          <a:xfrm>
            <a:off x="1290693" y="4076697"/>
            <a:ext cx="2686755" cy="1569155"/>
          </a:xfrm>
          <a:prstGeom prst="rect">
            <a:avLst/>
          </a:prstGeom>
          <a:solidFill>
            <a:schemeClr val="bg1"/>
          </a:solidFill>
          <a:effectLst>
            <a:outerShdw dir="20460000" sx="104000" sy="104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القيام بالسلوك العدائي بشكل فعلي من أحدهم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103AF-FABE-4F4F-A461-50BCD9DC2B0E}"/>
              </a:ext>
            </a:extLst>
          </p:cNvPr>
          <p:cNvSpPr/>
          <p:nvPr/>
        </p:nvSpPr>
        <p:spPr>
          <a:xfrm>
            <a:off x="9000529" y="1650998"/>
            <a:ext cx="2686755" cy="784578"/>
          </a:xfrm>
          <a:prstGeom prst="rect">
            <a:avLst/>
          </a:prstGeom>
          <a:solidFill>
            <a:schemeClr val="bg1"/>
          </a:solidFill>
          <a:effectLst>
            <a:outerShdw dir="20460000" sx="104000" sy="104000" algn="b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نشأة النزاع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6E2ABD91-EF62-4609-B916-9D18A6840EBA}"/>
              </a:ext>
            </a:extLst>
          </p:cNvPr>
          <p:cNvSpPr/>
          <p:nvPr/>
        </p:nvSpPr>
        <p:spPr>
          <a:xfrm>
            <a:off x="7847419" y="1801987"/>
            <a:ext cx="977417" cy="4826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8D18389F-D77F-4E4D-A060-01F52E52137D}"/>
              </a:ext>
            </a:extLst>
          </p:cNvPr>
          <p:cNvSpPr/>
          <p:nvPr/>
        </p:nvSpPr>
        <p:spPr>
          <a:xfrm>
            <a:off x="4007554" y="1855612"/>
            <a:ext cx="977417" cy="4826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EE637A9-417D-48A0-83FD-9ED52A0BA347}"/>
              </a:ext>
            </a:extLst>
          </p:cNvPr>
          <p:cNvSpPr/>
          <p:nvPr/>
        </p:nvSpPr>
        <p:spPr>
          <a:xfrm rot="16200000">
            <a:off x="2175468" y="3173490"/>
            <a:ext cx="977417" cy="4826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9F40822-8CF0-4EDA-8C25-29D2543B05F8}"/>
              </a:ext>
            </a:extLst>
          </p:cNvPr>
          <p:cNvSpPr/>
          <p:nvPr/>
        </p:nvSpPr>
        <p:spPr>
          <a:xfrm rot="5400000">
            <a:off x="6066365" y="3173490"/>
            <a:ext cx="977417" cy="4826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6575ED13-108E-48A0-B613-DAC7B0CAADC5}"/>
              </a:ext>
            </a:extLst>
          </p:cNvPr>
          <p:cNvSpPr/>
          <p:nvPr/>
        </p:nvSpPr>
        <p:spPr>
          <a:xfrm rot="10800000">
            <a:off x="4105863" y="4619974"/>
            <a:ext cx="977417" cy="482600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04312" y="548681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b="1" dirty="0">
                <a:solidFill>
                  <a:schemeClr val="accent1"/>
                </a:solidFill>
                <a:latin typeface="A Jannat LT" pitchFamily="2" charset="-78"/>
                <a:cs typeface="A Jannat LT" pitchFamily="2" charset="-78"/>
              </a:rPr>
              <a:t>فيلم قصير</a:t>
            </a:r>
            <a:endParaRPr lang="en-US" sz="3600" b="1" dirty="0">
              <a:solidFill>
                <a:schemeClr val="accent1"/>
              </a:solidFill>
              <a:latin typeface="A Jannat LT" pitchFamily="2" charset="-78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491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493BDC-6BEE-4B79-ABBB-1FF05B15D0DD}"/>
              </a:ext>
            </a:extLst>
          </p:cNvPr>
          <p:cNvSpPr/>
          <p:nvPr/>
        </p:nvSpPr>
        <p:spPr>
          <a:xfrm>
            <a:off x="7315199" y="0"/>
            <a:ext cx="4876801" cy="6226629"/>
          </a:xfrm>
          <a:prstGeom prst="rect">
            <a:avLst/>
          </a:prstGeom>
          <a:solidFill>
            <a:srgbClr val="1A48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591A6-1FB6-4D0A-B1C8-663BC23920A9}"/>
              </a:ext>
            </a:extLst>
          </p:cNvPr>
          <p:cNvSpPr txBox="1"/>
          <p:nvPr/>
        </p:nvSpPr>
        <p:spPr>
          <a:xfrm>
            <a:off x="8139813" y="1973159"/>
            <a:ext cx="3644900" cy="323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JO" sz="7200" b="1" dirty="0">
                <a:solidFill>
                  <a:schemeClr val="bg1"/>
                </a:solidFill>
              </a:rPr>
              <a:t>مهارات إدارة النزاع</a:t>
            </a:r>
            <a:endParaRPr lang="en-ID" sz="72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0F95F-B68E-4811-93B3-DE0345C27859}"/>
              </a:ext>
            </a:extLst>
          </p:cNvPr>
          <p:cNvSpPr txBox="1"/>
          <p:nvPr/>
        </p:nvSpPr>
        <p:spPr>
          <a:xfrm>
            <a:off x="7315199" y="1038136"/>
            <a:ext cx="458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 dirty="0">
                <a:solidFill>
                  <a:schemeClr val="bg1"/>
                </a:solidFill>
              </a:rPr>
              <a:t>موضوع التدريب</a:t>
            </a:r>
            <a:endParaRPr lang="en-ID" sz="2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EB8798-A7D9-1344-8176-761CF737D5C1}"/>
              </a:ext>
            </a:extLst>
          </p:cNvPr>
          <p:cNvSpPr/>
          <p:nvPr/>
        </p:nvSpPr>
        <p:spPr>
          <a:xfrm>
            <a:off x="-1" y="6262488"/>
            <a:ext cx="12192002" cy="631371"/>
          </a:xfrm>
          <a:prstGeom prst="rect">
            <a:avLst/>
          </a:prstGeom>
          <a:solidFill>
            <a:srgbClr val="FFC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C:\Users\reem\AppData\Local\Microsoft\Windows\INetCache\Content.Word\English-LOGO-RGB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b="15031"/>
          <a:stretch/>
        </p:blipFill>
        <p:spPr bwMode="auto">
          <a:xfrm>
            <a:off x="6206090" y="16615"/>
            <a:ext cx="965674" cy="786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lag of the United States - Wikiped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" y="52067"/>
            <a:ext cx="1128132" cy="522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EPI logo - The U.S.-Middle East Partnership Initiative (MEPI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95" y="-102293"/>
            <a:ext cx="1792745" cy="109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ogo&#10;&#10;Description automatically generated">
            <a:extLst>
              <a:ext uri="{FF2B5EF4-FFF2-40B4-BE49-F238E27FC236}">
                <a16:creationId xmlns:a16="http://schemas.microsoft.com/office/drawing/2014/main" id="{F2566D11-73AE-663B-53DE-4E50D4C87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575" y="53757"/>
            <a:ext cx="563219" cy="5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A685AD-3EB6-A925-4EA6-D02A3E1C05EC}"/>
              </a:ext>
            </a:extLst>
          </p:cNvPr>
          <p:cNvSpPr txBox="1"/>
          <p:nvPr/>
        </p:nvSpPr>
        <p:spPr>
          <a:xfrm>
            <a:off x="2351584" y="2780928"/>
            <a:ext cx="7668852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ar-JO" sz="4000" b="1" dirty="0">
                <a:solidFill>
                  <a:schemeClr val="accent1"/>
                </a:solidFill>
                <a:ea typeface="+mj-ea"/>
                <a:cs typeface="A Jannat LT" pitchFamily="2" charset="-78"/>
              </a:rPr>
              <a:t>ما هي أنواع النزاعات التي يواجهها الشباب في الحياة اليومية؟</a:t>
            </a:r>
          </a:p>
          <a:p>
            <a:pPr algn="r">
              <a:lnSpc>
                <a:spcPct val="150000"/>
              </a:lnSpc>
              <a:defRPr/>
            </a:pPr>
            <a:r>
              <a:rPr lang="ar-JO" sz="4000" b="1" dirty="0">
                <a:solidFill>
                  <a:schemeClr val="accent1"/>
                </a:solidFill>
                <a:ea typeface="+mj-ea"/>
                <a:cs typeface="A Jannat LT" pitchFamily="2" charset="-78"/>
              </a:rPr>
              <a:t>ما أسباب هذه النزاعات؟</a:t>
            </a:r>
            <a:endParaRPr lang="en-US" sz="4000" b="1" dirty="0">
              <a:solidFill>
                <a:schemeClr val="accent1"/>
              </a:solidFill>
              <a:ea typeface="+mj-ea"/>
              <a:cs typeface="A Jannat L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3810000" y="1700808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أسئلة للنقاش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30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3810000" y="763831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عوامل تساهم في النزاع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09558D-1306-448A-816D-A16A699B3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422414"/>
              </p:ext>
            </p:extLst>
          </p:nvPr>
        </p:nvGraphicFramePr>
        <p:xfrm>
          <a:off x="1399822" y="1680107"/>
          <a:ext cx="96361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59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550F799-7CF0-4B23-9EB7-94ED551D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0550F799-7CF0-4B23-9EB7-94ED551D4C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0550F799-7CF0-4B23-9EB7-94ED551D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0550F799-7CF0-4B23-9EB7-94ED551D4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5E481E6-B191-4EB4-A0E0-DDE4284C2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B5E481E6-B191-4EB4-A0E0-DDE4284C2A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B5E481E6-B191-4EB4-A0E0-DDE4284C2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B5E481E6-B191-4EB4-A0E0-DDE4284C2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8D78BC-4E17-492B-A466-49877F36A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2D8D78BC-4E17-492B-A466-49877F36A4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2D8D78BC-4E17-492B-A466-49877F36A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2D8D78BC-4E17-492B-A466-49877F36A4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718123-9389-4887-AA07-458B43828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BE718123-9389-4887-AA07-458B43828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BE718123-9389-4887-AA07-458B43828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BE718123-9389-4887-AA07-458B43828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926D92B-306D-418E-89ED-2E4294180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F926D92B-306D-418E-89ED-2E42941805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F926D92B-306D-418E-89ED-2E4294180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F926D92B-306D-418E-89ED-2E4294180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7038B-0465-49C9-BCD2-02F337CA1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C927038B-0465-49C9-BCD2-02F337CA19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C927038B-0465-49C9-BCD2-02F337CA1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C927038B-0465-49C9-BCD2-02F337CA1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3810000" y="854142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مستويات مختلفة للنزاع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F948CB-0CD6-47B7-8F47-B3BA4E0E6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688890"/>
              </p:ext>
            </p:extLst>
          </p:nvPr>
        </p:nvGraphicFramePr>
        <p:xfrm>
          <a:off x="519289" y="1896533"/>
          <a:ext cx="11153422" cy="402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58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9AB8A3-EED0-4B21-9355-47DCBBCF6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B29AB8A3-EED0-4B21-9355-47DCBBCF6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B29AB8A3-EED0-4B21-9355-47DCBBCF6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B29AB8A3-EED0-4B21-9355-47DCBBCF6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C49E8C-C80E-4320-929A-CE46C0448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B7C49E8C-C80E-4320-929A-CE46C0448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B7C49E8C-C80E-4320-929A-CE46C0448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B7C49E8C-C80E-4320-929A-CE46C0448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6D4A96-CBA7-4CDE-ABC0-BC38F9600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DF6D4A96-CBA7-4CDE-ABC0-BC38F9600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DF6D4A96-CBA7-4CDE-ABC0-BC38F9600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DF6D4A96-CBA7-4CDE-ABC0-BC38F9600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612D3E-E6DF-43E9-8FBF-DF0AF901D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47612D3E-E6DF-43E9-8FBF-DF0AF901D6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47612D3E-E6DF-43E9-8FBF-DF0AF901D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47612D3E-E6DF-43E9-8FBF-DF0AF901D6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4774C-A7C5-43CD-A57D-B5FFE0BED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graphicEl>
                                              <a:dgm id="{0444774C-A7C5-43CD-A57D-B5FFE0BEDF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graphicEl>
                                              <a:dgm id="{0444774C-A7C5-43CD-A57D-B5FFE0BED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444774C-A7C5-43CD-A57D-B5FFE0BEDF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3004B-D092-4851-993A-CBC388709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graphicEl>
                                              <a:dgm id="{0BD3004B-D092-4851-993A-CBC388709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0BD3004B-D092-4851-993A-CBC388709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0BD3004B-D092-4851-993A-CBC388709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326827-74FA-44E3-BAD7-640FA0191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graphicEl>
                                              <a:dgm id="{B1326827-74FA-44E3-BAD7-640FA01915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B1326827-74FA-44E3-BAD7-640FA0191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B1326827-74FA-44E3-BAD7-640FA01915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4D2D9A-A181-4054-837D-A3CA78645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9F4D2D9A-A181-4054-837D-A3CA78645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9F4D2D9A-A181-4054-837D-A3CA78645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9F4D2D9A-A181-4054-837D-A3CA78645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80BFA5-DBEE-48EF-9163-AFC918F79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BE80BFA5-DBEE-48EF-9163-AFC918F792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BE80BFA5-DBEE-48EF-9163-AFC918F79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BE80BFA5-DBEE-48EF-9163-AFC918F792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214F2E-5E35-4B5B-B131-096FC52A6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C3214F2E-5E35-4B5B-B131-096FC52A6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C3214F2E-5E35-4B5B-B131-096FC52A6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C3214F2E-5E35-4B5B-B131-096FC52A6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74A76-5E59-4DEF-923A-0531AD9E7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30574A76-5E59-4DEF-923A-0531AD9E7C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0574A76-5E59-4DEF-923A-0531AD9E7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30574A76-5E59-4DEF-923A-0531AD9E7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9E6F1D-5D27-44AB-B753-5CA98BB48958}"/>
              </a:ext>
            </a:extLst>
          </p:cNvPr>
          <p:cNvGrpSpPr/>
          <p:nvPr/>
        </p:nvGrpSpPr>
        <p:grpSpPr>
          <a:xfrm>
            <a:off x="1609726" y="638175"/>
            <a:ext cx="8096250" cy="6219825"/>
            <a:chOff x="2505075" y="1610947"/>
            <a:chExt cx="6924674" cy="44374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2DC7D5-1603-462C-96B9-54D165D78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546" t="23490" r="22655" b="11805"/>
            <a:stretch/>
          </p:blipFill>
          <p:spPr>
            <a:xfrm>
              <a:off x="2505075" y="1610947"/>
              <a:ext cx="6924674" cy="443742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284F392-6DDA-44A8-8A9D-6B426FFC2215}"/>
                </a:ext>
              </a:extLst>
            </p:cNvPr>
            <p:cNvSpPr/>
            <p:nvPr/>
          </p:nvSpPr>
          <p:spPr>
            <a:xfrm>
              <a:off x="2676525" y="2543175"/>
              <a:ext cx="1924050" cy="885825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dirty="0"/>
                <a:t>هنا مساهماتنا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076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A685AD-3EB6-A925-4EA6-D02A3E1C05EC}"/>
              </a:ext>
            </a:extLst>
          </p:cNvPr>
          <p:cNvSpPr txBox="1"/>
          <p:nvPr/>
        </p:nvSpPr>
        <p:spPr>
          <a:xfrm>
            <a:off x="2351584" y="2780928"/>
            <a:ext cx="766885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ar-JO" sz="4000" b="1" dirty="0">
                <a:solidFill>
                  <a:schemeClr val="accent1"/>
                </a:solidFill>
                <a:ea typeface="+mj-ea"/>
                <a:cs typeface="A Jannat LT" pitchFamily="2" charset="-78"/>
              </a:rPr>
              <a:t>ما هي أنواع المهارات التي يحتاجها الشباب للتعامل مع النزاعات؟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3810000" y="1700808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أسئلة للنقاش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21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CF6B5B-F913-49EC-BA71-7E0CBBE3AE79}"/>
              </a:ext>
            </a:extLst>
          </p:cNvPr>
          <p:cNvSpPr txBox="1"/>
          <p:nvPr/>
        </p:nvSpPr>
        <p:spPr>
          <a:xfrm>
            <a:off x="3550355" y="752541"/>
            <a:ext cx="4572000" cy="91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40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مهارات حل النزاع</a:t>
            </a:r>
            <a:endParaRPr lang="en-US" sz="40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B6C67A3-EE09-416C-9898-373C90FD3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537729"/>
              </p:ext>
            </p:extLst>
          </p:nvPr>
        </p:nvGraphicFramePr>
        <p:xfrm>
          <a:off x="886177" y="2005476"/>
          <a:ext cx="10419645" cy="4099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13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06D04B-CAD9-492C-8D17-151AF1343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dgm id="{BD06D04B-CAD9-492C-8D17-151AF1343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BD06D04B-CAD9-492C-8D17-151AF1343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dgm id="{BD06D04B-CAD9-492C-8D17-151AF1343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A65418-77D7-405D-92C2-E0FB7C89D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2EA65418-77D7-405D-92C2-E0FB7C89D8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2EA65418-77D7-405D-92C2-E0FB7C89D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2EA65418-77D7-405D-92C2-E0FB7C89D8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32FF86-461A-40A7-BCCB-D24F7AA61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dgm id="{E632FF86-461A-40A7-BCCB-D24F7AA61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graphicEl>
                                              <a:dgm id="{E632FF86-461A-40A7-BCCB-D24F7AA61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graphicEl>
                                              <a:dgm id="{E632FF86-461A-40A7-BCCB-D24F7AA61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FD334-15C9-42EE-8B12-54C7C7533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graphicEl>
                                              <a:dgm id="{ADBFD334-15C9-42EE-8B12-54C7C75337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graphicEl>
                                              <a:dgm id="{ADBFD334-15C9-42EE-8B12-54C7C7533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graphicEl>
                                              <a:dgm id="{ADBFD334-15C9-42EE-8B12-54C7C75337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01576F-4721-475F-9EAD-434564F97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graphicEl>
                                              <a:dgm id="{E901576F-4721-475F-9EAD-434564F97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graphicEl>
                                              <a:dgm id="{E901576F-4721-475F-9EAD-434564F97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graphicEl>
                                              <a:dgm id="{E901576F-4721-475F-9EAD-434564F97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D50ED7-302E-4940-ADB1-2866F8B14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graphicEl>
                                              <a:dgm id="{2CD50ED7-302E-4940-ADB1-2866F8B14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graphicEl>
                                              <a:dgm id="{2CD50ED7-302E-4940-ADB1-2866F8B14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2CD50ED7-302E-4940-ADB1-2866F8B14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9023CB-0ABB-4022-A45B-342D13100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graphicEl>
                                              <a:dgm id="{FC9023CB-0ABB-4022-A45B-342D13100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dgm id="{FC9023CB-0ABB-4022-A45B-342D13100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FC9023CB-0ABB-4022-A45B-342D13100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D3BAD8-157D-4528-B7B3-50CC69935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graphicEl>
                                              <a:dgm id="{7AD3BAD8-157D-4528-B7B3-50CC69935F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7AD3BAD8-157D-4528-B7B3-50CC69935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graphicEl>
                                              <a:dgm id="{7AD3BAD8-157D-4528-B7B3-50CC69935F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ECCE-C3DE-4E04-B4B8-C839CBC2A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graphicEl>
                                              <a:dgm id="{220FECCE-C3DE-4E04-B4B8-C839CBC2AA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220FECCE-C3DE-4E04-B4B8-C839CBC2A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220FECCE-C3DE-4E04-B4B8-C839CBC2A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0D8A87-02CE-438D-90A6-02FDD3C1B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1B0D8A87-02CE-438D-90A6-02FDD3C1B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1B0D8A87-02CE-438D-90A6-02FDD3C1B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dgm id="{1B0D8A87-02CE-438D-90A6-02FDD3C1B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7AFACA-91DC-4C01-8E42-64F0FF587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graphicEl>
                                              <a:dgm id="{A47AFACA-91DC-4C01-8E42-64F0FF587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A47AFACA-91DC-4C01-8E42-64F0FF587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graphicEl>
                                              <a:dgm id="{A47AFACA-91DC-4C01-8E42-64F0FF587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863CCA-EF36-4CB1-AB78-98D053103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>
                                            <p:graphicEl>
                                              <a:dgm id="{9D863CCA-EF36-4CB1-AB78-98D0531036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graphicEl>
                                              <a:dgm id="{9D863CCA-EF36-4CB1-AB78-98D053103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9D863CCA-EF36-4CB1-AB78-98D0531036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D4A436-4F79-46DE-AFE0-E9E50175D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>
                                            <p:graphicEl>
                                              <a:dgm id="{28D4A436-4F79-46DE-AFE0-E9E50175D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>
                                            <p:graphicEl>
                                              <a:dgm id="{28D4A436-4F79-46DE-AFE0-E9E50175D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graphicEl>
                                              <a:dgm id="{28D4A436-4F79-46DE-AFE0-E9E50175D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FEC667-0BCB-6321-6226-B4F2B449A94C}"/>
              </a:ext>
            </a:extLst>
          </p:cNvPr>
          <p:cNvSpPr txBox="1">
            <a:spLocks/>
          </p:cNvSpPr>
          <p:nvPr/>
        </p:nvSpPr>
        <p:spPr>
          <a:xfrm>
            <a:off x="8904313" y="692696"/>
            <a:ext cx="1458073" cy="720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JO" sz="5400" b="1" dirty="0">
                <a:solidFill>
                  <a:schemeClr val="accent1"/>
                </a:solidFill>
                <a:latin typeface="A Jannat LT" pitchFamily="2" charset="-78"/>
                <a:cs typeface="A Jannat LT" pitchFamily="2" charset="-78"/>
              </a:rPr>
              <a:t>فيديو</a:t>
            </a:r>
            <a:endParaRPr lang="en-US" sz="5400" dirty="0">
              <a:solidFill>
                <a:schemeClr val="accent1"/>
              </a:solidFill>
              <a:latin typeface="A Jannat LT" pitchFamily="2" charset="-78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7202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2846211" y="966819"/>
            <a:ext cx="6499578" cy="492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latin typeface="Calibri"/>
                <a:cs typeface="A Jannat LT" pitchFamily="2" charset="-78"/>
              </a:rPr>
              <a:t>التفاوض</a:t>
            </a:r>
          </a:p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latin typeface="Calibri"/>
                <a:cs typeface="A Jannat LT" pitchFamily="2" charset="-78"/>
              </a:rPr>
              <a:t>هو الجهد المبذول بين طرفي النزاع للتوصل إلى اتفاق يحقق مصالحهم</a:t>
            </a:r>
          </a:p>
        </p:txBody>
      </p:sp>
    </p:spTree>
    <p:extLst>
      <p:ext uri="{BB962C8B-B14F-4D97-AF65-F5344CB8AC3E}">
        <p14:creationId xmlns:p14="http://schemas.microsoft.com/office/powerpoint/2010/main" val="2246762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2846211" y="2605048"/>
            <a:ext cx="6499578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latin typeface="Calibri"/>
                <a:cs typeface="A Jannat LT" pitchFamily="2" charset="-78"/>
              </a:rPr>
              <a:t>كيف نحل النزاع بالتفاوض؟</a:t>
            </a:r>
            <a:endParaRPr lang="en-US" sz="54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214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637" r="4865" b="5290"/>
          <a:stretch/>
        </p:blipFill>
        <p:spPr>
          <a:xfrm>
            <a:off x="1722064" y="999382"/>
            <a:ext cx="8097632" cy="5687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4701D-BFD0-4A0E-B379-0146D2A72B1F}"/>
              </a:ext>
            </a:extLst>
          </p:cNvPr>
          <p:cNvSpPr txBox="1"/>
          <p:nvPr/>
        </p:nvSpPr>
        <p:spPr>
          <a:xfrm>
            <a:off x="5100320" y="5954590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التعاون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11E6C-69F1-4FFC-82AE-8F016BDF45D8}"/>
              </a:ext>
            </a:extLst>
          </p:cNvPr>
          <p:cNvSpPr txBox="1"/>
          <p:nvPr/>
        </p:nvSpPr>
        <p:spPr>
          <a:xfrm>
            <a:off x="962266" y="3010614"/>
            <a:ext cx="2651760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توكيد </a:t>
            </a:r>
          </a:p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الذات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B1C7F-A7AF-4AE3-92BF-1F221FEA7CD3}"/>
              </a:ext>
            </a:extLst>
          </p:cNvPr>
          <p:cNvSpPr txBox="1"/>
          <p:nvPr/>
        </p:nvSpPr>
        <p:spPr>
          <a:xfrm>
            <a:off x="2967850" y="4929620"/>
            <a:ext cx="238985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200" b="1" dirty="0">
                <a:latin typeface="Calibri"/>
                <a:cs typeface="A Jannat LT" pitchFamily="2" charset="-78"/>
              </a:rPr>
              <a:t>التجنب - تجاهل</a:t>
            </a:r>
            <a:endParaRPr lang="en-US" sz="3200" b="1" dirty="0">
              <a:latin typeface="Calibri"/>
              <a:cs typeface="A Jannat LT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B68B7-D3A1-4A0C-A89C-BAAF5E3B74DE}"/>
              </a:ext>
            </a:extLst>
          </p:cNvPr>
          <p:cNvSpPr txBox="1"/>
          <p:nvPr/>
        </p:nvSpPr>
        <p:spPr>
          <a:xfrm>
            <a:off x="2836899" y="1883746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التنافس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531CD-1DE4-4B1F-A3A0-A3CB1EE65155}"/>
              </a:ext>
            </a:extLst>
          </p:cNvPr>
          <p:cNvSpPr txBox="1"/>
          <p:nvPr/>
        </p:nvSpPr>
        <p:spPr>
          <a:xfrm>
            <a:off x="7167936" y="1787790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التعاون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25A12-A20C-44B5-80F5-5BECC7235DF3}"/>
              </a:ext>
            </a:extLst>
          </p:cNvPr>
          <p:cNvSpPr txBox="1"/>
          <p:nvPr/>
        </p:nvSpPr>
        <p:spPr>
          <a:xfrm>
            <a:off x="5010010" y="3332462"/>
            <a:ext cx="2651760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400" b="1" dirty="0">
                <a:latin typeface="Calibri"/>
                <a:cs typeface="A Jannat LT" pitchFamily="2" charset="-78"/>
              </a:rPr>
              <a:t>تفاهم -حل وسط</a:t>
            </a:r>
            <a:endParaRPr lang="en-US" sz="3400" b="1" dirty="0">
              <a:latin typeface="Calibri"/>
              <a:cs typeface="A Jannat L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C4819-DA56-45D5-8CFC-84653A38A891}"/>
              </a:ext>
            </a:extLst>
          </p:cNvPr>
          <p:cNvSpPr txBox="1"/>
          <p:nvPr/>
        </p:nvSpPr>
        <p:spPr>
          <a:xfrm>
            <a:off x="7298887" y="4911618"/>
            <a:ext cx="2389858" cy="710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000" b="1" dirty="0">
                <a:latin typeface="Calibri"/>
                <a:cs typeface="A Jannat LT" pitchFamily="2" charset="-78"/>
              </a:rPr>
              <a:t>التكيف - استيعاب</a:t>
            </a:r>
            <a:endParaRPr lang="en-US" sz="30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70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3810000" y="2703096"/>
            <a:ext cx="45720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solidFill>
                  <a:srgbClr val="FFC000"/>
                </a:solidFill>
                <a:latin typeface="Calibri"/>
                <a:cs typeface="A Jannat LT" pitchFamily="2" charset="-78"/>
              </a:rPr>
              <a:t>التعارف</a:t>
            </a:r>
            <a:endParaRPr lang="en-US" sz="6600" b="1" dirty="0">
              <a:solidFill>
                <a:srgbClr val="FFC000"/>
              </a:solidFill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3562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t="3637" r="4865" b="5290"/>
          <a:stretch/>
        </p:blipFill>
        <p:spPr>
          <a:xfrm>
            <a:off x="1722064" y="999382"/>
            <a:ext cx="8097632" cy="5687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4701D-BFD0-4A0E-B379-0146D2A72B1F}"/>
              </a:ext>
            </a:extLst>
          </p:cNvPr>
          <p:cNvSpPr txBox="1"/>
          <p:nvPr/>
        </p:nvSpPr>
        <p:spPr>
          <a:xfrm>
            <a:off x="5100320" y="5954590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التعاون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11E6C-69F1-4FFC-82AE-8F016BDF45D8}"/>
              </a:ext>
            </a:extLst>
          </p:cNvPr>
          <p:cNvSpPr txBox="1"/>
          <p:nvPr/>
        </p:nvSpPr>
        <p:spPr>
          <a:xfrm>
            <a:off x="962266" y="3010614"/>
            <a:ext cx="2651760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توكيد </a:t>
            </a:r>
          </a:p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الذات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B1C7F-A7AF-4AE3-92BF-1F221FEA7CD3}"/>
              </a:ext>
            </a:extLst>
          </p:cNvPr>
          <p:cNvSpPr txBox="1"/>
          <p:nvPr/>
        </p:nvSpPr>
        <p:spPr>
          <a:xfrm>
            <a:off x="2967850" y="4929620"/>
            <a:ext cx="238985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200" b="1" dirty="0">
                <a:latin typeface="Calibri"/>
                <a:cs typeface="A Jannat LT" pitchFamily="2" charset="-78"/>
              </a:rPr>
              <a:t>أخسر - يخسر</a:t>
            </a:r>
            <a:endParaRPr lang="en-US" sz="3200" b="1" dirty="0">
              <a:latin typeface="Calibri"/>
              <a:cs typeface="A Jannat LT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B68B7-D3A1-4A0C-A89C-BAAF5E3B74DE}"/>
              </a:ext>
            </a:extLst>
          </p:cNvPr>
          <p:cNvSpPr txBox="1"/>
          <p:nvPr/>
        </p:nvSpPr>
        <p:spPr>
          <a:xfrm>
            <a:off x="2836899" y="1883746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أكسب - يخسر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531CD-1DE4-4B1F-A3A0-A3CB1EE65155}"/>
              </a:ext>
            </a:extLst>
          </p:cNvPr>
          <p:cNvSpPr txBox="1"/>
          <p:nvPr/>
        </p:nvSpPr>
        <p:spPr>
          <a:xfrm>
            <a:off x="7167936" y="1855524"/>
            <a:ext cx="2651760" cy="833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600" b="1" dirty="0">
                <a:latin typeface="Calibri"/>
                <a:cs typeface="A Jannat LT" pitchFamily="2" charset="-78"/>
              </a:rPr>
              <a:t>يكسب - أكسب</a:t>
            </a:r>
            <a:endParaRPr lang="en-US" sz="3600" b="1" dirty="0">
              <a:latin typeface="Calibri"/>
              <a:cs typeface="A Jannat L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25A12-A20C-44B5-80F5-5BECC7235DF3}"/>
              </a:ext>
            </a:extLst>
          </p:cNvPr>
          <p:cNvSpPr txBox="1"/>
          <p:nvPr/>
        </p:nvSpPr>
        <p:spPr>
          <a:xfrm>
            <a:off x="5054656" y="3508506"/>
            <a:ext cx="2651760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2800" b="1" dirty="0">
                <a:latin typeface="Calibri"/>
                <a:cs typeface="A Jannat LT" pitchFamily="2" charset="-78"/>
              </a:rPr>
              <a:t>تنازلات من الطرفين</a:t>
            </a:r>
            <a:endParaRPr lang="en-US" sz="2800" b="1" dirty="0">
              <a:latin typeface="Calibri"/>
              <a:cs typeface="A Jannat L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C4819-DA56-45D5-8CFC-84653A38A891}"/>
              </a:ext>
            </a:extLst>
          </p:cNvPr>
          <p:cNvSpPr txBox="1"/>
          <p:nvPr/>
        </p:nvSpPr>
        <p:spPr>
          <a:xfrm>
            <a:off x="7298887" y="4911618"/>
            <a:ext cx="238985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3200" b="1" dirty="0">
                <a:latin typeface="Calibri"/>
                <a:cs typeface="A Jannat LT" pitchFamily="2" charset="-78"/>
              </a:rPr>
              <a:t>أخسر - يكسب</a:t>
            </a:r>
            <a:endParaRPr lang="en-US" sz="32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88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715AE9-39BA-4F02-8D09-A81863B949F4}"/>
              </a:ext>
            </a:extLst>
          </p:cNvPr>
          <p:cNvSpPr txBox="1"/>
          <p:nvPr/>
        </p:nvSpPr>
        <p:spPr>
          <a:xfrm>
            <a:off x="3048000" y="659822"/>
            <a:ext cx="6096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JO" sz="3200" dirty="0"/>
              <a:t>مراحل التعبير عن المشكلة في بدايتها</a:t>
            </a:r>
            <a:endParaRPr lang="en-US" sz="3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CA3A61-AD65-43BF-ABDC-B3D96FB3AF7C}"/>
              </a:ext>
            </a:extLst>
          </p:cNvPr>
          <p:cNvSpPr/>
          <p:nvPr/>
        </p:nvSpPr>
        <p:spPr>
          <a:xfrm>
            <a:off x="6699955" y="1446386"/>
            <a:ext cx="4018844" cy="1095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أنت تصرخ بوجهي دون أن تسألني لماذا أنا متأخر!!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B097A7-7A92-4FC4-8FD1-8A2C538567A7}"/>
              </a:ext>
            </a:extLst>
          </p:cNvPr>
          <p:cNvSpPr/>
          <p:nvPr/>
        </p:nvSpPr>
        <p:spPr>
          <a:xfrm>
            <a:off x="6699955" y="2743198"/>
            <a:ext cx="4018844" cy="1095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أنا بضايقني وبوترني هذا الأسلوب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B93DA-8D5F-40A3-B5A9-1B91BA84C1F5}"/>
              </a:ext>
            </a:extLst>
          </p:cNvPr>
          <p:cNvSpPr/>
          <p:nvPr/>
        </p:nvSpPr>
        <p:spPr>
          <a:xfrm>
            <a:off x="6699955" y="4040010"/>
            <a:ext cx="4018844" cy="1095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الأصل تسألني ليش تأخرت حتى أقدر أشرحلك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36FC49-6530-45D5-AABF-7A9BEECEDF84}"/>
              </a:ext>
            </a:extLst>
          </p:cNvPr>
          <p:cNvSpPr/>
          <p:nvPr/>
        </p:nvSpPr>
        <p:spPr>
          <a:xfrm>
            <a:off x="6699955" y="5336822"/>
            <a:ext cx="4018844" cy="1095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إذا بتسألني قبل ما تصرخ بتكون علاقتنا أفضل</a:t>
            </a: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9588B6-ECDF-49BA-A244-BF552D0E95E6}"/>
              </a:ext>
            </a:extLst>
          </p:cNvPr>
          <p:cNvSpPr/>
          <p:nvPr/>
        </p:nvSpPr>
        <p:spPr>
          <a:xfrm>
            <a:off x="1473201" y="1446386"/>
            <a:ext cx="4018844" cy="1095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صِف</a:t>
            </a:r>
            <a:r>
              <a:rPr lang="en-US" sz="3200" dirty="0"/>
              <a:t> </a:t>
            </a:r>
            <a:r>
              <a:rPr lang="en-US" sz="3200" dirty="0" err="1"/>
              <a:t>السلوك</a:t>
            </a:r>
            <a:r>
              <a:rPr lang="en-US" sz="3200" dirty="0"/>
              <a:t> </a:t>
            </a:r>
            <a:r>
              <a:rPr lang="en-US" sz="3200" dirty="0" err="1"/>
              <a:t>الذي</a:t>
            </a:r>
            <a:r>
              <a:rPr lang="en-US" sz="3200" dirty="0"/>
              <a:t> </a:t>
            </a:r>
            <a:r>
              <a:rPr lang="en-US" sz="3200" dirty="0" err="1"/>
              <a:t>لديك</a:t>
            </a:r>
            <a:r>
              <a:rPr lang="en-US" sz="3200" dirty="0"/>
              <a:t> </a:t>
            </a:r>
            <a:r>
              <a:rPr lang="en-US" sz="3200" dirty="0" err="1"/>
              <a:t>اعتراض</a:t>
            </a:r>
            <a:r>
              <a:rPr lang="en-US" sz="3200" dirty="0"/>
              <a:t> </a:t>
            </a:r>
            <a:r>
              <a:rPr lang="en-US" sz="3200" dirty="0" err="1"/>
              <a:t>عليه</a:t>
            </a:r>
            <a:endParaRPr lang="ar-JO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E7277B-7A91-4041-B43A-28338187FC99}"/>
              </a:ext>
            </a:extLst>
          </p:cNvPr>
          <p:cNvSpPr/>
          <p:nvPr/>
        </p:nvSpPr>
        <p:spPr>
          <a:xfrm>
            <a:off x="1473201" y="2743198"/>
            <a:ext cx="4018844" cy="1095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التعبير</a:t>
            </a:r>
            <a:r>
              <a:rPr lang="en-US" sz="3200" dirty="0"/>
              <a:t> </a:t>
            </a:r>
            <a:r>
              <a:rPr lang="en-US" sz="3200" dirty="0" err="1"/>
              <a:t>عن</a:t>
            </a:r>
            <a:r>
              <a:rPr lang="en-US" sz="3200" dirty="0"/>
              <a:t> </a:t>
            </a:r>
            <a:r>
              <a:rPr lang="en-US" sz="3200" dirty="0" err="1"/>
              <a:t>مشاعرك</a:t>
            </a:r>
            <a:r>
              <a:rPr lang="en-US" sz="3200" dirty="0"/>
              <a:t> </a:t>
            </a:r>
            <a:r>
              <a:rPr lang="en-US" sz="3200" dirty="0" err="1"/>
              <a:t>باحترام</a:t>
            </a:r>
            <a:endParaRPr lang="ar-JO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00CE4D-6A05-4A9E-9D3F-C8A6F0648FF5}"/>
              </a:ext>
            </a:extLst>
          </p:cNvPr>
          <p:cNvSpPr/>
          <p:nvPr/>
        </p:nvSpPr>
        <p:spPr>
          <a:xfrm>
            <a:off x="1473201" y="4040010"/>
            <a:ext cx="4018844" cy="1095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حدد</a:t>
            </a:r>
            <a:r>
              <a:rPr lang="en-US" sz="3200" dirty="0"/>
              <a:t> </a:t>
            </a:r>
            <a:r>
              <a:rPr lang="en-US" sz="3200" dirty="0" err="1"/>
              <a:t>سلوكًا</a:t>
            </a:r>
            <a:r>
              <a:rPr lang="en-US" sz="3200" dirty="0"/>
              <a:t> </a:t>
            </a:r>
            <a:r>
              <a:rPr lang="en-US" sz="3200" dirty="0" err="1"/>
              <a:t>أكثر</a:t>
            </a:r>
            <a:r>
              <a:rPr lang="en-US" sz="3200" dirty="0"/>
              <a:t> </a:t>
            </a:r>
            <a:r>
              <a:rPr lang="en-US" sz="3200" dirty="0" err="1"/>
              <a:t>قبولًا</a:t>
            </a:r>
            <a:r>
              <a:rPr lang="en-US" sz="3200" dirty="0"/>
              <a:t>.</a:t>
            </a:r>
            <a:endParaRPr lang="ar-JO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60EC52-C830-4CE0-85B9-9B660120A363}"/>
              </a:ext>
            </a:extLst>
          </p:cNvPr>
          <p:cNvSpPr/>
          <p:nvPr/>
        </p:nvSpPr>
        <p:spPr>
          <a:xfrm>
            <a:off x="1473201" y="5336822"/>
            <a:ext cx="4018844" cy="1095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تطور</a:t>
            </a:r>
            <a:r>
              <a:rPr lang="en-US" sz="3200" dirty="0"/>
              <a:t> </a:t>
            </a:r>
            <a:r>
              <a:rPr lang="en-US" sz="3200" dirty="0" err="1"/>
              <a:t>العواقب</a:t>
            </a:r>
            <a:r>
              <a:rPr lang="en-US" sz="3200" dirty="0"/>
              <a:t> </a:t>
            </a:r>
            <a:r>
              <a:rPr lang="en-US" sz="3200" dirty="0" err="1"/>
              <a:t>السلبية</a:t>
            </a:r>
            <a:r>
              <a:rPr lang="en-US" sz="3200" dirty="0"/>
              <a:t> </a:t>
            </a:r>
            <a:r>
              <a:rPr lang="en-US" sz="3200" dirty="0" err="1"/>
              <a:t>والإيجابية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901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715AE9-39BA-4F02-8D09-A81863B949F4}"/>
              </a:ext>
            </a:extLst>
          </p:cNvPr>
          <p:cNvSpPr txBox="1"/>
          <p:nvPr/>
        </p:nvSpPr>
        <p:spPr>
          <a:xfrm>
            <a:off x="3048000" y="659822"/>
            <a:ext cx="609600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JO" sz="3200" dirty="0"/>
              <a:t>مشكلة تسليم مشروع قسمكم دون إبلاغك</a:t>
            </a:r>
            <a:endParaRPr lang="en-US" sz="3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CA3A61-AD65-43BF-ABDC-B3D96FB3AF7C}"/>
              </a:ext>
            </a:extLst>
          </p:cNvPr>
          <p:cNvSpPr/>
          <p:nvPr/>
        </p:nvSpPr>
        <p:spPr>
          <a:xfrm>
            <a:off x="6699955" y="1446386"/>
            <a:ext cx="4018844" cy="1095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أنت سلمت المشروع بدون ما نتناقش فيه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B097A7-7A92-4FC4-8FD1-8A2C538567A7}"/>
              </a:ext>
            </a:extLst>
          </p:cNvPr>
          <p:cNvSpPr/>
          <p:nvPr/>
        </p:nvSpPr>
        <p:spPr>
          <a:xfrm>
            <a:off x="6699955" y="2743198"/>
            <a:ext cx="4018844" cy="1095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أنا في قمة الغضب من هيك تصرف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1B93DA-8D5F-40A3-B5A9-1B91BA84C1F5}"/>
              </a:ext>
            </a:extLst>
          </p:cNvPr>
          <p:cNvSpPr/>
          <p:nvPr/>
        </p:nvSpPr>
        <p:spPr>
          <a:xfrm>
            <a:off x="6699955" y="4040010"/>
            <a:ext cx="4018844" cy="1095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كان من المفترض كلنا نطلع عليه قبل ما تسلمه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36FC49-6530-45D5-AABF-7A9BEECEDF84}"/>
              </a:ext>
            </a:extLst>
          </p:cNvPr>
          <p:cNvSpPr/>
          <p:nvPr/>
        </p:nvSpPr>
        <p:spPr>
          <a:xfrm>
            <a:off x="6699955" y="5336822"/>
            <a:ext cx="4018844" cy="1095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3200" dirty="0"/>
              <a:t>كل ما اطلع عليه الفريق كامل بكون المشروع أفضل</a:t>
            </a:r>
            <a:endParaRPr lang="en-US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9588B6-ECDF-49BA-A244-BF552D0E95E6}"/>
              </a:ext>
            </a:extLst>
          </p:cNvPr>
          <p:cNvSpPr/>
          <p:nvPr/>
        </p:nvSpPr>
        <p:spPr>
          <a:xfrm>
            <a:off x="1473201" y="1446386"/>
            <a:ext cx="4018844" cy="1095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صِف</a:t>
            </a:r>
            <a:r>
              <a:rPr lang="en-US" sz="3200" dirty="0"/>
              <a:t> </a:t>
            </a:r>
            <a:r>
              <a:rPr lang="en-US" sz="3200" dirty="0" err="1"/>
              <a:t>السلوك</a:t>
            </a:r>
            <a:r>
              <a:rPr lang="en-US" sz="3200" dirty="0"/>
              <a:t> </a:t>
            </a:r>
            <a:r>
              <a:rPr lang="en-US" sz="3200" dirty="0" err="1"/>
              <a:t>الذي</a:t>
            </a:r>
            <a:r>
              <a:rPr lang="en-US" sz="3200" dirty="0"/>
              <a:t> </a:t>
            </a:r>
            <a:r>
              <a:rPr lang="en-US" sz="3200" dirty="0" err="1"/>
              <a:t>لديك</a:t>
            </a:r>
            <a:r>
              <a:rPr lang="en-US" sz="3200" dirty="0"/>
              <a:t> </a:t>
            </a:r>
            <a:r>
              <a:rPr lang="en-US" sz="3200" dirty="0" err="1"/>
              <a:t>اعتراض</a:t>
            </a:r>
            <a:r>
              <a:rPr lang="en-US" sz="3200" dirty="0"/>
              <a:t> </a:t>
            </a:r>
            <a:r>
              <a:rPr lang="en-US" sz="3200" dirty="0" err="1"/>
              <a:t>عليه</a:t>
            </a:r>
            <a:endParaRPr lang="ar-JO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E7277B-7A91-4041-B43A-28338187FC99}"/>
              </a:ext>
            </a:extLst>
          </p:cNvPr>
          <p:cNvSpPr/>
          <p:nvPr/>
        </p:nvSpPr>
        <p:spPr>
          <a:xfrm>
            <a:off x="1473201" y="2743198"/>
            <a:ext cx="4018844" cy="10950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التعبير</a:t>
            </a:r>
            <a:r>
              <a:rPr lang="en-US" sz="3200" dirty="0"/>
              <a:t> </a:t>
            </a:r>
            <a:r>
              <a:rPr lang="en-US" sz="3200" dirty="0" err="1"/>
              <a:t>عن</a:t>
            </a:r>
            <a:r>
              <a:rPr lang="en-US" sz="3200" dirty="0"/>
              <a:t> </a:t>
            </a:r>
            <a:r>
              <a:rPr lang="en-US" sz="3200" dirty="0" err="1"/>
              <a:t>مشاعرك</a:t>
            </a:r>
            <a:r>
              <a:rPr lang="en-US" sz="3200" dirty="0"/>
              <a:t> </a:t>
            </a:r>
            <a:r>
              <a:rPr lang="en-US" sz="3200" dirty="0" err="1"/>
              <a:t>باحترام</a:t>
            </a:r>
            <a:endParaRPr lang="ar-JO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00CE4D-6A05-4A9E-9D3F-C8A6F0648FF5}"/>
              </a:ext>
            </a:extLst>
          </p:cNvPr>
          <p:cNvSpPr/>
          <p:nvPr/>
        </p:nvSpPr>
        <p:spPr>
          <a:xfrm>
            <a:off x="1473201" y="4040010"/>
            <a:ext cx="4018844" cy="1095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حدد</a:t>
            </a:r>
            <a:r>
              <a:rPr lang="en-US" sz="3200" dirty="0"/>
              <a:t> </a:t>
            </a:r>
            <a:r>
              <a:rPr lang="en-US" sz="3200" dirty="0" err="1"/>
              <a:t>سلوكًا</a:t>
            </a:r>
            <a:r>
              <a:rPr lang="en-US" sz="3200" dirty="0"/>
              <a:t> </a:t>
            </a:r>
            <a:r>
              <a:rPr lang="en-US" sz="3200" dirty="0" err="1"/>
              <a:t>أكثر</a:t>
            </a:r>
            <a:r>
              <a:rPr lang="en-US" sz="3200" dirty="0"/>
              <a:t> </a:t>
            </a:r>
            <a:r>
              <a:rPr lang="en-US" sz="3200" dirty="0" err="1"/>
              <a:t>قبولًا</a:t>
            </a:r>
            <a:r>
              <a:rPr lang="en-US" sz="3200" dirty="0"/>
              <a:t>.</a:t>
            </a:r>
            <a:endParaRPr lang="ar-JO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60EC52-C830-4CE0-85B9-9B660120A363}"/>
              </a:ext>
            </a:extLst>
          </p:cNvPr>
          <p:cNvSpPr/>
          <p:nvPr/>
        </p:nvSpPr>
        <p:spPr>
          <a:xfrm>
            <a:off x="1473201" y="5336822"/>
            <a:ext cx="4018844" cy="10950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en-US" sz="3200" dirty="0" err="1"/>
              <a:t>تطور</a:t>
            </a:r>
            <a:r>
              <a:rPr lang="en-US" sz="3200" dirty="0"/>
              <a:t> </a:t>
            </a:r>
            <a:r>
              <a:rPr lang="en-US" sz="3200" dirty="0" err="1"/>
              <a:t>العواقب</a:t>
            </a:r>
            <a:r>
              <a:rPr lang="en-US" sz="3200" dirty="0"/>
              <a:t> </a:t>
            </a:r>
            <a:r>
              <a:rPr lang="en-US" sz="3200" dirty="0" err="1"/>
              <a:t>السلبية</a:t>
            </a:r>
            <a:r>
              <a:rPr lang="en-US" sz="3200" dirty="0"/>
              <a:t> </a:t>
            </a:r>
            <a:r>
              <a:rPr lang="en-US" sz="3200" dirty="0" err="1"/>
              <a:t>والإيجابية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806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64BD5-F4DE-E092-B08C-E3E675AEA12A}"/>
              </a:ext>
            </a:extLst>
          </p:cNvPr>
          <p:cNvSpPr txBox="1"/>
          <p:nvPr/>
        </p:nvSpPr>
        <p:spPr>
          <a:xfrm>
            <a:off x="2846211" y="2605048"/>
            <a:ext cx="6499578" cy="12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5400" b="1" dirty="0">
                <a:latin typeface="Calibri"/>
                <a:cs typeface="A Jannat LT" pitchFamily="2" charset="-78"/>
              </a:rPr>
              <a:t>كيف نحل النزاع المتقدم؟</a:t>
            </a:r>
            <a:endParaRPr lang="en-US" sz="54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3262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ورة ذات صلة">
            <a:extLst>
              <a:ext uri="{FF2B5EF4-FFF2-40B4-BE49-F238E27FC236}">
                <a16:creationId xmlns:a16="http://schemas.microsoft.com/office/drawing/2014/main" id="{A2C940AA-2E41-0FC2-DA04-BFA8D23A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45" y="2060848"/>
            <a:ext cx="5758329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E3106E-5B25-7BF8-8250-3620A8ACA475}"/>
              </a:ext>
            </a:extLst>
          </p:cNvPr>
          <p:cNvSpPr txBox="1">
            <a:spLocks/>
          </p:cNvSpPr>
          <p:nvPr/>
        </p:nvSpPr>
        <p:spPr>
          <a:xfrm>
            <a:off x="3850055" y="476672"/>
            <a:ext cx="3762329" cy="2206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JO" sz="4000" b="1" dirty="0">
                <a:solidFill>
                  <a:schemeClr val="accent1"/>
                </a:solidFill>
                <a:latin typeface="A Jannat LT" pitchFamily="2" charset="-78"/>
                <a:cs typeface="A Jannat LT" pitchFamily="2" charset="-78"/>
              </a:rPr>
              <a:t>يمكننا فعل ذلك</a:t>
            </a:r>
            <a:endParaRPr lang="en-US" sz="4000" dirty="0">
              <a:solidFill>
                <a:schemeClr val="accent1"/>
              </a:solidFill>
              <a:latin typeface="A Jannat LT" pitchFamily="2" charset="-78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3444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E051B2-2F40-08C3-05D4-49E025AAE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3310181"/>
            <a:ext cx="73438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JO" sz="4000" b="1" dirty="0">
                <a:solidFill>
                  <a:srgbClr val="0070C0"/>
                </a:solidFill>
                <a:latin typeface="Simplified Arabic" pitchFamily="18" charset="-78"/>
                <a:ea typeface="Times New Roman" pitchFamily="18" charset="0"/>
                <a:cs typeface="Simplified Arabic" pitchFamily="18" charset="-78"/>
              </a:rPr>
              <a:t>شكرا جزيلا لكم 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93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FEC667-0BCB-6321-6226-B4F2B449A94C}"/>
              </a:ext>
            </a:extLst>
          </p:cNvPr>
          <p:cNvSpPr txBox="1">
            <a:spLocks/>
          </p:cNvSpPr>
          <p:nvPr/>
        </p:nvSpPr>
        <p:spPr>
          <a:xfrm>
            <a:off x="2747628" y="1599326"/>
            <a:ext cx="7002689" cy="2206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sz="5400" b="1" dirty="0">
                <a:solidFill>
                  <a:schemeClr val="accent1"/>
                </a:solidFill>
                <a:latin typeface="A Jannat LT" pitchFamily="2" charset="-78"/>
                <a:cs typeface="A Jannat LT" pitchFamily="2" charset="-78"/>
              </a:rPr>
              <a:t>حتى تمتلك فن إدارة النزاع عليك أن </a:t>
            </a:r>
            <a:endParaRPr lang="en-US" sz="5400" dirty="0">
              <a:solidFill>
                <a:schemeClr val="accent1"/>
              </a:solidFill>
              <a:latin typeface="A Jannat LT" pitchFamily="2" charset="-78"/>
              <a:cs typeface="A Jannat LT" pitchFamily="2" charset="-7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63BD3E-E9AB-3EAD-9EF8-E4F34250745F}"/>
              </a:ext>
            </a:extLst>
          </p:cNvPr>
          <p:cNvCxnSpPr/>
          <p:nvPr/>
        </p:nvCxnSpPr>
        <p:spPr>
          <a:xfrm flipH="1">
            <a:off x="2351585" y="3501008"/>
            <a:ext cx="779477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7DEC66A-E04B-B53F-45FA-50CB6A44B9E6}"/>
              </a:ext>
            </a:extLst>
          </p:cNvPr>
          <p:cNvSpPr/>
          <p:nvPr/>
        </p:nvSpPr>
        <p:spPr>
          <a:xfrm>
            <a:off x="2927648" y="3704091"/>
            <a:ext cx="6696744" cy="25202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5400" dirty="0"/>
              <a:t>تؤمن بنفسك وتفتخر بها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5167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3810000" y="2703096"/>
            <a:ext cx="45720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التوقعات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29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3479800" y="2703096"/>
            <a:ext cx="52324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قواعد المجموعة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670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1625600" y="2522473"/>
            <a:ext cx="8940800" cy="1451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كلمات تعبر عن معاني النزاع</a:t>
            </a:r>
            <a:endParaRPr lang="en-US" sz="6600" b="1" dirty="0">
              <a:latin typeface="Calibri"/>
              <a:cs typeface="A Jannat L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168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0B50C-8BEF-4E24-8E6D-AD050B4F9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4" t="37338" r="59351" b="27989"/>
          <a:stretch/>
        </p:blipFill>
        <p:spPr>
          <a:xfrm>
            <a:off x="1289514" y="1161734"/>
            <a:ext cx="9838750" cy="51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0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E4B52-04C7-5886-398C-F6FC65256054}"/>
              </a:ext>
            </a:extLst>
          </p:cNvPr>
          <p:cNvSpPr txBox="1"/>
          <p:nvPr/>
        </p:nvSpPr>
        <p:spPr>
          <a:xfrm>
            <a:off x="1625600" y="1191721"/>
            <a:ext cx="8940800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defRPr/>
            </a:pPr>
            <a:r>
              <a:rPr lang="ar-JO" sz="6600" b="1" dirty="0">
                <a:latin typeface="Calibri"/>
                <a:cs typeface="A Jannat LT" pitchFamily="2" charset="-78"/>
              </a:rPr>
              <a:t>هي حالة من الاختلاف والتعارض الكبير للمصالح بين شخصين أو أكثر</a:t>
            </a:r>
          </a:p>
        </p:txBody>
      </p:sp>
    </p:spTree>
    <p:extLst>
      <p:ext uri="{BB962C8B-B14F-4D97-AF65-F5344CB8AC3E}">
        <p14:creationId xmlns:p14="http://schemas.microsoft.com/office/powerpoint/2010/main" val="3089256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C65188638B66664EB99A1BA71BBECE35" ma:contentTypeVersion="17" ma:contentTypeDescription="إنشاء مستند جديد." ma:contentTypeScope="" ma:versionID="203df6f03c2cba3006d750e5af74f410">
  <xsd:schema xmlns:xsd="http://www.w3.org/2001/XMLSchema" xmlns:xs="http://www.w3.org/2001/XMLSchema" xmlns:p="http://schemas.microsoft.com/office/2006/metadata/properties" xmlns:ns2="dad1a4c1-d12f-488b-a9f0-434ab0c97062" xmlns:ns3="b74dc645-67b4-4a6c-9b72-be2bb3468af3" targetNamespace="http://schemas.microsoft.com/office/2006/metadata/properties" ma:root="true" ma:fieldsID="4b9984d70a1b7df68a64e876a4f803dd" ns2:_="" ns3:_="">
    <xsd:import namespace="dad1a4c1-d12f-488b-a9f0-434ab0c97062"/>
    <xsd:import namespace="b74dc645-67b4-4a6c-9b72-be2bb3468af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yyo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d1a4c1-d12f-488b-a9f0-434ab0c9706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ed0c9eb-f0dd-475b-8d18-eb1abd9b724b}" ma:internalName="TaxCatchAll" ma:showField="CatchAllData" ma:web="dad1a4c1-d12f-488b-a9f0-434ab0c970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4dc645-67b4-4a6c-9b72-be2bb3468a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yyos" ma:index="12" nillable="true" ma:displayName="Date and time" ma:internalName="yyos">
      <xsd:simpleType>
        <xsd:restriction base="dms:DateTim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84b58e8b-de94-4636-a725-bb9f68f90a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d1a4c1-d12f-488b-a9f0-434ab0c97062" xsi:nil="true"/>
    <lcf76f155ced4ddcb4097134ff3c332f xmlns="b74dc645-67b4-4a6c-9b72-be2bb3468af3">
      <Terms xmlns="http://schemas.microsoft.com/office/infopath/2007/PartnerControls"/>
    </lcf76f155ced4ddcb4097134ff3c332f>
    <yyos xmlns="b74dc645-67b4-4a6c-9b72-be2bb3468af3" xsi:nil="true"/>
  </documentManagement>
</p:properties>
</file>

<file path=customXml/itemProps1.xml><?xml version="1.0" encoding="utf-8"?>
<ds:datastoreItem xmlns:ds="http://schemas.openxmlformats.org/officeDocument/2006/customXml" ds:itemID="{8AFE9356-E27F-4C09-8B82-82D7C7724014}"/>
</file>

<file path=customXml/itemProps2.xml><?xml version="1.0" encoding="utf-8"?>
<ds:datastoreItem xmlns:ds="http://schemas.openxmlformats.org/officeDocument/2006/customXml" ds:itemID="{9150AD09-42AE-49A8-B173-848723A04643}"/>
</file>

<file path=customXml/itemProps3.xml><?xml version="1.0" encoding="utf-8"?>
<ds:datastoreItem xmlns:ds="http://schemas.openxmlformats.org/officeDocument/2006/customXml" ds:itemID="{5681D722-D703-47AB-A342-23990E8457E5}"/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445</Words>
  <Application>Microsoft Office PowerPoint</Application>
  <PresentationFormat>Widescreen</PresentationFormat>
  <Paragraphs>105</Paragraphs>
  <Slides>35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 Jannat LT</vt:lpstr>
      <vt:lpstr>Arabic Typesetting</vt:lpstr>
      <vt:lpstr>Arial</vt:lpstr>
      <vt:lpstr>Calibri</vt:lpstr>
      <vt:lpstr>Calibri Light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Shanatwah</dc:creator>
  <cp:lastModifiedBy>admin14</cp:lastModifiedBy>
  <cp:revision>65</cp:revision>
  <dcterms:created xsi:type="dcterms:W3CDTF">2023-03-07T09:41:51Z</dcterms:created>
  <dcterms:modified xsi:type="dcterms:W3CDTF">2023-03-27T09:17:41Z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0x010100C65188638B66664EB99A1BA71BBECE35</vt:lpwstr>
  </property>
</Properties>
</file>