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diagrams/data4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2.xml" ContentType="application/vnd.ms-office.drawingml.diagramDrawing+xml"/>
  <Override PartName="/ppt/diagrams/drawing4.xml" ContentType="application/vnd.ms-office.drawingml.diagramDrawing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4.xml" ContentType="application/vnd.openxmlformats-officedocument.drawingml.diagramLayou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61" r:id="rId2"/>
    <p:sldId id="259" r:id="rId3"/>
    <p:sldId id="264" r:id="rId4"/>
    <p:sldId id="297" r:id="rId5"/>
    <p:sldId id="309" r:id="rId6"/>
    <p:sldId id="262" r:id="rId7"/>
    <p:sldId id="308" r:id="rId8"/>
    <p:sldId id="265" r:id="rId9"/>
    <p:sldId id="266" r:id="rId10"/>
    <p:sldId id="267" r:id="rId11"/>
    <p:sldId id="268" r:id="rId12"/>
    <p:sldId id="300" r:id="rId13"/>
    <p:sldId id="299" r:id="rId14"/>
    <p:sldId id="298" r:id="rId15"/>
    <p:sldId id="269" r:id="rId16"/>
    <p:sldId id="270" r:id="rId17"/>
    <p:sldId id="271" r:id="rId18"/>
    <p:sldId id="272" r:id="rId19"/>
    <p:sldId id="273" r:id="rId20"/>
    <p:sldId id="274" r:id="rId21"/>
    <p:sldId id="281" r:id="rId22"/>
    <p:sldId id="282" r:id="rId23"/>
    <p:sldId id="283" r:id="rId24"/>
    <p:sldId id="286" r:id="rId25"/>
    <p:sldId id="304" r:id="rId26"/>
    <p:sldId id="305" r:id="rId27"/>
    <p:sldId id="306" r:id="rId28"/>
    <p:sldId id="310" r:id="rId29"/>
    <p:sldId id="284" r:id="rId30"/>
    <p:sldId id="285" r:id="rId31"/>
    <p:sldId id="275" r:id="rId32"/>
    <p:sldId id="276" r:id="rId33"/>
    <p:sldId id="277" r:id="rId34"/>
    <p:sldId id="278" r:id="rId35"/>
    <p:sldId id="279" r:id="rId36"/>
    <p:sldId id="280" r:id="rId37"/>
    <p:sldId id="287" r:id="rId38"/>
    <p:sldId id="288" r:id="rId39"/>
    <p:sldId id="302" r:id="rId40"/>
    <p:sldId id="289" r:id="rId41"/>
    <p:sldId id="290" r:id="rId42"/>
    <p:sldId id="291" r:id="rId43"/>
    <p:sldId id="292" r:id="rId44"/>
    <p:sldId id="295" r:id="rId45"/>
    <p:sldId id="311" r:id="rId46"/>
    <p:sldId id="301" r:id="rId47"/>
    <p:sldId id="307" r:id="rId48"/>
    <p:sldId id="296" r:id="rId49"/>
    <p:sldId id="294" r:id="rId50"/>
    <p:sldId id="303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99C835-D282-4FC8-8FB0-F96092C69760}" v="27" dt="2023-03-08T09:07:00.2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746" autoAdjust="0"/>
  </p:normalViewPr>
  <p:slideViewPr>
    <p:cSldViewPr snapToGrid="0">
      <p:cViewPr varScale="1">
        <p:scale>
          <a:sx n="56" d="100"/>
          <a:sy n="56" d="100"/>
        </p:scale>
        <p:origin x="12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openxmlformats.org/officeDocument/2006/relationships/customXml" Target="../customXml/item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958418-C8A7-414B-A2F6-C760B452D381}" type="doc">
      <dgm:prSet loTypeId="urn:microsoft.com/office/officeart/2005/8/layout/radial1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0BE811E-A421-4E8D-9C71-1A95D221B1C4}">
      <dgm:prSet phldrT="[Text]" custT="1"/>
      <dgm:spPr/>
      <dgm:t>
        <a:bodyPr/>
        <a:lstStyle/>
        <a:p>
          <a:r>
            <a:rPr lang="ar-AE" sz="2400" b="1" dirty="0">
              <a:solidFill>
                <a:srgbClr val="FFFF00"/>
              </a:solidFill>
            </a:rPr>
            <a:t>التواصل الفعال</a:t>
          </a:r>
        </a:p>
        <a:p>
          <a:r>
            <a:rPr lang="en-US" sz="2400" b="1" dirty="0">
              <a:solidFill>
                <a:srgbClr val="FFFF00"/>
              </a:solidFill>
            </a:rPr>
            <a:t>3 C’s</a:t>
          </a:r>
        </a:p>
      </dgm:t>
    </dgm:pt>
    <dgm:pt modelId="{14790FDD-D72D-4558-A81F-F253E308ADE5}" type="parTrans" cxnId="{3B8E8252-2FDF-4703-9FE4-C09068A6FE37}">
      <dgm:prSet/>
      <dgm:spPr/>
      <dgm:t>
        <a:bodyPr/>
        <a:lstStyle/>
        <a:p>
          <a:endParaRPr lang="en-US"/>
        </a:p>
      </dgm:t>
    </dgm:pt>
    <dgm:pt modelId="{38489279-CB4C-47A7-8249-1A431F43A444}" type="sibTrans" cxnId="{3B8E8252-2FDF-4703-9FE4-C09068A6FE37}">
      <dgm:prSet/>
      <dgm:spPr/>
      <dgm:t>
        <a:bodyPr/>
        <a:lstStyle/>
        <a:p>
          <a:endParaRPr lang="en-US"/>
        </a:p>
      </dgm:t>
    </dgm:pt>
    <dgm:pt modelId="{861616BA-0C56-426A-873F-19CBFD78C168}">
      <dgm:prSet phldrT="[Text]"/>
      <dgm:spPr/>
      <dgm:t>
        <a:bodyPr/>
        <a:lstStyle/>
        <a:p>
          <a:r>
            <a:rPr lang="en-US" dirty="0"/>
            <a:t>Clear</a:t>
          </a:r>
        </a:p>
        <a:p>
          <a:r>
            <a:rPr lang="ar-AE" dirty="0"/>
            <a:t>واضح</a:t>
          </a:r>
          <a:endParaRPr lang="en-US" dirty="0"/>
        </a:p>
      </dgm:t>
    </dgm:pt>
    <dgm:pt modelId="{068954AD-8FF7-45D6-9CC2-124AB3B837CB}" type="parTrans" cxnId="{FAE4CEE8-860C-45E8-974C-D398C96A44D4}">
      <dgm:prSet/>
      <dgm:spPr/>
      <dgm:t>
        <a:bodyPr/>
        <a:lstStyle/>
        <a:p>
          <a:endParaRPr lang="en-US"/>
        </a:p>
      </dgm:t>
    </dgm:pt>
    <dgm:pt modelId="{1626EB77-2492-408C-B465-B806A44D5F59}" type="sibTrans" cxnId="{FAE4CEE8-860C-45E8-974C-D398C96A44D4}">
      <dgm:prSet/>
      <dgm:spPr/>
      <dgm:t>
        <a:bodyPr/>
        <a:lstStyle/>
        <a:p>
          <a:endParaRPr lang="en-US"/>
        </a:p>
      </dgm:t>
    </dgm:pt>
    <dgm:pt modelId="{0C6513EE-D44C-48C9-BDCC-9B278C5B4F72}">
      <dgm:prSet phldrT="[Text]"/>
      <dgm:spPr/>
      <dgm:t>
        <a:bodyPr/>
        <a:lstStyle/>
        <a:p>
          <a:r>
            <a:rPr lang="en-US" dirty="0"/>
            <a:t>Complete</a:t>
          </a:r>
        </a:p>
        <a:p>
          <a:r>
            <a:rPr lang="ar-AE" dirty="0"/>
            <a:t>مكتمل</a:t>
          </a:r>
          <a:endParaRPr lang="en-US" dirty="0"/>
        </a:p>
      </dgm:t>
    </dgm:pt>
    <dgm:pt modelId="{F0A0F0F3-FC50-4ADF-866C-2B492DDB04D3}" type="parTrans" cxnId="{60A8A50A-20A0-4C71-97DC-7F40359ACD0D}">
      <dgm:prSet/>
      <dgm:spPr/>
      <dgm:t>
        <a:bodyPr/>
        <a:lstStyle/>
        <a:p>
          <a:endParaRPr lang="en-US"/>
        </a:p>
      </dgm:t>
    </dgm:pt>
    <dgm:pt modelId="{DB585E77-D83F-4B41-8E9C-CD3CE7893EB5}" type="sibTrans" cxnId="{60A8A50A-20A0-4C71-97DC-7F40359ACD0D}">
      <dgm:prSet/>
      <dgm:spPr/>
      <dgm:t>
        <a:bodyPr/>
        <a:lstStyle/>
        <a:p>
          <a:endParaRPr lang="en-US"/>
        </a:p>
      </dgm:t>
    </dgm:pt>
    <dgm:pt modelId="{661E98D1-AF05-4E30-9C59-84D817711B6D}">
      <dgm:prSet/>
      <dgm:spPr/>
      <dgm:t>
        <a:bodyPr/>
        <a:lstStyle/>
        <a:p>
          <a:r>
            <a:rPr lang="en-US" dirty="0"/>
            <a:t>Concise</a:t>
          </a:r>
        </a:p>
        <a:p>
          <a:r>
            <a:rPr lang="ar-AE" dirty="0"/>
            <a:t>مختصر</a:t>
          </a:r>
          <a:endParaRPr lang="en-US" dirty="0"/>
        </a:p>
      </dgm:t>
    </dgm:pt>
    <dgm:pt modelId="{9AA74EC3-F2C8-4DD7-9B4A-62C846CE9BD3}" type="parTrans" cxnId="{0ABA9EC6-F9A0-4432-BACF-EB3204593F7F}">
      <dgm:prSet/>
      <dgm:spPr/>
      <dgm:t>
        <a:bodyPr/>
        <a:lstStyle/>
        <a:p>
          <a:endParaRPr lang="en-US"/>
        </a:p>
      </dgm:t>
    </dgm:pt>
    <dgm:pt modelId="{1F1A9F0B-F632-4876-BD96-8AB4E25E3FB4}" type="sibTrans" cxnId="{0ABA9EC6-F9A0-4432-BACF-EB3204593F7F}">
      <dgm:prSet/>
      <dgm:spPr/>
      <dgm:t>
        <a:bodyPr/>
        <a:lstStyle/>
        <a:p>
          <a:endParaRPr lang="en-US"/>
        </a:p>
      </dgm:t>
    </dgm:pt>
    <dgm:pt modelId="{AC80E7F8-3390-4826-9B3B-7B9710E28E0E}" type="pres">
      <dgm:prSet presAssocID="{24958418-C8A7-414B-A2F6-C760B452D38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084CB51-14C6-49D3-BB6C-2464C67D2E2E}" type="pres">
      <dgm:prSet presAssocID="{F0BE811E-A421-4E8D-9C71-1A95D221B1C4}" presName="centerShape" presStyleLbl="node0" presStyleIdx="0" presStyleCnt="1" custScaleX="110116" custScaleY="113122"/>
      <dgm:spPr/>
    </dgm:pt>
    <dgm:pt modelId="{1378E4CC-7F86-409C-8846-5646E31192E8}" type="pres">
      <dgm:prSet presAssocID="{068954AD-8FF7-45D6-9CC2-124AB3B837CB}" presName="Name9" presStyleLbl="parChTrans1D2" presStyleIdx="0" presStyleCnt="3"/>
      <dgm:spPr/>
    </dgm:pt>
    <dgm:pt modelId="{F2869A54-C216-4A64-A720-022362EB8617}" type="pres">
      <dgm:prSet presAssocID="{068954AD-8FF7-45D6-9CC2-124AB3B837CB}" presName="connTx" presStyleLbl="parChTrans1D2" presStyleIdx="0" presStyleCnt="3"/>
      <dgm:spPr/>
    </dgm:pt>
    <dgm:pt modelId="{5CB4EAED-FC62-45EE-AF36-F8D560E39392}" type="pres">
      <dgm:prSet presAssocID="{861616BA-0C56-426A-873F-19CBFD78C168}" presName="node" presStyleLbl="node1" presStyleIdx="0" presStyleCnt="3">
        <dgm:presLayoutVars>
          <dgm:bulletEnabled val="1"/>
        </dgm:presLayoutVars>
      </dgm:prSet>
      <dgm:spPr/>
    </dgm:pt>
    <dgm:pt modelId="{A75CD2D6-D430-43A9-8AAD-ADEF41FD1D03}" type="pres">
      <dgm:prSet presAssocID="{9AA74EC3-F2C8-4DD7-9B4A-62C846CE9BD3}" presName="Name9" presStyleLbl="parChTrans1D2" presStyleIdx="1" presStyleCnt="3"/>
      <dgm:spPr/>
    </dgm:pt>
    <dgm:pt modelId="{F5DB763B-9B26-46FD-81AB-4635AEAF9FA7}" type="pres">
      <dgm:prSet presAssocID="{9AA74EC3-F2C8-4DD7-9B4A-62C846CE9BD3}" presName="connTx" presStyleLbl="parChTrans1D2" presStyleIdx="1" presStyleCnt="3"/>
      <dgm:spPr/>
    </dgm:pt>
    <dgm:pt modelId="{B9FCA33A-7347-4409-AC8B-54B1E9E29356}" type="pres">
      <dgm:prSet presAssocID="{661E98D1-AF05-4E30-9C59-84D817711B6D}" presName="node" presStyleLbl="node1" presStyleIdx="1" presStyleCnt="3">
        <dgm:presLayoutVars>
          <dgm:bulletEnabled val="1"/>
        </dgm:presLayoutVars>
      </dgm:prSet>
      <dgm:spPr/>
    </dgm:pt>
    <dgm:pt modelId="{2BBEB37B-445D-429E-B4B3-83A3B7C480EA}" type="pres">
      <dgm:prSet presAssocID="{F0A0F0F3-FC50-4ADF-866C-2B492DDB04D3}" presName="Name9" presStyleLbl="parChTrans1D2" presStyleIdx="2" presStyleCnt="3"/>
      <dgm:spPr/>
    </dgm:pt>
    <dgm:pt modelId="{0E5B2197-D86E-48C5-ACB5-6F29D5794243}" type="pres">
      <dgm:prSet presAssocID="{F0A0F0F3-FC50-4ADF-866C-2B492DDB04D3}" presName="connTx" presStyleLbl="parChTrans1D2" presStyleIdx="2" presStyleCnt="3"/>
      <dgm:spPr/>
    </dgm:pt>
    <dgm:pt modelId="{A019B3CB-7C2E-41E1-9008-1F7AD6E00FB2}" type="pres">
      <dgm:prSet presAssocID="{0C6513EE-D44C-48C9-BDCC-9B278C5B4F72}" presName="node" presStyleLbl="node1" presStyleIdx="2" presStyleCnt="3">
        <dgm:presLayoutVars>
          <dgm:bulletEnabled val="1"/>
        </dgm:presLayoutVars>
      </dgm:prSet>
      <dgm:spPr/>
    </dgm:pt>
  </dgm:ptLst>
  <dgm:cxnLst>
    <dgm:cxn modelId="{60A8A50A-20A0-4C71-97DC-7F40359ACD0D}" srcId="{F0BE811E-A421-4E8D-9C71-1A95D221B1C4}" destId="{0C6513EE-D44C-48C9-BDCC-9B278C5B4F72}" srcOrd="2" destOrd="0" parTransId="{F0A0F0F3-FC50-4ADF-866C-2B492DDB04D3}" sibTransId="{DB585E77-D83F-4B41-8E9C-CD3CE7893EB5}"/>
    <dgm:cxn modelId="{034F5722-79EA-45DD-A683-65CE4C563BF5}" type="presOf" srcId="{861616BA-0C56-426A-873F-19CBFD78C168}" destId="{5CB4EAED-FC62-45EE-AF36-F8D560E39392}" srcOrd="0" destOrd="0" presId="urn:microsoft.com/office/officeart/2005/8/layout/radial1"/>
    <dgm:cxn modelId="{58271834-A51C-43D2-81FE-40AD1DCC67B2}" type="presOf" srcId="{9AA74EC3-F2C8-4DD7-9B4A-62C846CE9BD3}" destId="{A75CD2D6-D430-43A9-8AAD-ADEF41FD1D03}" srcOrd="0" destOrd="0" presId="urn:microsoft.com/office/officeart/2005/8/layout/radial1"/>
    <dgm:cxn modelId="{1A802937-5F6A-46DA-91E5-98C9F75DE181}" type="presOf" srcId="{9AA74EC3-F2C8-4DD7-9B4A-62C846CE9BD3}" destId="{F5DB763B-9B26-46FD-81AB-4635AEAF9FA7}" srcOrd="1" destOrd="0" presId="urn:microsoft.com/office/officeart/2005/8/layout/radial1"/>
    <dgm:cxn modelId="{F22A7961-53A8-48AD-AFC6-DDC60B431BAF}" type="presOf" srcId="{F0A0F0F3-FC50-4ADF-866C-2B492DDB04D3}" destId="{0E5B2197-D86E-48C5-ACB5-6F29D5794243}" srcOrd="1" destOrd="0" presId="urn:microsoft.com/office/officeart/2005/8/layout/radial1"/>
    <dgm:cxn modelId="{8CED506E-C399-4C4E-9D36-B8E8EFB38C00}" type="presOf" srcId="{661E98D1-AF05-4E30-9C59-84D817711B6D}" destId="{B9FCA33A-7347-4409-AC8B-54B1E9E29356}" srcOrd="0" destOrd="0" presId="urn:microsoft.com/office/officeart/2005/8/layout/radial1"/>
    <dgm:cxn modelId="{3B8E8252-2FDF-4703-9FE4-C09068A6FE37}" srcId="{24958418-C8A7-414B-A2F6-C760B452D381}" destId="{F0BE811E-A421-4E8D-9C71-1A95D221B1C4}" srcOrd="0" destOrd="0" parTransId="{14790FDD-D72D-4558-A81F-F253E308ADE5}" sibTransId="{38489279-CB4C-47A7-8249-1A431F43A444}"/>
    <dgm:cxn modelId="{20D5F583-3FF9-4C57-BB52-A9A62CE58960}" type="presOf" srcId="{F0A0F0F3-FC50-4ADF-866C-2B492DDB04D3}" destId="{2BBEB37B-445D-429E-B4B3-83A3B7C480EA}" srcOrd="0" destOrd="0" presId="urn:microsoft.com/office/officeart/2005/8/layout/radial1"/>
    <dgm:cxn modelId="{23BC1F84-9B59-4E8B-B5DC-59DCA2049EA6}" type="presOf" srcId="{0C6513EE-D44C-48C9-BDCC-9B278C5B4F72}" destId="{A019B3CB-7C2E-41E1-9008-1F7AD6E00FB2}" srcOrd="0" destOrd="0" presId="urn:microsoft.com/office/officeart/2005/8/layout/radial1"/>
    <dgm:cxn modelId="{4B004384-5CDD-41DB-BA58-670A33A33633}" type="presOf" srcId="{068954AD-8FF7-45D6-9CC2-124AB3B837CB}" destId="{1378E4CC-7F86-409C-8846-5646E31192E8}" srcOrd="0" destOrd="0" presId="urn:microsoft.com/office/officeart/2005/8/layout/radial1"/>
    <dgm:cxn modelId="{D3458892-9DC6-48B0-A34C-31CFA21DE462}" type="presOf" srcId="{068954AD-8FF7-45D6-9CC2-124AB3B837CB}" destId="{F2869A54-C216-4A64-A720-022362EB8617}" srcOrd="1" destOrd="0" presId="urn:microsoft.com/office/officeart/2005/8/layout/radial1"/>
    <dgm:cxn modelId="{4151A096-624E-43BA-9270-4D6DD99AE1E1}" type="presOf" srcId="{F0BE811E-A421-4E8D-9C71-1A95D221B1C4}" destId="{0084CB51-14C6-49D3-BB6C-2464C67D2E2E}" srcOrd="0" destOrd="0" presId="urn:microsoft.com/office/officeart/2005/8/layout/radial1"/>
    <dgm:cxn modelId="{8283AEB4-46EF-40D7-B361-F17F7A2EA886}" type="presOf" srcId="{24958418-C8A7-414B-A2F6-C760B452D381}" destId="{AC80E7F8-3390-4826-9B3B-7B9710E28E0E}" srcOrd="0" destOrd="0" presId="urn:microsoft.com/office/officeart/2005/8/layout/radial1"/>
    <dgm:cxn modelId="{0ABA9EC6-F9A0-4432-BACF-EB3204593F7F}" srcId="{F0BE811E-A421-4E8D-9C71-1A95D221B1C4}" destId="{661E98D1-AF05-4E30-9C59-84D817711B6D}" srcOrd="1" destOrd="0" parTransId="{9AA74EC3-F2C8-4DD7-9B4A-62C846CE9BD3}" sibTransId="{1F1A9F0B-F632-4876-BD96-8AB4E25E3FB4}"/>
    <dgm:cxn modelId="{FAE4CEE8-860C-45E8-974C-D398C96A44D4}" srcId="{F0BE811E-A421-4E8D-9C71-1A95D221B1C4}" destId="{861616BA-0C56-426A-873F-19CBFD78C168}" srcOrd="0" destOrd="0" parTransId="{068954AD-8FF7-45D6-9CC2-124AB3B837CB}" sibTransId="{1626EB77-2492-408C-B465-B806A44D5F59}"/>
    <dgm:cxn modelId="{CC0065CC-0A11-422F-9BFB-77A1F18678B7}" type="presParOf" srcId="{AC80E7F8-3390-4826-9B3B-7B9710E28E0E}" destId="{0084CB51-14C6-49D3-BB6C-2464C67D2E2E}" srcOrd="0" destOrd="0" presId="urn:microsoft.com/office/officeart/2005/8/layout/radial1"/>
    <dgm:cxn modelId="{80727B8F-F06D-42B3-A650-C114961EC608}" type="presParOf" srcId="{AC80E7F8-3390-4826-9B3B-7B9710E28E0E}" destId="{1378E4CC-7F86-409C-8846-5646E31192E8}" srcOrd="1" destOrd="0" presId="urn:microsoft.com/office/officeart/2005/8/layout/radial1"/>
    <dgm:cxn modelId="{1DCA4E8A-209A-439B-9493-F76FAFFF47F3}" type="presParOf" srcId="{1378E4CC-7F86-409C-8846-5646E31192E8}" destId="{F2869A54-C216-4A64-A720-022362EB8617}" srcOrd="0" destOrd="0" presId="urn:microsoft.com/office/officeart/2005/8/layout/radial1"/>
    <dgm:cxn modelId="{9FB7253C-56AE-439F-A93B-5F04031031BF}" type="presParOf" srcId="{AC80E7F8-3390-4826-9B3B-7B9710E28E0E}" destId="{5CB4EAED-FC62-45EE-AF36-F8D560E39392}" srcOrd="2" destOrd="0" presId="urn:microsoft.com/office/officeart/2005/8/layout/radial1"/>
    <dgm:cxn modelId="{40E5F4FF-E8B6-4947-B23E-B4ECE1A189B8}" type="presParOf" srcId="{AC80E7F8-3390-4826-9B3B-7B9710E28E0E}" destId="{A75CD2D6-D430-43A9-8AAD-ADEF41FD1D03}" srcOrd="3" destOrd="0" presId="urn:microsoft.com/office/officeart/2005/8/layout/radial1"/>
    <dgm:cxn modelId="{DC9A75CB-0EA8-4555-867F-812BA9F9BEE0}" type="presParOf" srcId="{A75CD2D6-D430-43A9-8AAD-ADEF41FD1D03}" destId="{F5DB763B-9B26-46FD-81AB-4635AEAF9FA7}" srcOrd="0" destOrd="0" presId="urn:microsoft.com/office/officeart/2005/8/layout/radial1"/>
    <dgm:cxn modelId="{D15D2329-FE13-4DAB-BBDC-E3522A8DE601}" type="presParOf" srcId="{AC80E7F8-3390-4826-9B3B-7B9710E28E0E}" destId="{B9FCA33A-7347-4409-AC8B-54B1E9E29356}" srcOrd="4" destOrd="0" presId="urn:microsoft.com/office/officeart/2005/8/layout/radial1"/>
    <dgm:cxn modelId="{2C7826A8-DC60-4E94-AA03-3C8D89123EB3}" type="presParOf" srcId="{AC80E7F8-3390-4826-9B3B-7B9710E28E0E}" destId="{2BBEB37B-445D-429E-B4B3-83A3B7C480EA}" srcOrd="5" destOrd="0" presId="urn:microsoft.com/office/officeart/2005/8/layout/radial1"/>
    <dgm:cxn modelId="{0A68F598-6FA2-47A1-A147-C17098EBFF7D}" type="presParOf" srcId="{2BBEB37B-445D-429E-B4B3-83A3B7C480EA}" destId="{0E5B2197-D86E-48C5-ACB5-6F29D5794243}" srcOrd="0" destOrd="0" presId="urn:microsoft.com/office/officeart/2005/8/layout/radial1"/>
    <dgm:cxn modelId="{E0646909-8C83-4487-B13B-0885413D1D71}" type="presParOf" srcId="{AC80E7F8-3390-4826-9B3B-7B9710E28E0E}" destId="{A019B3CB-7C2E-41E1-9008-1F7AD6E00FB2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13035B-6543-4E54-AED2-AD940F3A54B9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75E3500-9CDD-4C54-8377-D6D2C5834194}">
      <dgm:prSet phldrT="[Text]"/>
      <dgm:spPr/>
      <dgm:t>
        <a:bodyPr/>
        <a:lstStyle/>
        <a:p>
          <a:r>
            <a:rPr lang="ar-AE" dirty="0"/>
            <a:t>غير لفظي</a:t>
          </a:r>
          <a:endParaRPr lang="en-US" dirty="0"/>
        </a:p>
      </dgm:t>
    </dgm:pt>
    <dgm:pt modelId="{D1AB504E-13CF-4C18-9468-DF6B9F20BC81}" type="parTrans" cxnId="{F635DAC4-5A3E-4A38-8B3C-EE2B48DE9EC4}">
      <dgm:prSet/>
      <dgm:spPr/>
      <dgm:t>
        <a:bodyPr/>
        <a:lstStyle/>
        <a:p>
          <a:endParaRPr lang="en-US"/>
        </a:p>
      </dgm:t>
    </dgm:pt>
    <dgm:pt modelId="{B4686ADE-64E7-4A7B-8F4E-DE54D8481385}" type="sibTrans" cxnId="{F635DAC4-5A3E-4A38-8B3C-EE2B48DE9EC4}">
      <dgm:prSet/>
      <dgm:spPr/>
      <dgm:t>
        <a:bodyPr/>
        <a:lstStyle/>
        <a:p>
          <a:endParaRPr lang="en-US"/>
        </a:p>
      </dgm:t>
    </dgm:pt>
    <dgm:pt modelId="{B2AEC84A-CB88-4D4B-987A-EB7FF32E1E53}">
      <dgm:prSet phldrT="[Text]"/>
      <dgm:spPr/>
      <dgm:t>
        <a:bodyPr/>
        <a:lstStyle/>
        <a:p>
          <a:r>
            <a:rPr lang="ar-AE" dirty="0"/>
            <a:t>لفظي</a:t>
          </a:r>
          <a:endParaRPr lang="en-US" dirty="0"/>
        </a:p>
      </dgm:t>
    </dgm:pt>
    <dgm:pt modelId="{A47BA80E-694D-4761-8497-373A9DB1F115}" type="parTrans" cxnId="{90760BBE-FAA9-4338-95EF-4BBC554BAA7C}">
      <dgm:prSet/>
      <dgm:spPr/>
      <dgm:t>
        <a:bodyPr/>
        <a:lstStyle/>
        <a:p>
          <a:endParaRPr lang="en-US"/>
        </a:p>
      </dgm:t>
    </dgm:pt>
    <dgm:pt modelId="{F4EFCB69-E532-43D8-9DFD-E89D83DE1335}" type="sibTrans" cxnId="{90760BBE-FAA9-4338-95EF-4BBC554BAA7C}">
      <dgm:prSet/>
      <dgm:spPr/>
      <dgm:t>
        <a:bodyPr/>
        <a:lstStyle/>
        <a:p>
          <a:endParaRPr lang="en-US"/>
        </a:p>
      </dgm:t>
    </dgm:pt>
    <dgm:pt modelId="{0375394B-593F-4B17-9F4F-FD7A3791EFEF}">
      <dgm:prSet phldrT="[Text]"/>
      <dgm:spPr/>
      <dgm:t>
        <a:bodyPr/>
        <a:lstStyle/>
        <a:p>
          <a:r>
            <a:rPr lang="ar-AE" dirty="0"/>
            <a:t>مرئي</a:t>
          </a:r>
          <a:endParaRPr lang="en-US" dirty="0"/>
        </a:p>
      </dgm:t>
    </dgm:pt>
    <dgm:pt modelId="{0C5AF75B-8F09-422E-A984-8629D5D1F7F4}" type="parTrans" cxnId="{A1CC2B9F-2453-4E27-8B9D-F27F8374E4E3}">
      <dgm:prSet/>
      <dgm:spPr/>
      <dgm:t>
        <a:bodyPr/>
        <a:lstStyle/>
        <a:p>
          <a:endParaRPr lang="en-US"/>
        </a:p>
      </dgm:t>
    </dgm:pt>
    <dgm:pt modelId="{72A44FE8-8E36-4D2D-8B38-D77F9B6A1434}" type="sibTrans" cxnId="{A1CC2B9F-2453-4E27-8B9D-F27F8374E4E3}">
      <dgm:prSet/>
      <dgm:spPr/>
      <dgm:t>
        <a:bodyPr/>
        <a:lstStyle/>
        <a:p>
          <a:endParaRPr lang="en-US"/>
        </a:p>
      </dgm:t>
    </dgm:pt>
    <dgm:pt modelId="{E6591ABB-8CDE-4A39-83F1-BCA32A8FEB92}">
      <dgm:prSet phldrT="[Text]"/>
      <dgm:spPr/>
      <dgm:t>
        <a:bodyPr/>
        <a:lstStyle/>
        <a:p>
          <a:r>
            <a:rPr lang="ar-AE" dirty="0"/>
            <a:t>مكتوب</a:t>
          </a:r>
          <a:endParaRPr lang="en-US" dirty="0"/>
        </a:p>
      </dgm:t>
    </dgm:pt>
    <dgm:pt modelId="{9D8A8E69-955D-40B7-B39A-1E79A8930E6B}" type="parTrans" cxnId="{BCAADBD5-B650-47DE-802D-EB46B1815B0D}">
      <dgm:prSet/>
      <dgm:spPr/>
      <dgm:t>
        <a:bodyPr/>
        <a:lstStyle/>
        <a:p>
          <a:endParaRPr lang="en-US"/>
        </a:p>
      </dgm:t>
    </dgm:pt>
    <dgm:pt modelId="{AA2487EE-1007-4EFC-BC22-BAA344ECF85F}" type="sibTrans" cxnId="{BCAADBD5-B650-47DE-802D-EB46B1815B0D}">
      <dgm:prSet/>
      <dgm:spPr/>
      <dgm:t>
        <a:bodyPr/>
        <a:lstStyle/>
        <a:p>
          <a:endParaRPr lang="en-US"/>
        </a:p>
      </dgm:t>
    </dgm:pt>
    <dgm:pt modelId="{5F031D18-B6DF-4568-8315-127411602015}" type="pres">
      <dgm:prSet presAssocID="{1B13035B-6543-4E54-AED2-AD940F3A54B9}" presName="diagram" presStyleCnt="0">
        <dgm:presLayoutVars>
          <dgm:dir/>
          <dgm:resizeHandles val="exact"/>
        </dgm:presLayoutVars>
      </dgm:prSet>
      <dgm:spPr/>
    </dgm:pt>
    <dgm:pt modelId="{8757CC8F-0BCD-4799-B14B-289BC35A31A4}" type="pres">
      <dgm:prSet presAssocID="{875E3500-9CDD-4C54-8377-D6D2C5834194}" presName="node" presStyleLbl="node1" presStyleIdx="0" presStyleCnt="4">
        <dgm:presLayoutVars>
          <dgm:bulletEnabled val="1"/>
        </dgm:presLayoutVars>
      </dgm:prSet>
      <dgm:spPr/>
    </dgm:pt>
    <dgm:pt modelId="{C8DBECCB-16D6-4F2C-ABEB-F5B08A187136}" type="pres">
      <dgm:prSet presAssocID="{B4686ADE-64E7-4A7B-8F4E-DE54D8481385}" presName="sibTrans" presStyleCnt="0"/>
      <dgm:spPr/>
    </dgm:pt>
    <dgm:pt modelId="{81547223-00D6-4E87-9DC2-794255C33984}" type="pres">
      <dgm:prSet presAssocID="{B2AEC84A-CB88-4D4B-987A-EB7FF32E1E53}" presName="node" presStyleLbl="node1" presStyleIdx="1" presStyleCnt="4">
        <dgm:presLayoutVars>
          <dgm:bulletEnabled val="1"/>
        </dgm:presLayoutVars>
      </dgm:prSet>
      <dgm:spPr/>
    </dgm:pt>
    <dgm:pt modelId="{A8655F35-F97B-4A79-AA23-F1D7EFEA5B45}" type="pres">
      <dgm:prSet presAssocID="{F4EFCB69-E532-43D8-9DFD-E89D83DE1335}" presName="sibTrans" presStyleCnt="0"/>
      <dgm:spPr/>
    </dgm:pt>
    <dgm:pt modelId="{8AE5C71F-AB67-4311-B406-66B2721AB87A}" type="pres">
      <dgm:prSet presAssocID="{0375394B-593F-4B17-9F4F-FD7A3791EFEF}" presName="node" presStyleLbl="node1" presStyleIdx="2" presStyleCnt="4">
        <dgm:presLayoutVars>
          <dgm:bulletEnabled val="1"/>
        </dgm:presLayoutVars>
      </dgm:prSet>
      <dgm:spPr/>
    </dgm:pt>
    <dgm:pt modelId="{D3CBF2AA-6081-46CA-B5F2-BED9EE3AE442}" type="pres">
      <dgm:prSet presAssocID="{72A44FE8-8E36-4D2D-8B38-D77F9B6A1434}" presName="sibTrans" presStyleCnt="0"/>
      <dgm:spPr/>
    </dgm:pt>
    <dgm:pt modelId="{BC498C77-4D8F-4B44-AA14-B6A0A8B89B48}" type="pres">
      <dgm:prSet presAssocID="{E6591ABB-8CDE-4A39-83F1-BCA32A8FEB92}" presName="node" presStyleLbl="node1" presStyleIdx="3" presStyleCnt="4">
        <dgm:presLayoutVars>
          <dgm:bulletEnabled val="1"/>
        </dgm:presLayoutVars>
      </dgm:prSet>
      <dgm:spPr/>
    </dgm:pt>
  </dgm:ptLst>
  <dgm:cxnLst>
    <dgm:cxn modelId="{C9CF385E-85C7-4215-8D0C-3C21101C27AB}" type="presOf" srcId="{0375394B-593F-4B17-9F4F-FD7A3791EFEF}" destId="{8AE5C71F-AB67-4311-B406-66B2721AB87A}" srcOrd="0" destOrd="0" presId="urn:microsoft.com/office/officeart/2005/8/layout/default"/>
    <dgm:cxn modelId="{A1CC2B9F-2453-4E27-8B9D-F27F8374E4E3}" srcId="{1B13035B-6543-4E54-AED2-AD940F3A54B9}" destId="{0375394B-593F-4B17-9F4F-FD7A3791EFEF}" srcOrd="2" destOrd="0" parTransId="{0C5AF75B-8F09-422E-A984-8629D5D1F7F4}" sibTransId="{72A44FE8-8E36-4D2D-8B38-D77F9B6A1434}"/>
    <dgm:cxn modelId="{CBC727A6-8FAA-44D0-92FB-836EBA475928}" type="presOf" srcId="{875E3500-9CDD-4C54-8377-D6D2C5834194}" destId="{8757CC8F-0BCD-4799-B14B-289BC35A31A4}" srcOrd="0" destOrd="0" presId="urn:microsoft.com/office/officeart/2005/8/layout/default"/>
    <dgm:cxn modelId="{A79E42A6-BBBA-4A02-AECB-FF101948818A}" type="presOf" srcId="{1B13035B-6543-4E54-AED2-AD940F3A54B9}" destId="{5F031D18-B6DF-4568-8315-127411602015}" srcOrd="0" destOrd="0" presId="urn:microsoft.com/office/officeart/2005/8/layout/default"/>
    <dgm:cxn modelId="{90760BBE-FAA9-4338-95EF-4BBC554BAA7C}" srcId="{1B13035B-6543-4E54-AED2-AD940F3A54B9}" destId="{B2AEC84A-CB88-4D4B-987A-EB7FF32E1E53}" srcOrd="1" destOrd="0" parTransId="{A47BA80E-694D-4761-8497-373A9DB1F115}" sibTransId="{F4EFCB69-E532-43D8-9DFD-E89D83DE1335}"/>
    <dgm:cxn modelId="{F635DAC4-5A3E-4A38-8B3C-EE2B48DE9EC4}" srcId="{1B13035B-6543-4E54-AED2-AD940F3A54B9}" destId="{875E3500-9CDD-4C54-8377-D6D2C5834194}" srcOrd="0" destOrd="0" parTransId="{D1AB504E-13CF-4C18-9468-DF6B9F20BC81}" sibTransId="{B4686ADE-64E7-4A7B-8F4E-DE54D8481385}"/>
    <dgm:cxn modelId="{BCAADBD5-B650-47DE-802D-EB46B1815B0D}" srcId="{1B13035B-6543-4E54-AED2-AD940F3A54B9}" destId="{E6591ABB-8CDE-4A39-83F1-BCA32A8FEB92}" srcOrd="3" destOrd="0" parTransId="{9D8A8E69-955D-40B7-B39A-1E79A8930E6B}" sibTransId="{AA2487EE-1007-4EFC-BC22-BAA344ECF85F}"/>
    <dgm:cxn modelId="{A99C9CE9-C0D3-4155-A4CB-1B92D5D5A068}" type="presOf" srcId="{B2AEC84A-CB88-4D4B-987A-EB7FF32E1E53}" destId="{81547223-00D6-4E87-9DC2-794255C33984}" srcOrd="0" destOrd="0" presId="urn:microsoft.com/office/officeart/2005/8/layout/default"/>
    <dgm:cxn modelId="{F6BE99EA-6785-4EB3-99FE-D7261437460F}" type="presOf" srcId="{E6591ABB-8CDE-4A39-83F1-BCA32A8FEB92}" destId="{BC498C77-4D8F-4B44-AA14-B6A0A8B89B48}" srcOrd="0" destOrd="0" presId="urn:microsoft.com/office/officeart/2005/8/layout/default"/>
    <dgm:cxn modelId="{663DBE0A-D6C6-4F22-83A1-76944079390C}" type="presParOf" srcId="{5F031D18-B6DF-4568-8315-127411602015}" destId="{8757CC8F-0BCD-4799-B14B-289BC35A31A4}" srcOrd="0" destOrd="0" presId="urn:microsoft.com/office/officeart/2005/8/layout/default"/>
    <dgm:cxn modelId="{D9B8569F-E9FD-40C4-BE8C-95B5BD3F323D}" type="presParOf" srcId="{5F031D18-B6DF-4568-8315-127411602015}" destId="{C8DBECCB-16D6-4F2C-ABEB-F5B08A187136}" srcOrd="1" destOrd="0" presId="urn:microsoft.com/office/officeart/2005/8/layout/default"/>
    <dgm:cxn modelId="{3EAF2FE6-7AB2-46AC-98D6-4C580B4038C1}" type="presParOf" srcId="{5F031D18-B6DF-4568-8315-127411602015}" destId="{81547223-00D6-4E87-9DC2-794255C33984}" srcOrd="2" destOrd="0" presId="urn:microsoft.com/office/officeart/2005/8/layout/default"/>
    <dgm:cxn modelId="{415B441C-0079-468D-9326-4902585FB4DA}" type="presParOf" srcId="{5F031D18-B6DF-4568-8315-127411602015}" destId="{A8655F35-F97B-4A79-AA23-F1D7EFEA5B45}" srcOrd="3" destOrd="0" presId="urn:microsoft.com/office/officeart/2005/8/layout/default"/>
    <dgm:cxn modelId="{D13EBD67-7E1A-4979-9A74-876821224A80}" type="presParOf" srcId="{5F031D18-B6DF-4568-8315-127411602015}" destId="{8AE5C71F-AB67-4311-B406-66B2721AB87A}" srcOrd="4" destOrd="0" presId="urn:microsoft.com/office/officeart/2005/8/layout/default"/>
    <dgm:cxn modelId="{6B6DD7C0-17CB-4B21-AE5A-F76390AE6787}" type="presParOf" srcId="{5F031D18-B6DF-4568-8315-127411602015}" destId="{D3CBF2AA-6081-46CA-B5F2-BED9EE3AE442}" srcOrd="5" destOrd="0" presId="urn:microsoft.com/office/officeart/2005/8/layout/default"/>
    <dgm:cxn modelId="{5EEC8081-7F23-4800-91DB-6D83A07671C3}" type="presParOf" srcId="{5F031D18-B6DF-4568-8315-127411602015}" destId="{BC498C77-4D8F-4B44-AA14-B6A0A8B89B4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958418-C8A7-414B-A2F6-C760B452D381}" type="doc">
      <dgm:prSet loTypeId="urn:microsoft.com/office/officeart/2005/8/layout/radial1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0BE811E-A421-4E8D-9C71-1A95D221B1C4}">
      <dgm:prSet phldrT="[Text]" custT="1"/>
      <dgm:spPr/>
      <dgm:t>
        <a:bodyPr/>
        <a:lstStyle/>
        <a:p>
          <a:r>
            <a:rPr lang="ar-AE" sz="2400" b="1" dirty="0">
              <a:solidFill>
                <a:srgbClr val="FFFF00"/>
              </a:solidFill>
            </a:rPr>
            <a:t>العناصر الثلاث</a:t>
          </a:r>
          <a:endParaRPr lang="en-US" sz="2400" b="1" dirty="0">
            <a:solidFill>
              <a:srgbClr val="FFFF00"/>
            </a:solidFill>
          </a:endParaRPr>
        </a:p>
      </dgm:t>
    </dgm:pt>
    <dgm:pt modelId="{14790FDD-D72D-4558-A81F-F253E308ADE5}" type="parTrans" cxnId="{3B8E8252-2FDF-4703-9FE4-C09068A6FE37}">
      <dgm:prSet/>
      <dgm:spPr/>
      <dgm:t>
        <a:bodyPr/>
        <a:lstStyle/>
        <a:p>
          <a:endParaRPr lang="en-US"/>
        </a:p>
      </dgm:t>
    </dgm:pt>
    <dgm:pt modelId="{38489279-CB4C-47A7-8249-1A431F43A444}" type="sibTrans" cxnId="{3B8E8252-2FDF-4703-9FE4-C09068A6FE37}">
      <dgm:prSet/>
      <dgm:spPr/>
      <dgm:t>
        <a:bodyPr/>
        <a:lstStyle/>
        <a:p>
          <a:endParaRPr lang="en-US"/>
        </a:p>
      </dgm:t>
    </dgm:pt>
    <dgm:pt modelId="{861616BA-0C56-426A-873F-19CBFD78C168}">
      <dgm:prSet phldrT="[Text]"/>
      <dgm:spPr/>
      <dgm:t>
        <a:bodyPr/>
        <a:lstStyle/>
        <a:p>
          <a:r>
            <a:rPr lang="ar-AE" dirty="0"/>
            <a:t>الكلمة</a:t>
          </a:r>
          <a:endParaRPr lang="en-US" dirty="0"/>
        </a:p>
      </dgm:t>
    </dgm:pt>
    <dgm:pt modelId="{068954AD-8FF7-45D6-9CC2-124AB3B837CB}" type="parTrans" cxnId="{FAE4CEE8-860C-45E8-974C-D398C96A44D4}">
      <dgm:prSet/>
      <dgm:spPr/>
      <dgm:t>
        <a:bodyPr/>
        <a:lstStyle/>
        <a:p>
          <a:endParaRPr lang="en-US"/>
        </a:p>
      </dgm:t>
    </dgm:pt>
    <dgm:pt modelId="{1626EB77-2492-408C-B465-B806A44D5F59}" type="sibTrans" cxnId="{FAE4CEE8-860C-45E8-974C-D398C96A44D4}">
      <dgm:prSet/>
      <dgm:spPr/>
      <dgm:t>
        <a:bodyPr/>
        <a:lstStyle/>
        <a:p>
          <a:endParaRPr lang="en-US"/>
        </a:p>
      </dgm:t>
    </dgm:pt>
    <dgm:pt modelId="{0C6513EE-D44C-48C9-BDCC-9B278C5B4F72}">
      <dgm:prSet phldrT="[Text]"/>
      <dgm:spPr/>
      <dgm:t>
        <a:bodyPr/>
        <a:lstStyle/>
        <a:p>
          <a:r>
            <a:rPr lang="ar-AE" dirty="0"/>
            <a:t>لغة الجسد</a:t>
          </a:r>
          <a:endParaRPr lang="en-US" dirty="0"/>
        </a:p>
      </dgm:t>
    </dgm:pt>
    <dgm:pt modelId="{F0A0F0F3-FC50-4ADF-866C-2B492DDB04D3}" type="parTrans" cxnId="{60A8A50A-20A0-4C71-97DC-7F40359ACD0D}">
      <dgm:prSet/>
      <dgm:spPr/>
      <dgm:t>
        <a:bodyPr/>
        <a:lstStyle/>
        <a:p>
          <a:endParaRPr lang="en-US"/>
        </a:p>
      </dgm:t>
    </dgm:pt>
    <dgm:pt modelId="{DB585E77-D83F-4B41-8E9C-CD3CE7893EB5}" type="sibTrans" cxnId="{60A8A50A-20A0-4C71-97DC-7F40359ACD0D}">
      <dgm:prSet/>
      <dgm:spPr/>
      <dgm:t>
        <a:bodyPr/>
        <a:lstStyle/>
        <a:p>
          <a:endParaRPr lang="en-US"/>
        </a:p>
      </dgm:t>
    </dgm:pt>
    <dgm:pt modelId="{661E98D1-AF05-4E30-9C59-84D817711B6D}">
      <dgm:prSet/>
      <dgm:spPr/>
      <dgm:t>
        <a:bodyPr/>
        <a:lstStyle/>
        <a:p>
          <a:r>
            <a:rPr lang="ar-AE" dirty="0"/>
            <a:t>الصوت</a:t>
          </a:r>
          <a:endParaRPr lang="en-US" dirty="0"/>
        </a:p>
      </dgm:t>
    </dgm:pt>
    <dgm:pt modelId="{9AA74EC3-F2C8-4DD7-9B4A-62C846CE9BD3}" type="parTrans" cxnId="{0ABA9EC6-F9A0-4432-BACF-EB3204593F7F}">
      <dgm:prSet/>
      <dgm:spPr/>
      <dgm:t>
        <a:bodyPr/>
        <a:lstStyle/>
        <a:p>
          <a:endParaRPr lang="en-US"/>
        </a:p>
      </dgm:t>
    </dgm:pt>
    <dgm:pt modelId="{1F1A9F0B-F632-4876-BD96-8AB4E25E3FB4}" type="sibTrans" cxnId="{0ABA9EC6-F9A0-4432-BACF-EB3204593F7F}">
      <dgm:prSet/>
      <dgm:spPr/>
      <dgm:t>
        <a:bodyPr/>
        <a:lstStyle/>
        <a:p>
          <a:endParaRPr lang="en-US"/>
        </a:p>
      </dgm:t>
    </dgm:pt>
    <dgm:pt modelId="{AC80E7F8-3390-4826-9B3B-7B9710E28E0E}" type="pres">
      <dgm:prSet presAssocID="{24958418-C8A7-414B-A2F6-C760B452D38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084CB51-14C6-49D3-BB6C-2464C67D2E2E}" type="pres">
      <dgm:prSet presAssocID="{F0BE811E-A421-4E8D-9C71-1A95D221B1C4}" presName="centerShape" presStyleLbl="node0" presStyleIdx="0" presStyleCnt="1" custScaleX="110116" custScaleY="113122"/>
      <dgm:spPr/>
    </dgm:pt>
    <dgm:pt modelId="{1378E4CC-7F86-409C-8846-5646E31192E8}" type="pres">
      <dgm:prSet presAssocID="{068954AD-8FF7-45D6-9CC2-124AB3B837CB}" presName="Name9" presStyleLbl="parChTrans1D2" presStyleIdx="0" presStyleCnt="3"/>
      <dgm:spPr/>
    </dgm:pt>
    <dgm:pt modelId="{F2869A54-C216-4A64-A720-022362EB8617}" type="pres">
      <dgm:prSet presAssocID="{068954AD-8FF7-45D6-9CC2-124AB3B837CB}" presName="connTx" presStyleLbl="parChTrans1D2" presStyleIdx="0" presStyleCnt="3"/>
      <dgm:spPr/>
    </dgm:pt>
    <dgm:pt modelId="{5CB4EAED-FC62-45EE-AF36-F8D560E39392}" type="pres">
      <dgm:prSet presAssocID="{861616BA-0C56-426A-873F-19CBFD78C168}" presName="node" presStyleLbl="node1" presStyleIdx="0" presStyleCnt="3">
        <dgm:presLayoutVars>
          <dgm:bulletEnabled val="1"/>
        </dgm:presLayoutVars>
      </dgm:prSet>
      <dgm:spPr/>
    </dgm:pt>
    <dgm:pt modelId="{A75CD2D6-D430-43A9-8AAD-ADEF41FD1D03}" type="pres">
      <dgm:prSet presAssocID="{9AA74EC3-F2C8-4DD7-9B4A-62C846CE9BD3}" presName="Name9" presStyleLbl="parChTrans1D2" presStyleIdx="1" presStyleCnt="3"/>
      <dgm:spPr/>
    </dgm:pt>
    <dgm:pt modelId="{F5DB763B-9B26-46FD-81AB-4635AEAF9FA7}" type="pres">
      <dgm:prSet presAssocID="{9AA74EC3-F2C8-4DD7-9B4A-62C846CE9BD3}" presName="connTx" presStyleLbl="parChTrans1D2" presStyleIdx="1" presStyleCnt="3"/>
      <dgm:spPr/>
    </dgm:pt>
    <dgm:pt modelId="{B9FCA33A-7347-4409-AC8B-54B1E9E29356}" type="pres">
      <dgm:prSet presAssocID="{661E98D1-AF05-4E30-9C59-84D817711B6D}" presName="node" presStyleLbl="node1" presStyleIdx="1" presStyleCnt="3">
        <dgm:presLayoutVars>
          <dgm:bulletEnabled val="1"/>
        </dgm:presLayoutVars>
      </dgm:prSet>
      <dgm:spPr/>
    </dgm:pt>
    <dgm:pt modelId="{2BBEB37B-445D-429E-B4B3-83A3B7C480EA}" type="pres">
      <dgm:prSet presAssocID="{F0A0F0F3-FC50-4ADF-866C-2B492DDB04D3}" presName="Name9" presStyleLbl="parChTrans1D2" presStyleIdx="2" presStyleCnt="3"/>
      <dgm:spPr/>
    </dgm:pt>
    <dgm:pt modelId="{0E5B2197-D86E-48C5-ACB5-6F29D5794243}" type="pres">
      <dgm:prSet presAssocID="{F0A0F0F3-FC50-4ADF-866C-2B492DDB04D3}" presName="connTx" presStyleLbl="parChTrans1D2" presStyleIdx="2" presStyleCnt="3"/>
      <dgm:spPr/>
    </dgm:pt>
    <dgm:pt modelId="{A019B3CB-7C2E-41E1-9008-1F7AD6E00FB2}" type="pres">
      <dgm:prSet presAssocID="{0C6513EE-D44C-48C9-BDCC-9B278C5B4F72}" presName="node" presStyleLbl="node1" presStyleIdx="2" presStyleCnt="3">
        <dgm:presLayoutVars>
          <dgm:bulletEnabled val="1"/>
        </dgm:presLayoutVars>
      </dgm:prSet>
      <dgm:spPr/>
    </dgm:pt>
  </dgm:ptLst>
  <dgm:cxnLst>
    <dgm:cxn modelId="{60A8A50A-20A0-4C71-97DC-7F40359ACD0D}" srcId="{F0BE811E-A421-4E8D-9C71-1A95D221B1C4}" destId="{0C6513EE-D44C-48C9-BDCC-9B278C5B4F72}" srcOrd="2" destOrd="0" parTransId="{F0A0F0F3-FC50-4ADF-866C-2B492DDB04D3}" sibTransId="{DB585E77-D83F-4B41-8E9C-CD3CE7893EB5}"/>
    <dgm:cxn modelId="{034F5722-79EA-45DD-A683-65CE4C563BF5}" type="presOf" srcId="{861616BA-0C56-426A-873F-19CBFD78C168}" destId="{5CB4EAED-FC62-45EE-AF36-F8D560E39392}" srcOrd="0" destOrd="0" presId="urn:microsoft.com/office/officeart/2005/8/layout/radial1"/>
    <dgm:cxn modelId="{58271834-A51C-43D2-81FE-40AD1DCC67B2}" type="presOf" srcId="{9AA74EC3-F2C8-4DD7-9B4A-62C846CE9BD3}" destId="{A75CD2D6-D430-43A9-8AAD-ADEF41FD1D03}" srcOrd="0" destOrd="0" presId="urn:microsoft.com/office/officeart/2005/8/layout/radial1"/>
    <dgm:cxn modelId="{1A802937-5F6A-46DA-91E5-98C9F75DE181}" type="presOf" srcId="{9AA74EC3-F2C8-4DD7-9B4A-62C846CE9BD3}" destId="{F5DB763B-9B26-46FD-81AB-4635AEAF9FA7}" srcOrd="1" destOrd="0" presId="urn:microsoft.com/office/officeart/2005/8/layout/radial1"/>
    <dgm:cxn modelId="{F22A7961-53A8-48AD-AFC6-DDC60B431BAF}" type="presOf" srcId="{F0A0F0F3-FC50-4ADF-866C-2B492DDB04D3}" destId="{0E5B2197-D86E-48C5-ACB5-6F29D5794243}" srcOrd="1" destOrd="0" presId="urn:microsoft.com/office/officeart/2005/8/layout/radial1"/>
    <dgm:cxn modelId="{8CED506E-C399-4C4E-9D36-B8E8EFB38C00}" type="presOf" srcId="{661E98D1-AF05-4E30-9C59-84D817711B6D}" destId="{B9FCA33A-7347-4409-AC8B-54B1E9E29356}" srcOrd="0" destOrd="0" presId="urn:microsoft.com/office/officeart/2005/8/layout/radial1"/>
    <dgm:cxn modelId="{3B8E8252-2FDF-4703-9FE4-C09068A6FE37}" srcId="{24958418-C8A7-414B-A2F6-C760B452D381}" destId="{F0BE811E-A421-4E8D-9C71-1A95D221B1C4}" srcOrd="0" destOrd="0" parTransId="{14790FDD-D72D-4558-A81F-F253E308ADE5}" sibTransId="{38489279-CB4C-47A7-8249-1A431F43A444}"/>
    <dgm:cxn modelId="{20D5F583-3FF9-4C57-BB52-A9A62CE58960}" type="presOf" srcId="{F0A0F0F3-FC50-4ADF-866C-2B492DDB04D3}" destId="{2BBEB37B-445D-429E-B4B3-83A3B7C480EA}" srcOrd="0" destOrd="0" presId="urn:microsoft.com/office/officeart/2005/8/layout/radial1"/>
    <dgm:cxn modelId="{23BC1F84-9B59-4E8B-B5DC-59DCA2049EA6}" type="presOf" srcId="{0C6513EE-D44C-48C9-BDCC-9B278C5B4F72}" destId="{A019B3CB-7C2E-41E1-9008-1F7AD6E00FB2}" srcOrd="0" destOrd="0" presId="urn:microsoft.com/office/officeart/2005/8/layout/radial1"/>
    <dgm:cxn modelId="{4B004384-5CDD-41DB-BA58-670A33A33633}" type="presOf" srcId="{068954AD-8FF7-45D6-9CC2-124AB3B837CB}" destId="{1378E4CC-7F86-409C-8846-5646E31192E8}" srcOrd="0" destOrd="0" presId="urn:microsoft.com/office/officeart/2005/8/layout/radial1"/>
    <dgm:cxn modelId="{D3458892-9DC6-48B0-A34C-31CFA21DE462}" type="presOf" srcId="{068954AD-8FF7-45D6-9CC2-124AB3B837CB}" destId="{F2869A54-C216-4A64-A720-022362EB8617}" srcOrd="1" destOrd="0" presId="urn:microsoft.com/office/officeart/2005/8/layout/radial1"/>
    <dgm:cxn modelId="{4151A096-624E-43BA-9270-4D6DD99AE1E1}" type="presOf" srcId="{F0BE811E-A421-4E8D-9C71-1A95D221B1C4}" destId="{0084CB51-14C6-49D3-BB6C-2464C67D2E2E}" srcOrd="0" destOrd="0" presId="urn:microsoft.com/office/officeart/2005/8/layout/radial1"/>
    <dgm:cxn modelId="{8283AEB4-46EF-40D7-B361-F17F7A2EA886}" type="presOf" srcId="{24958418-C8A7-414B-A2F6-C760B452D381}" destId="{AC80E7F8-3390-4826-9B3B-7B9710E28E0E}" srcOrd="0" destOrd="0" presId="urn:microsoft.com/office/officeart/2005/8/layout/radial1"/>
    <dgm:cxn modelId="{0ABA9EC6-F9A0-4432-BACF-EB3204593F7F}" srcId="{F0BE811E-A421-4E8D-9C71-1A95D221B1C4}" destId="{661E98D1-AF05-4E30-9C59-84D817711B6D}" srcOrd="1" destOrd="0" parTransId="{9AA74EC3-F2C8-4DD7-9B4A-62C846CE9BD3}" sibTransId="{1F1A9F0B-F632-4876-BD96-8AB4E25E3FB4}"/>
    <dgm:cxn modelId="{FAE4CEE8-860C-45E8-974C-D398C96A44D4}" srcId="{F0BE811E-A421-4E8D-9C71-1A95D221B1C4}" destId="{861616BA-0C56-426A-873F-19CBFD78C168}" srcOrd="0" destOrd="0" parTransId="{068954AD-8FF7-45D6-9CC2-124AB3B837CB}" sibTransId="{1626EB77-2492-408C-B465-B806A44D5F59}"/>
    <dgm:cxn modelId="{CC0065CC-0A11-422F-9BFB-77A1F18678B7}" type="presParOf" srcId="{AC80E7F8-3390-4826-9B3B-7B9710E28E0E}" destId="{0084CB51-14C6-49D3-BB6C-2464C67D2E2E}" srcOrd="0" destOrd="0" presId="urn:microsoft.com/office/officeart/2005/8/layout/radial1"/>
    <dgm:cxn modelId="{80727B8F-F06D-42B3-A650-C114961EC608}" type="presParOf" srcId="{AC80E7F8-3390-4826-9B3B-7B9710E28E0E}" destId="{1378E4CC-7F86-409C-8846-5646E31192E8}" srcOrd="1" destOrd="0" presId="urn:microsoft.com/office/officeart/2005/8/layout/radial1"/>
    <dgm:cxn modelId="{1DCA4E8A-209A-439B-9493-F76FAFFF47F3}" type="presParOf" srcId="{1378E4CC-7F86-409C-8846-5646E31192E8}" destId="{F2869A54-C216-4A64-A720-022362EB8617}" srcOrd="0" destOrd="0" presId="urn:microsoft.com/office/officeart/2005/8/layout/radial1"/>
    <dgm:cxn modelId="{9FB7253C-56AE-439F-A93B-5F04031031BF}" type="presParOf" srcId="{AC80E7F8-3390-4826-9B3B-7B9710E28E0E}" destId="{5CB4EAED-FC62-45EE-AF36-F8D560E39392}" srcOrd="2" destOrd="0" presId="urn:microsoft.com/office/officeart/2005/8/layout/radial1"/>
    <dgm:cxn modelId="{40E5F4FF-E8B6-4947-B23E-B4ECE1A189B8}" type="presParOf" srcId="{AC80E7F8-3390-4826-9B3B-7B9710E28E0E}" destId="{A75CD2D6-D430-43A9-8AAD-ADEF41FD1D03}" srcOrd="3" destOrd="0" presId="urn:microsoft.com/office/officeart/2005/8/layout/radial1"/>
    <dgm:cxn modelId="{DC9A75CB-0EA8-4555-867F-812BA9F9BEE0}" type="presParOf" srcId="{A75CD2D6-D430-43A9-8AAD-ADEF41FD1D03}" destId="{F5DB763B-9B26-46FD-81AB-4635AEAF9FA7}" srcOrd="0" destOrd="0" presId="urn:microsoft.com/office/officeart/2005/8/layout/radial1"/>
    <dgm:cxn modelId="{D15D2329-FE13-4DAB-BBDC-E3522A8DE601}" type="presParOf" srcId="{AC80E7F8-3390-4826-9B3B-7B9710E28E0E}" destId="{B9FCA33A-7347-4409-AC8B-54B1E9E29356}" srcOrd="4" destOrd="0" presId="urn:microsoft.com/office/officeart/2005/8/layout/radial1"/>
    <dgm:cxn modelId="{2C7826A8-DC60-4E94-AA03-3C8D89123EB3}" type="presParOf" srcId="{AC80E7F8-3390-4826-9B3B-7B9710E28E0E}" destId="{2BBEB37B-445D-429E-B4B3-83A3B7C480EA}" srcOrd="5" destOrd="0" presId="urn:microsoft.com/office/officeart/2005/8/layout/radial1"/>
    <dgm:cxn modelId="{0A68F598-6FA2-47A1-A147-C17098EBFF7D}" type="presParOf" srcId="{2BBEB37B-445D-429E-B4B3-83A3B7C480EA}" destId="{0E5B2197-D86E-48C5-ACB5-6F29D5794243}" srcOrd="0" destOrd="0" presId="urn:microsoft.com/office/officeart/2005/8/layout/radial1"/>
    <dgm:cxn modelId="{E0646909-8C83-4487-B13B-0885413D1D71}" type="presParOf" srcId="{AC80E7F8-3390-4826-9B3B-7B9710E28E0E}" destId="{A019B3CB-7C2E-41E1-9008-1F7AD6E00FB2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958418-C8A7-414B-A2F6-C760B452D381}" type="doc">
      <dgm:prSet loTypeId="urn:microsoft.com/office/officeart/2005/8/layout/radial1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0BE811E-A421-4E8D-9C71-1A95D221B1C4}">
      <dgm:prSet phldrT="[Text]" custT="1"/>
      <dgm:spPr/>
      <dgm:t>
        <a:bodyPr/>
        <a:lstStyle/>
        <a:p>
          <a:r>
            <a:rPr lang="en-US" sz="2400" b="1" dirty="0">
              <a:solidFill>
                <a:srgbClr val="FFFF00"/>
              </a:solidFill>
            </a:rPr>
            <a:t>Feedback</a:t>
          </a:r>
        </a:p>
      </dgm:t>
    </dgm:pt>
    <dgm:pt modelId="{14790FDD-D72D-4558-A81F-F253E308ADE5}" type="parTrans" cxnId="{3B8E8252-2FDF-4703-9FE4-C09068A6FE37}">
      <dgm:prSet/>
      <dgm:spPr/>
      <dgm:t>
        <a:bodyPr/>
        <a:lstStyle/>
        <a:p>
          <a:endParaRPr lang="en-US"/>
        </a:p>
      </dgm:t>
    </dgm:pt>
    <dgm:pt modelId="{38489279-CB4C-47A7-8249-1A431F43A444}" type="sibTrans" cxnId="{3B8E8252-2FDF-4703-9FE4-C09068A6FE37}">
      <dgm:prSet/>
      <dgm:spPr/>
      <dgm:t>
        <a:bodyPr/>
        <a:lstStyle/>
        <a:p>
          <a:endParaRPr lang="en-US"/>
        </a:p>
      </dgm:t>
    </dgm:pt>
    <dgm:pt modelId="{861616BA-0C56-426A-873F-19CBFD78C168}">
      <dgm:prSet phldrT="[Text]"/>
      <dgm:spPr/>
      <dgm:t>
        <a:bodyPr/>
        <a:lstStyle/>
        <a:p>
          <a:r>
            <a:rPr lang="ar-AE" dirty="0"/>
            <a:t>إعرف التفاصيل</a:t>
          </a:r>
          <a:endParaRPr lang="en-US" dirty="0"/>
        </a:p>
      </dgm:t>
    </dgm:pt>
    <dgm:pt modelId="{068954AD-8FF7-45D6-9CC2-124AB3B837CB}" type="parTrans" cxnId="{FAE4CEE8-860C-45E8-974C-D398C96A44D4}">
      <dgm:prSet/>
      <dgm:spPr/>
      <dgm:t>
        <a:bodyPr/>
        <a:lstStyle/>
        <a:p>
          <a:endParaRPr lang="en-US"/>
        </a:p>
      </dgm:t>
    </dgm:pt>
    <dgm:pt modelId="{1626EB77-2492-408C-B465-B806A44D5F59}" type="sibTrans" cxnId="{FAE4CEE8-860C-45E8-974C-D398C96A44D4}">
      <dgm:prSet/>
      <dgm:spPr/>
      <dgm:t>
        <a:bodyPr/>
        <a:lstStyle/>
        <a:p>
          <a:endParaRPr lang="en-US"/>
        </a:p>
      </dgm:t>
    </dgm:pt>
    <dgm:pt modelId="{0C6513EE-D44C-48C9-BDCC-9B278C5B4F72}">
      <dgm:prSet phldrT="[Text]"/>
      <dgm:spPr/>
      <dgm:t>
        <a:bodyPr/>
        <a:lstStyle/>
        <a:p>
          <a:r>
            <a:rPr lang="ar-AE" dirty="0"/>
            <a:t>لا تنتقد بالعلن</a:t>
          </a:r>
          <a:endParaRPr lang="en-US" dirty="0"/>
        </a:p>
      </dgm:t>
    </dgm:pt>
    <dgm:pt modelId="{F0A0F0F3-FC50-4ADF-866C-2B492DDB04D3}" type="parTrans" cxnId="{60A8A50A-20A0-4C71-97DC-7F40359ACD0D}">
      <dgm:prSet/>
      <dgm:spPr/>
      <dgm:t>
        <a:bodyPr/>
        <a:lstStyle/>
        <a:p>
          <a:endParaRPr lang="en-US"/>
        </a:p>
      </dgm:t>
    </dgm:pt>
    <dgm:pt modelId="{DB585E77-D83F-4B41-8E9C-CD3CE7893EB5}" type="sibTrans" cxnId="{60A8A50A-20A0-4C71-97DC-7F40359ACD0D}">
      <dgm:prSet/>
      <dgm:spPr/>
      <dgm:t>
        <a:bodyPr/>
        <a:lstStyle/>
        <a:p>
          <a:endParaRPr lang="en-US"/>
        </a:p>
      </dgm:t>
    </dgm:pt>
    <dgm:pt modelId="{661E98D1-AF05-4E30-9C59-84D817711B6D}">
      <dgm:prSet/>
      <dgm:spPr/>
      <dgm:t>
        <a:bodyPr/>
        <a:lstStyle/>
        <a:p>
          <a:r>
            <a:rPr lang="ar-AE" dirty="0"/>
            <a:t>كن محدد</a:t>
          </a:r>
          <a:endParaRPr lang="en-US" dirty="0"/>
        </a:p>
      </dgm:t>
    </dgm:pt>
    <dgm:pt modelId="{9AA74EC3-F2C8-4DD7-9B4A-62C846CE9BD3}" type="parTrans" cxnId="{0ABA9EC6-F9A0-4432-BACF-EB3204593F7F}">
      <dgm:prSet/>
      <dgm:spPr/>
      <dgm:t>
        <a:bodyPr/>
        <a:lstStyle/>
        <a:p>
          <a:endParaRPr lang="en-US"/>
        </a:p>
      </dgm:t>
    </dgm:pt>
    <dgm:pt modelId="{1F1A9F0B-F632-4876-BD96-8AB4E25E3FB4}" type="sibTrans" cxnId="{0ABA9EC6-F9A0-4432-BACF-EB3204593F7F}">
      <dgm:prSet/>
      <dgm:spPr/>
      <dgm:t>
        <a:bodyPr/>
        <a:lstStyle/>
        <a:p>
          <a:endParaRPr lang="en-US"/>
        </a:p>
      </dgm:t>
    </dgm:pt>
    <dgm:pt modelId="{1AFDE3E8-2B74-4C45-A581-43DB6158CED6}">
      <dgm:prSet/>
      <dgm:spPr/>
      <dgm:t>
        <a:bodyPr/>
        <a:lstStyle/>
        <a:p>
          <a:r>
            <a:rPr lang="ar-AE" dirty="0"/>
            <a:t>استمع جيدا</a:t>
          </a:r>
          <a:endParaRPr lang="en-US" dirty="0"/>
        </a:p>
      </dgm:t>
    </dgm:pt>
    <dgm:pt modelId="{3291C85B-782B-4442-BE63-65001E9F7375}" type="parTrans" cxnId="{4B786035-19D9-4584-A50C-6E1683172233}">
      <dgm:prSet/>
      <dgm:spPr/>
      <dgm:t>
        <a:bodyPr/>
        <a:lstStyle/>
        <a:p>
          <a:endParaRPr lang="en-US"/>
        </a:p>
      </dgm:t>
    </dgm:pt>
    <dgm:pt modelId="{5E026DA8-1F89-4485-BCC7-82FFD2E5C805}" type="sibTrans" cxnId="{4B786035-19D9-4584-A50C-6E1683172233}">
      <dgm:prSet/>
      <dgm:spPr/>
      <dgm:t>
        <a:bodyPr/>
        <a:lstStyle/>
        <a:p>
          <a:endParaRPr lang="en-US"/>
        </a:p>
      </dgm:t>
    </dgm:pt>
    <dgm:pt modelId="{DBDAC76B-20E8-42CC-A0E2-12484CF95E04}">
      <dgm:prSet/>
      <dgm:spPr/>
      <dgm:t>
        <a:bodyPr/>
        <a:lstStyle/>
        <a:p>
          <a:r>
            <a:rPr lang="ar-AE" dirty="0"/>
            <a:t>ضع مشاعرك جانبا</a:t>
          </a:r>
          <a:endParaRPr lang="en-US" dirty="0"/>
        </a:p>
      </dgm:t>
    </dgm:pt>
    <dgm:pt modelId="{6059B9F0-EF9C-4B94-975D-DE686AFF2454}" type="parTrans" cxnId="{F0732029-8F0C-461D-8B29-40EF6865F867}">
      <dgm:prSet/>
      <dgm:spPr/>
      <dgm:t>
        <a:bodyPr/>
        <a:lstStyle/>
        <a:p>
          <a:endParaRPr lang="en-US"/>
        </a:p>
      </dgm:t>
    </dgm:pt>
    <dgm:pt modelId="{E40EC178-1CD6-4131-A34D-C5F7AB62B36C}" type="sibTrans" cxnId="{F0732029-8F0C-461D-8B29-40EF6865F867}">
      <dgm:prSet/>
      <dgm:spPr/>
      <dgm:t>
        <a:bodyPr/>
        <a:lstStyle/>
        <a:p>
          <a:endParaRPr lang="en-US"/>
        </a:p>
      </dgm:t>
    </dgm:pt>
    <dgm:pt modelId="{CD1D6615-251A-49A8-B9A6-E04F4F444DF5}">
      <dgm:prSet/>
      <dgm:spPr/>
      <dgm:t>
        <a:bodyPr/>
        <a:lstStyle/>
        <a:p>
          <a:r>
            <a:rPr lang="ar-AE" dirty="0"/>
            <a:t>انتقد الفكرة وليس الشخص</a:t>
          </a:r>
          <a:endParaRPr lang="en-US" dirty="0"/>
        </a:p>
      </dgm:t>
    </dgm:pt>
    <dgm:pt modelId="{2D0CE5DF-9777-4886-A69B-D35C8E4BED23}" type="parTrans" cxnId="{F07FE396-6EA5-499C-85EC-1A05B0278799}">
      <dgm:prSet/>
      <dgm:spPr/>
      <dgm:t>
        <a:bodyPr/>
        <a:lstStyle/>
        <a:p>
          <a:endParaRPr lang="en-US"/>
        </a:p>
      </dgm:t>
    </dgm:pt>
    <dgm:pt modelId="{F21738A2-CFAE-482D-BDF5-AB5A0940298F}" type="sibTrans" cxnId="{F07FE396-6EA5-499C-85EC-1A05B0278799}">
      <dgm:prSet/>
      <dgm:spPr/>
      <dgm:t>
        <a:bodyPr/>
        <a:lstStyle/>
        <a:p>
          <a:endParaRPr lang="en-US"/>
        </a:p>
      </dgm:t>
    </dgm:pt>
    <dgm:pt modelId="{AC80E7F8-3390-4826-9B3B-7B9710E28E0E}" type="pres">
      <dgm:prSet presAssocID="{24958418-C8A7-414B-A2F6-C760B452D38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084CB51-14C6-49D3-BB6C-2464C67D2E2E}" type="pres">
      <dgm:prSet presAssocID="{F0BE811E-A421-4E8D-9C71-1A95D221B1C4}" presName="centerShape" presStyleLbl="node0" presStyleIdx="0" presStyleCnt="1" custScaleX="143727" custScaleY="113122"/>
      <dgm:spPr/>
    </dgm:pt>
    <dgm:pt modelId="{1378E4CC-7F86-409C-8846-5646E31192E8}" type="pres">
      <dgm:prSet presAssocID="{068954AD-8FF7-45D6-9CC2-124AB3B837CB}" presName="Name9" presStyleLbl="parChTrans1D2" presStyleIdx="0" presStyleCnt="6"/>
      <dgm:spPr/>
    </dgm:pt>
    <dgm:pt modelId="{F2869A54-C216-4A64-A720-022362EB8617}" type="pres">
      <dgm:prSet presAssocID="{068954AD-8FF7-45D6-9CC2-124AB3B837CB}" presName="connTx" presStyleLbl="parChTrans1D2" presStyleIdx="0" presStyleCnt="6"/>
      <dgm:spPr/>
    </dgm:pt>
    <dgm:pt modelId="{5CB4EAED-FC62-45EE-AF36-F8D560E39392}" type="pres">
      <dgm:prSet presAssocID="{861616BA-0C56-426A-873F-19CBFD78C168}" presName="node" presStyleLbl="node1" presStyleIdx="0" presStyleCnt="6">
        <dgm:presLayoutVars>
          <dgm:bulletEnabled val="1"/>
        </dgm:presLayoutVars>
      </dgm:prSet>
      <dgm:spPr/>
    </dgm:pt>
    <dgm:pt modelId="{9D558C3A-487F-47B2-965F-C06746FF9C04}" type="pres">
      <dgm:prSet presAssocID="{3291C85B-782B-4442-BE63-65001E9F7375}" presName="Name9" presStyleLbl="parChTrans1D2" presStyleIdx="1" presStyleCnt="6"/>
      <dgm:spPr/>
    </dgm:pt>
    <dgm:pt modelId="{E228D473-7614-4808-849B-C2B2DA8ED5D3}" type="pres">
      <dgm:prSet presAssocID="{3291C85B-782B-4442-BE63-65001E9F7375}" presName="connTx" presStyleLbl="parChTrans1D2" presStyleIdx="1" presStyleCnt="6"/>
      <dgm:spPr/>
    </dgm:pt>
    <dgm:pt modelId="{71B81DBD-1633-4C66-881D-6D159C98844A}" type="pres">
      <dgm:prSet presAssocID="{1AFDE3E8-2B74-4C45-A581-43DB6158CED6}" presName="node" presStyleLbl="node1" presStyleIdx="1" presStyleCnt="6">
        <dgm:presLayoutVars>
          <dgm:bulletEnabled val="1"/>
        </dgm:presLayoutVars>
      </dgm:prSet>
      <dgm:spPr/>
    </dgm:pt>
    <dgm:pt modelId="{D5EF22C9-164D-4467-8ACC-163823D797C7}" type="pres">
      <dgm:prSet presAssocID="{6059B9F0-EF9C-4B94-975D-DE686AFF2454}" presName="Name9" presStyleLbl="parChTrans1D2" presStyleIdx="2" presStyleCnt="6"/>
      <dgm:spPr/>
    </dgm:pt>
    <dgm:pt modelId="{86A83888-61A3-43A8-B1E3-D24D5DFC6173}" type="pres">
      <dgm:prSet presAssocID="{6059B9F0-EF9C-4B94-975D-DE686AFF2454}" presName="connTx" presStyleLbl="parChTrans1D2" presStyleIdx="2" presStyleCnt="6"/>
      <dgm:spPr/>
    </dgm:pt>
    <dgm:pt modelId="{2D3D618F-1DB0-4E53-AC9D-E51B99ED9D27}" type="pres">
      <dgm:prSet presAssocID="{DBDAC76B-20E8-42CC-A0E2-12484CF95E04}" presName="node" presStyleLbl="node1" presStyleIdx="2" presStyleCnt="6">
        <dgm:presLayoutVars>
          <dgm:bulletEnabled val="1"/>
        </dgm:presLayoutVars>
      </dgm:prSet>
      <dgm:spPr/>
    </dgm:pt>
    <dgm:pt modelId="{7C509291-9C1D-4937-A617-C5B38C81DAB3}" type="pres">
      <dgm:prSet presAssocID="{2D0CE5DF-9777-4886-A69B-D35C8E4BED23}" presName="Name9" presStyleLbl="parChTrans1D2" presStyleIdx="3" presStyleCnt="6"/>
      <dgm:spPr/>
    </dgm:pt>
    <dgm:pt modelId="{F4180EA5-4F20-4842-AFF2-4EB714ACD064}" type="pres">
      <dgm:prSet presAssocID="{2D0CE5DF-9777-4886-A69B-D35C8E4BED23}" presName="connTx" presStyleLbl="parChTrans1D2" presStyleIdx="3" presStyleCnt="6"/>
      <dgm:spPr/>
    </dgm:pt>
    <dgm:pt modelId="{1895D2FC-D7E6-4C06-8E06-6BDEFBB2D973}" type="pres">
      <dgm:prSet presAssocID="{CD1D6615-251A-49A8-B9A6-E04F4F444DF5}" presName="node" presStyleLbl="node1" presStyleIdx="3" presStyleCnt="6">
        <dgm:presLayoutVars>
          <dgm:bulletEnabled val="1"/>
        </dgm:presLayoutVars>
      </dgm:prSet>
      <dgm:spPr/>
    </dgm:pt>
    <dgm:pt modelId="{A75CD2D6-D430-43A9-8AAD-ADEF41FD1D03}" type="pres">
      <dgm:prSet presAssocID="{9AA74EC3-F2C8-4DD7-9B4A-62C846CE9BD3}" presName="Name9" presStyleLbl="parChTrans1D2" presStyleIdx="4" presStyleCnt="6"/>
      <dgm:spPr/>
    </dgm:pt>
    <dgm:pt modelId="{F5DB763B-9B26-46FD-81AB-4635AEAF9FA7}" type="pres">
      <dgm:prSet presAssocID="{9AA74EC3-F2C8-4DD7-9B4A-62C846CE9BD3}" presName="connTx" presStyleLbl="parChTrans1D2" presStyleIdx="4" presStyleCnt="6"/>
      <dgm:spPr/>
    </dgm:pt>
    <dgm:pt modelId="{B9FCA33A-7347-4409-AC8B-54B1E9E29356}" type="pres">
      <dgm:prSet presAssocID="{661E98D1-AF05-4E30-9C59-84D817711B6D}" presName="node" presStyleLbl="node1" presStyleIdx="4" presStyleCnt="6">
        <dgm:presLayoutVars>
          <dgm:bulletEnabled val="1"/>
        </dgm:presLayoutVars>
      </dgm:prSet>
      <dgm:spPr/>
    </dgm:pt>
    <dgm:pt modelId="{2BBEB37B-445D-429E-B4B3-83A3B7C480EA}" type="pres">
      <dgm:prSet presAssocID="{F0A0F0F3-FC50-4ADF-866C-2B492DDB04D3}" presName="Name9" presStyleLbl="parChTrans1D2" presStyleIdx="5" presStyleCnt="6"/>
      <dgm:spPr/>
    </dgm:pt>
    <dgm:pt modelId="{0E5B2197-D86E-48C5-ACB5-6F29D5794243}" type="pres">
      <dgm:prSet presAssocID="{F0A0F0F3-FC50-4ADF-866C-2B492DDB04D3}" presName="connTx" presStyleLbl="parChTrans1D2" presStyleIdx="5" presStyleCnt="6"/>
      <dgm:spPr/>
    </dgm:pt>
    <dgm:pt modelId="{A019B3CB-7C2E-41E1-9008-1F7AD6E00FB2}" type="pres">
      <dgm:prSet presAssocID="{0C6513EE-D44C-48C9-BDCC-9B278C5B4F72}" presName="node" presStyleLbl="node1" presStyleIdx="5" presStyleCnt="6">
        <dgm:presLayoutVars>
          <dgm:bulletEnabled val="1"/>
        </dgm:presLayoutVars>
      </dgm:prSet>
      <dgm:spPr/>
    </dgm:pt>
  </dgm:ptLst>
  <dgm:cxnLst>
    <dgm:cxn modelId="{60A8A50A-20A0-4C71-97DC-7F40359ACD0D}" srcId="{F0BE811E-A421-4E8D-9C71-1A95D221B1C4}" destId="{0C6513EE-D44C-48C9-BDCC-9B278C5B4F72}" srcOrd="5" destOrd="0" parTransId="{F0A0F0F3-FC50-4ADF-866C-2B492DDB04D3}" sibTransId="{DB585E77-D83F-4B41-8E9C-CD3CE7893EB5}"/>
    <dgm:cxn modelId="{EBF89C16-D839-4AA5-B30B-1EDF2F45EB6D}" type="presOf" srcId="{3291C85B-782B-4442-BE63-65001E9F7375}" destId="{E228D473-7614-4808-849B-C2B2DA8ED5D3}" srcOrd="1" destOrd="0" presId="urn:microsoft.com/office/officeart/2005/8/layout/radial1"/>
    <dgm:cxn modelId="{034F5722-79EA-45DD-A683-65CE4C563BF5}" type="presOf" srcId="{861616BA-0C56-426A-873F-19CBFD78C168}" destId="{5CB4EAED-FC62-45EE-AF36-F8D560E39392}" srcOrd="0" destOrd="0" presId="urn:microsoft.com/office/officeart/2005/8/layout/radial1"/>
    <dgm:cxn modelId="{F0732029-8F0C-461D-8B29-40EF6865F867}" srcId="{F0BE811E-A421-4E8D-9C71-1A95D221B1C4}" destId="{DBDAC76B-20E8-42CC-A0E2-12484CF95E04}" srcOrd="2" destOrd="0" parTransId="{6059B9F0-EF9C-4B94-975D-DE686AFF2454}" sibTransId="{E40EC178-1CD6-4131-A34D-C5F7AB62B36C}"/>
    <dgm:cxn modelId="{58271834-A51C-43D2-81FE-40AD1DCC67B2}" type="presOf" srcId="{9AA74EC3-F2C8-4DD7-9B4A-62C846CE9BD3}" destId="{A75CD2D6-D430-43A9-8AAD-ADEF41FD1D03}" srcOrd="0" destOrd="0" presId="urn:microsoft.com/office/officeart/2005/8/layout/radial1"/>
    <dgm:cxn modelId="{4B786035-19D9-4584-A50C-6E1683172233}" srcId="{F0BE811E-A421-4E8D-9C71-1A95D221B1C4}" destId="{1AFDE3E8-2B74-4C45-A581-43DB6158CED6}" srcOrd="1" destOrd="0" parTransId="{3291C85B-782B-4442-BE63-65001E9F7375}" sibTransId="{5E026DA8-1F89-4485-BCC7-82FFD2E5C805}"/>
    <dgm:cxn modelId="{1A802937-5F6A-46DA-91E5-98C9F75DE181}" type="presOf" srcId="{9AA74EC3-F2C8-4DD7-9B4A-62C846CE9BD3}" destId="{F5DB763B-9B26-46FD-81AB-4635AEAF9FA7}" srcOrd="1" destOrd="0" presId="urn:microsoft.com/office/officeart/2005/8/layout/radial1"/>
    <dgm:cxn modelId="{F22A7961-53A8-48AD-AFC6-DDC60B431BAF}" type="presOf" srcId="{F0A0F0F3-FC50-4ADF-866C-2B492DDB04D3}" destId="{0E5B2197-D86E-48C5-ACB5-6F29D5794243}" srcOrd="1" destOrd="0" presId="urn:microsoft.com/office/officeart/2005/8/layout/radial1"/>
    <dgm:cxn modelId="{8CED506E-C399-4C4E-9D36-B8E8EFB38C00}" type="presOf" srcId="{661E98D1-AF05-4E30-9C59-84D817711B6D}" destId="{B9FCA33A-7347-4409-AC8B-54B1E9E29356}" srcOrd="0" destOrd="0" presId="urn:microsoft.com/office/officeart/2005/8/layout/radial1"/>
    <dgm:cxn modelId="{8E7C0A4F-C922-4E99-80C7-DAF859B8BC3B}" type="presOf" srcId="{6059B9F0-EF9C-4B94-975D-DE686AFF2454}" destId="{D5EF22C9-164D-4467-8ACC-163823D797C7}" srcOrd="0" destOrd="0" presId="urn:microsoft.com/office/officeart/2005/8/layout/radial1"/>
    <dgm:cxn modelId="{9AB42271-1027-44E7-AD95-2208B2EA0BB3}" type="presOf" srcId="{3291C85B-782B-4442-BE63-65001E9F7375}" destId="{9D558C3A-487F-47B2-965F-C06746FF9C04}" srcOrd="0" destOrd="0" presId="urn:microsoft.com/office/officeart/2005/8/layout/radial1"/>
    <dgm:cxn modelId="{3B8E8252-2FDF-4703-9FE4-C09068A6FE37}" srcId="{24958418-C8A7-414B-A2F6-C760B452D381}" destId="{F0BE811E-A421-4E8D-9C71-1A95D221B1C4}" srcOrd="0" destOrd="0" parTransId="{14790FDD-D72D-4558-A81F-F253E308ADE5}" sibTransId="{38489279-CB4C-47A7-8249-1A431F43A444}"/>
    <dgm:cxn modelId="{27F4917B-0A6C-465A-8A68-2D166ADA12C0}" type="presOf" srcId="{2D0CE5DF-9777-4886-A69B-D35C8E4BED23}" destId="{7C509291-9C1D-4937-A617-C5B38C81DAB3}" srcOrd="0" destOrd="0" presId="urn:microsoft.com/office/officeart/2005/8/layout/radial1"/>
    <dgm:cxn modelId="{1AF7517D-A753-44CB-A010-4252445DD77D}" type="presOf" srcId="{DBDAC76B-20E8-42CC-A0E2-12484CF95E04}" destId="{2D3D618F-1DB0-4E53-AC9D-E51B99ED9D27}" srcOrd="0" destOrd="0" presId="urn:microsoft.com/office/officeart/2005/8/layout/radial1"/>
    <dgm:cxn modelId="{20D5F583-3FF9-4C57-BB52-A9A62CE58960}" type="presOf" srcId="{F0A0F0F3-FC50-4ADF-866C-2B492DDB04D3}" destId="{2BBEB37B-445D-429E-B4B3-83A3B7C480EA}" srcOrd="0" destOrd="0" presId="urn:microsoft.com/office/officeart/2005/8/layout/radial1"/>
    <dgm:cxn modelId="{23BC1F84-9B59-4E8B-B5DC-59DCA2049EA6}" type="presOf" srcId="{0C6513EE-D44C-48C9-BDCC-9B278C5B4F72}" destId="{A019B3CB-7C2E-41E1-9008-1F7AD6E00FB2}" srcOrd="0" destOrd="0" presId="urn:microsoft.com/office/officeart/2005/8/layout/radial1"/>
    <dgm:cxn modelId="{4B004384-5CDD-41DB-BA58-670A33A33633}" type="presOf" srcId="{068954AD-8FF7-45D6-9CC2-124AB3B837CB}" destId="{1378E4CC-7F86-409C-8846-5646E31192E8}" srcOrd="0" destOrd="0" presId="urn:microsoft.com/office/officeart/2005/8/layout/radial1"/>
    <dgm:cxn modelId="{D3458892-9DC6-48B0-A34C-31CFA21DE462}" type="presOf" srcId="{068954AD-8FF7-45D6-9CC2-124AB3B837CB}" destId="{F2869A54-C216-4A64-A720-022362EB8617}" srcOrd="1" destOrd="0" presId="urn:microsoft.com/office/officeart/2005/8/layout/radial1"/>
    <dgm:cxn modelId="{4151A096-624E-43BA-9270-4D6DD99AE1E1}" type="presOf" srcId="{F0BE811E-A421-4E8D-9C71-1A95D221B1C4}" destId="{0084CB51-14C6-49D3-BB6C-2464C67D2E2E}" srcOrd="0" destOrd="0" presId="urn:microsoft.com/office/officeart/2005/8/layout/radial1"/>
    <dgm:cxn modelId="{F07FE396-6EA5-499C-85EC-1A05B0278799}" srcId="{F0BE811E-A421-4E8D-9C71-1A95D221B1C4}" destId="{CD1D6615-251A-49A8-B9A6-E04F4F444DF5}" srcOrd="3" destOrd="0" parTransId="{2D0CE5DF-9777-4886-A69B-D35C8E4BED23}" sibTransId="{F21738A2-CFAE-482D-BDF5-AB5A0940298F}"/>
    <dgm:cxn modelId="{7F4F8FAE-B935-4CC0-A7A6-2EC43EA62ECF}" type="presOf" srcId="{6059B9F0-EF9C-4B94-975D-DE686AFF2454}" destId="{86A83888-61A3-43A8-B1E3-D24D5DFC6173}" srcOrd="1" destOrd="0" presId="urn:microsoft.com/office/officeart/2005/8/layout/radial1"/>
    <dgm:cxn modelId="{8283AEB4-46EF-40D7-B361-F17F7A2EA886}" type="presOf" srcId="{24958418-C8A7-414B-A2F6-C760B452D381}" destId="{AC80E7F8-3390-4826-9B3B-7B9710E28E0E}" srcOrd="0" destOrd="0" presId="urn:microsoft.com/office/officeart/2005/8/layout/radial1"/>
    <dgm:cxn modelId="{0ABA9EC6-F9A0-4432-BACF-EB3204593F7F}" srcId="{F0BE811E-A421-4E8D-9C71-1A95D221B1C4}" destId="{661E98D1-AF05-4E30-9C59-84D817711B6D}" srcOrd="4" destOrd="0" parTransId="{9AA74EC3-F2C8-4DD7-9B4A-62C846CE9BD3}" sibTransId="{1F1A9F0B-F632-4876-BD96-8AB4E25E3FB4}"/>
    <dgm:cxn modelId="{7A3EE7E3-14B0-432B-8027-8A270A11A7F5}" type="presOf" srcId="{1AFDE3E8-2B74-4C45-A581-43DB6158CED6}" destId="{71B81DBD-1633-4C66-881D-6D159C98844A}" srcOrd="0" destOrd="0" presId="urn:microsoft.com/office/officeart/2005/8/layout/radial1"/>
    <dgm:cxn modelId="{F3E97EE7-A3C6-4FB1-9CEB-D61AF45D8C3B}" type="presOf" srcId="{2D0CE5DF-9777-4886-A69B-D35C8E4BED23}" destId="{F4180EA5-4F20-4842-AFF2-4EB714ACD064}" srcOrd="1" destOrd="0" presId="urn:microsoft.com/office/officeart/2005/8/layout/radial1"/>
    <dgm:cxn modelId="{FAE4CEE8-860C-45E8-974C-D398C96A44D4}" srcId="{F0BE811E-A421-4E8D-9C71-1A95D221B1C4}" destId="{861616BA-0C56-426A-873F-19CBFD78C168}" srcOrd="0" destOrd="0" parTransId="{068954AD-8FF7-45D6-9CC2-124AB3B837CB}" sibTransId="{1626EB77-2492-408C-B465-B806A44D5F59}"/>
    <dgm:cxn modelId="{21F2B1FF-7512-4B5D-BE8A-A74F888E7AA1}" type="presOf" srcId="{CD1D6615-251A-49A8-B9A6-E04F4F444DF5}" destId="{1895D2FC-D7E6-4C06-8E06-6BDEFBB2D973}" srcOrd="0" destOrd="0" presId="urn:microsoft.com/office/officeart/2005/8/layout/radial1"/>
    <dgm:cxn modelId="{CC0065CC-0A11-422F-9BFB-77A1F18678B7}" type="presParOf" srcId="{AC80E7F8-3390-4826-9B3B-7B9710E28E0E}" destId="{0084CB51-14C6-49D3-BB6C-2464C67D2E2E}" srcOrd="0" destOrd="0" presId="urn:microsoft.com/office/officeart/2005/8/layout/radial1"/>
    <dgm:cxn modelId="{80727B8F-F06D-42B3-A650-C114961EC608}" type="presParOf" srcId="{AC80E7F8-3390-4826-9B3B-7B9710E28E0E}" destId="{1378E4CC-7F86-409C-8846-5646E31192E8}" srcOrd="1" destOrd="0" presId="urn:microsoft.com/office/officeart/2005/8/layout/radial1"/>
    <dgm:cxn modelId="{1DCA4E8A-209A-439B-9493-F76FAFFF47F3}" type="presParOf" srcId="{1378E4CC-7F86-409C-8846-5646E31192E8}" destId="{F2869A54-C216-4A64-A720-022362EB8617}" srcOrd="0" destOrd="0" presId="urn:microsoft.com/office/officeart/2005/8/layout/radial1"/>
    <dgm:cxn modelId="{9FB7253C-56AE-439F-A93B-5F04031031BF}" type="presParOf" srcId="{AC80E7F8-3390-4826-9B3B-7B9710E28E0E}" destId="{5CB4EAED-FC62-45EE-AF36-F8D560E39392}" srcOrd="2" destOrd="0" presId="urn:microsoft.com/office/officeart/2005/8/layout/radial1"/>
    <dgm:cxn modelId="{CA04EF6E-198F-4F6F-9BE1-168FEC9D06CA}" type="presParOf" srcId="{AC80E7F8-3390-4826-9B3B-7B9710E28E0E}" destId="{9D558C3A-487F-47B2-965F-C06746FF9C04}" srcOrd="3" destOrd="0" presId="urn:microsoft.com/office/officeart/2005/8/layout/radial1"/>
    <dgm:cxn modelId="{1A882A45-C84C-40E6-B2A3-7B74DC340DA0}" type="presParOf" srcId="{9D558C3A-487F-47B2-965F-C06746FF9C04}" destId="{E228D473-7614-4808-849B-C2B2DA8ED5D3}" srcOrd="0" destOrd="0" presId="urn:microsoft.com/office/officeart/2005/8/layout/radial1"/>
    <dgm:cxn modelId="{1B1921FC-FC46-4D24-BB9F-7BF9048F5876}" type="presParOf" srcId="{AC80E7F8-3390-4826-9B3B-7B9710E28E0E}" destId="{71B81DBD-1633-4C66-881D-6D159C98844A}" srcOrd="4" destOrd="0" presId="urn:microsoft.com/office/officeart/2005/8/layout/radial1"/>
    <dgm:cxn modelId="{7ED77089-3AF7-4F79-8E81-C74C0AE74EB7}" type="presParOf" srcId="{AC80E7F8-3390-4826-9B3B-7B9710E28E0E}" destId="{D5EF22C9-164D-4467-8ACC-163823D797C7}" srcOrd="5" destOrd="0" presId="urn:microsoft.com/office/officeart/2005/8/layout/radial1"/>
    <dgm:cxn modelId="{3293BF51-1980-488B-8C18-BF467D7863CB}" type="presParOf" srcId="{D5EF22C9-164D-4467-8ACC-163823D797C7}" destId="{86A83888-61A3-43A8-B1E3-D24D5DFC6173}" srcOrd="0" destOrd="0" presId="urn:microsoft.com/office/officeart/2005/8/layout/radial1"/>
    <dgm:cxn modelId="{DAFC586A-1F62-4B40-AF03-A42D085CB2B8}" type="presParOf" srcId="{AC80E7F8-3390-4826-9B3B-7B9710E28E0E}" destId="{2D3D618F-1DB0-4E53-AC9D-E51B99ED9D27}" srcOrd="6" destOrd="0" presId="urn:microsoft.com/office/officeart/2005/8/layout/radial1"/>
    <dgm:cxn modelId="{1DB00EDC-16B2-4DBC-A776-19244F6B1173}" type="presParOf" srcId="{AC80E7F8-3390-4826-9B3B-7B9710E28E0E}" destId="{7C509291-9C1D-4937-A617-C5B38C81DAB3}" srcOrd="7" destOrd="0" presId="urn:microsoft.com/office/officeart/2005/8/layout/radial1"/>
    <dgm:cxn modelId="{E1B7AA05-6B47-4A6B-9F18-32CE45395351}" type="presParOf" srcId="{7C509291-9C1D-4937-A617-C5B38C81DAB3}" destId="{F4180EA5-4F20-4842-AFF2-4EB714ACD064}" srcOrd="0" destOrd="0" presId="urn:microsoft.com/office/officeart/2005/8/layout/radial1"/>
    <dgm:cxn modelId="{1FFE6177-1EFC-4FB2-8AFF-B66AF1B77AF9}" type="presParOf" srcId="{AC80E7F8-3390-4826-9B3B-7B9710E28E0E}" destId="{1895D2FC-D7E6-4C06-8E06-6BDEFBB2D973}" srcOrd="8" destOrd="0" presId="urn:microsoft.com/office/officeart/2005/8/layout/radial1"/>
    <dgm:cxn modelId="{40E5F4FF-E8B6-4947-B23E-B4ECE1A189B8}" type="presParOf" srcId="{AC80E7F8-3390-4826-9B3B-7B9710E28E0E}" destId="{A75CD2D6-D430-43A9-8AAD-ADEF41FD1D03}" srcOrd="9" destOrd="0" presId="urn:microsoft.com/office/officeart/2005/8/layout/radial1"/>
    <dgm:cxn modelId="{DC9A75CB-0EA8-4555-867F-812BA9F9BEE0}" type="presParOf" srcId="{A75CD2D6-D430-43A9-8AAD-ADEF41FD1D03}" destId="{F5DB763B-9B26-46FD-81AB-4635AEAF9FA7}" srcOrd="0" destOrd="0" presId="urn:microsoft.com/office/officeart/2005/8/layout/radial1"/>
    <dgm:cxn modelId="{D15D2329-FE13-4DAB-BBDC-E3522A8DE601}" type="presParOf" srcId="{AC80E7F8-3390-4826-9B3B-7B9710E28E0E}" destId="{B9FCA33A-7347-4409-AC8B-54B1E9E29356}" srcOrd="10" destOrd="0" presId="urn:microsoft.com/office/officeart/2005/8/layout/radial1"/>
    <dgm:cxn modelId="{2C7826A8-DC60-4E94-AA03-3C8D89123EB3}" type="presParOf" srcId="{AC80E7F8-3390-4826-9B3B-7B9710E28E0E}" destId="{2BBEB37B-445D-429E-B4B3-83A3B7C480EA}" srcOrd="11" destOrd="0" presId="urn:microsoft.com/office/officeart/2005/8/layout/radial1"/>
    <dgm:cxn modelId="{0A68F598-6FA2-47A1-A147-C17098EBFF7D}" type="presParOf" srcId="{2BBEB37B-445D-429E-B4B3-83A3B7C480EA}" destId="{0E5B2197-D86E-48C5-ACB5-6F29D5794243}" srcOrd="0" destOrd="0" presId="urn:microsoft.com/office/officeart/2005/8/layout/radial1"/>
    <dgm:cxn modelId="{E0646909-8C83-4487-B13B-0885413D1D71}" type="presParOf" srcId="{AC80E7F8-3390-4826-9B3B-7B9710E28E0E}" destId="{A019B3CB-7C2E-41E1-9008-1F7AD6E00FB2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84CB51-14C6-49D3-BB6C-2464C67D2E2E}">
      <dsp:nvSpPr>
        <dsp:cNvPr id="0" name=""/>
        <dsp:cNvSpPr/>
      </dsp:nvSpPr>
      <dsp:spPr>
        <a:xfrm>
          <a:off x="2893127" y="2341793"/>
          <a:ext cx="2067714" cy="212415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400" b="1" kern="1200" dirty="0">
              <a:solidFill>
                <a:srgbClr val="FFFF00"/>
              </a:solidFill>
            </a:rPr>
            <a:t>التواصل الفعال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00"/>
              </a:solidFill>
            </a:rPr>
            <a:t>3 C’s</a:t>
          </a:r>
        </a:p>
      </dsp:txBody>
      <dsp:txXfrm>
        <a:off x="3195937" y="2652869"/>
        <a:ext cx="1462094" cy="1502007"/>
      </dsp:txXfrm>
    </dsp:sp>
    <dsp:sp modelId="{1378E4CC-7F86-409C-8846-5646E31192E8}">
      <dsp:nvSpPr>
        <dsp:cNvPr id="0" name=""/>
        <dsp:cNvSpPr/>
      </dsp:nvSpPr>
      <dsp:spPr>
        <a:xfrm rot="16200000">
          <a:off x="3705467" y="2098758"/>
          <a:ext cx="443034" cy="43035"/>
        </a:xfrm>
        <a:custGeom>
          <a:avLst/>
          <a:gdLst/>
          <a:ahLst/>
          <a:cxnLst/>
          <a:rect l="0" t="0" r="0" b="0"/>
          <a:pathLst>
            <a:path>
              <a:moveTo>
                <a:pt x="0" y="21517"/>
              </a:moveTo>
              <a:lnTo>
                <a:pt x="443034" y="2151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15908" y="2109200"/>
        <a:ext cx="22151" cy="22151"/>
      </dsp:txXfrm>
    </dsp:sp>
    <dsp:sp modelId="{5CB4EAED-FC62-45EE-AF36-F8D560E39392}">
      <dsp:nvSpPr>
        <dsp:cNvPr id="0" name=""/>
        <dsp:cNvSpPr/>
      </dsp:nvSpPr>
      <dsp:spPr>
        <a:xfrm>
          <a:off x="2988104" y="20998"/>
          <a:ext cx="1877760" cy="187776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Clear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500" kern="1200" dirty="0"/>
            <a:t>واضح</a:t>
          </a:r>
          <a:endParaRPr lang="en-US" sz="2500" kern="1200" dirty="0"/>
        </a:p>
      </dsp:txBody>
      <dsp:txXfrm>
        <a:off x="3263096" y="295990"/>
        <a:ext cx="1327776" cy="1327776"/>
      </dsp:txXfrm>
    </dsp:sp>
    <dsp:sp modelId="{A75CD2D6-D430-43A9-8AAD-ADEF41FD1D03}">
      <dsp:nvSpPr>
        <dsp:cNvPr id="0" name=""/>
        <dsp:cNvSpPr/>
      </dsp:nvSpPr>
      <dsp:spPr>
        <a:xfrm rot="1800000">
          <a:off x="4797148" y="4018810"/>
          <a:ext cx="464413" cy="43035"/>
        </a:xfrm>
        <a:custGeom>
          <a:avLst/>
          <a:gdLst/>
          <a:ahLst/>
          <a:cxnLst/>
          <a:rect l="0" t="0" r="0" b="0"/>
          <a:pathLst>
            <a:path>
              <a:moveTo>
                <a:pt x="0" y="21517"/>
              </a:moveTo>
              <a:lnTo>
                <a:pt x="464413" y="2151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17744" y="4028717"/>
        <a:ext cx="23220" cy="23220"/>
      </dsp:txXfrm>
    </dsp:sp>
    <dsp:sp modelId="{B9FCA33A-7347-4409-AC8B-54B1E9E29356}">
      <dsp:nvSpPr>
        <dsp:cNvPr id="0" name=""/>
        <dsp:cNvSpPr/>
      </dsp:nvSpPr>
      <dsp:spPr>
        <a:xfrm>
          <a:off x="5104666" y="3686991"/>
          <a:ext cx="1877760" cy="187776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Concise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500" kern="1200" dirty="0"/>
            <a:t>مختصر</a:t>
          </a:r>
          <a:endParaRPr lang="en-US" sz="2500" kern="1200" dirty="0"/>
        </a:p>
      </dsp:txBody>
      <dsp:txXfrm>
        <a:off x="5379658" y="3961983"/>
        <a:ext cx="1327776" cy="1327776"/>
      </dsp:txXfrm>
    </dsp:sp>
    <dsp:sp modelId="{2BBEB37B-445D-429E-B4B3-83A3B7C480EA}">
      <dsp:nvSpPr>
        <dsp:cNvPr id="0" name=""/>
        <dsp:cNvSpPr/>
      </dsp:nvSpPr>
      <dsp:spPr>
        <a:xfrm rot="9000000">
          <a:off x="2592407" y="4018810"/>
          <a:ext cx="464413" cy="43035"/>
        </a:xfrm>
        <a:custGeom>
          <a:avLst/>
          <a:gdLst/>
          <a:ahLst/>
          <a:cxnLst/>
          <a:rect l="0" t="0" r="0" b="0"/>
          <a:pathLst>
            <a:path>
              <a:moveTo>
                <a:pt x="0" y="21517"/>
              </a:moveTo>
              <a:lnTo>
                <a:pt x="464413" y="2151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813003" y="4028717"/>
        <a:ext cx="23220" cy="23220"/>
      </dsp:txXfrm>
    </dsp:sp>
    <dsp:sp modelId="{A019B3CB-7C2E-41E1-9008-1F7AD6E00FB2}">
      <dsp:nvSpPr>
        <dsp:cNvPr id="0" name=""/>
        <dsp:cNvSpPr/>
      </dsp:nvSpPr>
      <dsp:spPr>
        <a:xfrm>
          <a:off x="871542" y="3686991"/>
          <a:ext cx="1877760" cy="187776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Complete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500" kern="1200" dirty="0"/>
            <a:t>مكتمل</a:t>
          </a:r>
          <a:endParaRPr lang="en-US" sz="2500" kern="1200" dirty="0"/>
        </a:p>
      </dsp:txBody>
      <dsp:txXfrm>
        <a:off x="1146534" y="3961983"/>
        <a:ext cx="1327776" cy="13277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7CC8F-0BCD-4799-B14B-289BC35A31A4}">
      <dsp:nvSpPr>
        <dsp:cNvPr id="0" name=""/>
        <dsp:cNvSpPr/>
      </dsp:nvSpPr>
      <dsp:spPr>
        <a:xfrm>
          <a:off x="508" y="105084"/>
          <a:ext cx="1984737" cy="119084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4100" kern="1200" dirty="0"/>
            <a:t>غير لفظي</a:t>
          </a:r>
          <a:endParaRPr lang="en-US" sz="4100" kern="1200" dirty="0"/>
        </a:p>
      </dsp:txBody>
      <dsp:txXfrm>
        <a:off x="508" y="105084"/>
        <a:ext cx="1984737" cy="1190842"/>
      </dsp:txXfrm>
    </dsp:sp>
    <dsp:sp modelId="{81547223-00D6-4E87-9DC2-794255C33984}">
      <dsp:nvSpPr>
        <dsp:cNvPr id="0" name=""/>
        <dsp:cNvSpPr/>
      </dsp:nvSpPr>
      <dsp:spPr>
        <a:xfrm>
          <a:off x="2183719" y="105084"/>
          <a:ext cx="1984737" cy="119084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4100" kern="1200" dirty="0"/>
            <a:t>لفظي</a:t>
          </a:r>
          <a:endParaRPr lang="en-US" sz="4100" kern="1200" dirty="0"/>
        </a:p>
      </dsp:txBody>
      <dsp:txXfrm>
        <a:off x="2183719" y="105084"/>
        <a:ext cx="1984737" cy="1190842"/>
      </dsp:txXfrm>
    </dsp:sp>
    <dsp:sp modelId="{8AE5C71F-AB67-4311-B406-66B2721AB87A}">
      <dsp:nvSpPr>
        <dsp:cNvPr id="0" name=""/>
        <dsp:cNvSpPr/>
      </dsp:nvSpPr>
      <dsp:spPr>
        <a:xfrm>
          <a:off x="508" y="1494400"/>
          <a:ext cx="1984737" cy="119084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4100" kern="1200" dirty="0"/>
            <a:t>مرئي</a:t>
          </a:r>
          <a:endParaRPr lang="en-US" sz="4100" kern="1200" dirty="0"/>
        </a:p>
      </dsp:txBody>
      <dsp:txXfrm>
        <a:off x="508" y="1494400"/>
        <a:ext cx="1984737" cy="1190842"/>
      </dsp:txXfrm>
    </dsp:sp>
    <dsp:sp modelId="{BC498C77-4D8F-4B44-AA14-B6A0A8B89B48}">
      <dsp:nvSpPr>
        <dsp:cNvPr id="0" name=""/>
        <dsp:cNvSpPr/>
      </dsp:nvSpPr>
      <dsp:spPr>
        <a:xfrm>
          <a:off x="2183719" y="1494400"/>
          <a:ext cx="1984737" cy="119084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4100" kern="1200" dirty="0"/>
            <a:t>مكتوب</a:t>
          </a:r>
          <a:endParaRPr lang="en-US" sz="4100" kern="1200" dirty="0"/>
        </a:p>
      </dsp:txBody>
      <dsp:txXfrm>
        <a:off x="2183719" y="1494400"/>
        <a:ext cx="1984737" cy="11908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84CB51-14C6-49D3-BB6C-2464C67D2E2E}">
      <dsp:nvSpPr>
        <dsp:cNvPr id="0" name=""/>
        <dsp:cNvSpPr/>
      </dsp:nvSpPr>
      <dsp:spPr>
        <a:xfrm>
          <a:off x="2127963" y="1641592"/>
          <a:ext cx="1461828" cy="150173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400" b="1" kern="1200" dirty="0">
              <a:solidFill>
                <a:srgbClr val="FFFF00"/>
              </a:solidFill>
            </a:rPr>
            <a:t>العناصر الثلاث</a:t>
          </a:r>
          <a:endParaRPr lang="en-US" sz="2400" b="1" kern="1200" dirty="0">
            <a:solidFill>
              <a:srgbClr val="FFFF00"/>
            </a:solidFill>
          </a:endParaRPr>
        </a:p>
      </dsp:txBody>
      <dsp:txXfrm>
        <a:off x="2342043" y="1861516"/>
        <a:ext cx="1033668" cy="1061886"/>
      </dsp:txXfrm>
    </dsp:sp>
    <dsp:sp modelId="{1378E4CC-7F86-409C-8846-5646E31192E8}">
      <dsp:nvSpPr>
        <dsp:cNvPr id="0" name=""/>
        <dsp:cNvSpPr/>
      </dsp:nvSpPr>
      <dsp:spPr>
        <a:xfrm rot="16200000">
          <a:off x="2703280" y="1465099"/>
          <a:ext cx="311194" cy="41791"/>
        </a:xfrm>
        <a:custGeom>
          <a:avLst/>
          <a:gdLst/>
          <a:ahLst/>
          <a:cxnLst/>
          <a:rect l="0" t="0" r="0" b="0"/>
          <a:pathLst>
            <a:path>
              <a:moveTo>
                <a:pt x="0" y="20895"/>
              </a:moveTo>
              <a:lnTo>
                <a:pt x="311194" y="2089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51097" y="1478215"/>
        <a:ext cx="15559" cy="15559"/>
      </dsp:txXfrm>
    </dsp:sp>
    <dsp:sp modelId="{5CB4EAED-FC62-45EE-AF36-F8D560E39392}">
      <dsp:nvSpPr>
        <dsp:cNvPr id="0" name=""/>
        <dsp:cNvSpPr/>
      </dsp:nvSpPr>
      <dsp:spPr>
        <a:xfrm>
          <a:off x="2195109" y="2862"/>
          <a:ext cx="1327535" cy="132753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900" kern="1200" dirty="0"/>
            <a:t>الكلمة</a:t>
          </a:r>
          <a:endParaRPr lang="en-US" sz="2900" kern="1200" dirty="0"/>
        </a:p>
      </dsp:txBody>
      <dsp:txXfrm>
        <a:off x="2389522" y="197275"/>
        <a:ext cx="938709" cy="938709"/>
      </dsp:txXfrm>
    </dsp:sp>
    <dsp:sp modelId="{A75CD2D6-D430-43A9-8AAD-ADEF41FD1D03}">
      <dsp:nvSpPr>
        <dsp:cNvPr id="0" name=""/>
        <dsp:cNvSpPr/>
      </dsp:nvSpPr>
      <dsp:spPr>
        <a:xfrm rot="1800000">
          <a:off x="3474199" y="2821017"/>
          <a:ext cx="326308" cy="41791"/>
        </a:xfrm>
        <a:custGeom>
          <a:avLst/>
          <a:gdLst/>
          <a:ahLst/>
          <a:cxnLst/>
          <a:rect l="0" t="0" r="0" b="0"/>
          <a:pathLst>
            <a:path>
              <a:moveTo>
                <a:pt x="0" y="20895"/>
              </a:moveTo>
              <a:lnTo>
                <a:pt x="326308" y="2089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29196" y="2833755"/>
        <a:ext cx="16315" cy="16315"/>
      </dsp:txXfrm>
    </dsp:sp>
    <dsp:sp modelId="{B9FCA33A-7347-4409-AC8B-54B1E9E29356}">
      <dsp:nvSpPr>
        <dsp:cNvPr id="0" name=""/>
        <dsp:cNvSpPr/>
      </dsp:nvSpPr>
      <dsp:spPr>
        <a:xfrm>
          <a:off x="3689721" y="2591606"/>
          <a:ext cx="1327535" cy="132753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900" kern="1200" dirty="0"/>
            <a:t>الصوت</a:t>
          </a:r>
          <a:endParaRPr lang="en-US" sz="2900" kern="1200" dirty="0"/>
        </a:p>
      </dsp:txBody>
      <dsp:txXfrm>
        <a:off x="3884134" y="2786019"/>
        <a:ext cx="938709" cy="938709"/>
      </dsp:txXfrm>
    </dsp:sp>
    <dsp:sp modelId="{2BBEB37B-445D-429E-B4B3-83A3B7C480EA}">
      <dsp:nvSpPr>
        <dsp:cNvPr id="0" name=""/>
        <dsp:cNvSpPr/>
      </dsp:nvSpPr>
      <dsp:spPr>
        <a:xfrm rot="9000000">
          <a:off x="1917246" y="2821017"/>
          <a:ext cx="326308" cy="41791"/>
        </a:xfrm>
        <a:custGeom>
          <a:avLst/>
          <a:gdLst/>
          <a:ahLst/>
          <a:cxnLst/>
          <a:rect l="0" t="0" r="0" b="0"/>
          <a:pathLst>
            <a:path>
              <a:moveTo>
                <a:pt x="0" y="20895"/>
              </a:moveTo>
              <a:lnTo>
                <a:pt x="326308" y="2089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072243" y="2833755"/>
        <a:ext cx="16315" cy="16315"/>
      </dsp:txXfrm>
    </dsp:sp>
    <dsp:sp modelId="{A019B3CB-7C2E-41E1-9008-1F7AD6E00FB2}">
      <dsp:nvSpPr>
        <dsp:cNvPr id="0" name=""/>
        <dsp:cNvSpPr/>
      </dsp:nvSpPr>
      <dsp:spPr>
        <a:xfrm>
          <a:off x="700497" y="2591606"/>
          <a:ext cx="1327535" cy="132753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900" kern="1200" dirty="0"/>
            <a:t>لغة الجسد</a:t>
          </a:r>
          <a:endParaRPr lang="en-US" sz="2900" kern="1200" dirty="0"/>
        </a:p>
      </dsp:txBody>
      <dsp:txXfrm>
        <a:off x="894910" y="2786019"/>
        <a:ext cx="938709" cy="9387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84CB51-14C6-49D3-BB6C-2464C67D2E2E}">
      <dsp:nvSpPr>
        <dsp:cNvPr id="0" name=""/>
        <dsp:cNvSpPr/>
      </dsp:nvSpPr>
      <dsp:spPr>
        <a:xfrm>
          <a:off x="2440502" y="1610967"/>
          <a:ext cx="1851807" cy="145748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00"/>
              </a:solidFill>
            </a:rPr>
            <a:t>Feedback</a:t>
          </a:r>
        </a:p>
      </dsp:txBody>
      <dsp:txXfrm>
        <a:off x="2711693" y="1824411"/>
        <a:ext cx="1309425" cy="1030598"/>
      </dsp:txXfrm>
    </dsp:sp>
    <dsp:sp modelId="{1378E4CC-7F86-409C-8846-5646E31192E8}">
      <dsp:nvSpPr>
        <dsp:cNvPr id="0" name=""/>
        <dsp:cNvSpPr/>
      </dsp:nvSpPr>
      <dsp:spPr>
        <a:xfrm rot="16200000">
          <a:off x="3214120" y="1441458"/>
          <a:ext cx="304572" cy="34445"/>
        </a:xfrm>
        <a:custGeom>
          <a:avLst/>
          <a:gdLst/>
          <a:ahLst/>
          <a:cxnLst/>
          <a:rect l="0" t="0" r="0" b="0"/>
          <a:pathLst>
            <a:path>
              <a:moveTo>
                <a:pt x="0" y="17222"/>
              </a:moveTo>
              <a:lnTo>
                <a:pt x="304572" y="1722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8792" y="1451067"/>
        <a:ext cx="15228" cy="15228"/>
      </dsp:txXfrm>
    </dsp:sp>
    <dsp:sp modelId="{5CB4EAED-FC62-45EE-AF36-F8D560E39392}">
      <dsp:nvSpPr>
        <dsp:cNvPr id="0" name=""/>
        <dsp:cNvSpPr/>
      </dsp:nvSpPr>
      <dsp:spPr>
        <a:xfrm>
          <a:off x="2722196" y="17975"/>
          <a:ext cx="1288419" cy="128841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000" kern="1200" dirty="0"/>
            <a:t>إعرف التفاصيل</a:t>
          </a:r>
          <a:endParaRPr lang="en-US" sz="2000" kern="1200" dirty="0"/>
        </a:p>
      </dsp:txBody>
      <dsp:txXfrm>
        <a:off x="2910881" y="206660"/>
        <a:ext cx="911049" cy="911049"/>
      </dsp:txXfrm>
    </dsp:sp>
    <dsp:sp modelId="{9D558C3A-487F-47B2-965F-C06746FF9C04}">
      <dsp:nvSpPr>
        <dsp:cNvPr id="0" name=""/>
        <dsp:cNvSpPr/>
      </dsp:nvSpPr>
      <dsp:spPr>
        <a:xfrm rot="19800000">
          <a:off x="4101510" y="1848641"/>
          <a:ext cx="171244" cy="34445"/>
        </a:xfrm>
        <a:custGeom>
          <a:avLst/>
          <a:gdLst/>
          <a:ahLst/>
          <a:cxnLst/>
          <a:rect l="0" t="0" r="0" b="0"/>
          <a:pathLst>
            <a:path>
              <a:moveTo>
                <a:pt x="0" y="17222"/>
              </a:moveTo>
              <a:lnTo>
                <a:pt x="171244" y="1722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82852" y="1861583"/>
        <a:ext cx="8562" cy="8562"/>
      </dsp:txXfrm>
    </dsp:sp>
    <dsp:sp modelId="{71B81DBD-1633-4C66-881D-6D159C98844A}">
      <dsp:nvSpPr>
        <dsp:cNvPr id="0" name=""/>
        <dsp:cNvSpPr/>
      </dsp:nvSpPr>
      <dsp:spPr>
        <a:xfrm>
          <a:off x="4174976" y="856738"/>
          <a:ext cx="1288419" cy="128841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000" kern="1200" dirty="0"/>
            <a:t>استمع جيدا</a:t>
          </a:r>
          <a:endParaRPr lang="en-US" sz="2000" kern="1200" dirty="0"/>
        </a:p>
      </dsp:txBody>
      <dsp:txXfrm>
        <a:off x="4363661" y="1045423"/>
        <a:ext cx="911049" cy="911049"/>
      </dsp:txXfrm>
    </dsp:sp>
    <dsp:sp modelId="{D5EF22C9-164D-4467-8ACC-163823D797C7}">
      <dsp:nvSpPr>
        <dsp:cNvPr id="0" name=""/>
        <dsp:cNvSpPr/>
      </dsp:nvSpPr>
      <dsp:spPr>
        <a:xfrm rot="1800000">
          <a:off x="4101510" y="2796334"/>
          <a:ext cx="171244" cy="34445"/>
        </a:xfrm>
        <a:custGeom>
          <a:avLst/>
          <a:gdLst/>
          <a:ahLst/>
          <a:cxnLst/>
          <a:rect l="0" t="0" r="0" b="0"/>
          <a:pathLst>
            <a:path>
              <a:moveTo>
                <a:pt x="0" y="17222"/>
              </a:moveTo>
              <a:lnTo>
                <a:pt x="171244" y="1722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82852" y="2809276"/>
        <a:ext cx="8562" cy="8562"/>
      </dsp:txXfrm>
    </dsp:sp>
    <dsp:sp modelId="{2D3D618F-1DB0-4E53-AC9D-E51B99ED9D27}">
      <dsp:nvSpPr>
        <dsp:cNvPr id="0" name=""/>
        <dsp:cNvSpPr/>
      </dsp:nvSpPr>
      <dsp:spPr>
        <a:xfrm>
          <a:off x="4174976" y="2534263"/>
          <a:ext cx="1288419" cy="128841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000" kern="1200" dirty="0"/>
            <a:t>ضع مشاعرك جانبا</a:t>
          </a:r>
          <a:endParaRPr lang="en-US" sz="2000" kern="1200" dirty="0"/>
        </a:p>
      </dsp:txBody>
      <dsp:txXfrm>
        <a:off x="4363661" y="2722948"/>
        <a:ext cx="911049" cy="911049"/>
      </dsp:txXfrm>
    </dsp:sp>
    <dsp:sp modelId="{7C509291-9C1D-4937-A617-C5B38C81DAB3}">
      <dsp:nvSpPr>
        <dsp:cNvPr id="0" name=""/>
        <dsp:cNvSpPr/>
      </dsp:nvSpPr>
      <dsp:spPr>
        <a:xfrm rot="5400000">
          <a:off x="3214120" y="3203517"/>
          <a:ext cx="304572" cy="34445"/>
        </a:xfrm>
        <a:custGeom>
          <a:avLst/>
          <a:gdLst/>
          <a:ahLst/>
          <a:cxnLst/>
          <a:rect l="0" t="0" r="0" b="0"/>
          <a:pathLst>
            <a:path>
              <a:moveTo>
                <a:pt x="0" y="17222"/>
              </a:moveTo>
              <a:lnTo>
                <a:pt x="304572" y="1722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8792" y="3213126"/>
        <a:ext cx="15228" cy="15228"/>
      </dsp:txXfrm>
    </dsp:sp>
    <dsp:sp modelId="{1895D2FC-D7E6-4C06-8E06-6BDEFBB2D973}">
      <dsp:nvSpPr>
        <dsp:cNvPr id="0" name=""/>
        <dsp:cNvSpPr/>
      </dsp:nvSpPr>
      <dsp:spPr>
        <a:xfrm>
          <a:off x="2722196" y="3373026"/>
          <a:ext cx="1288419" cy="128841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000" kern="1200" dirty="0"/>
            <a:t>انتقد الفكرة وليس الشخص</a:t>
          </a:r>
          <a:endParaRPr lang="en-US" sz="2000" kern="1200" dirty="0"/>
        </a:p>
      </dsp:txBody>
      <dsp:txXfrm>
        <a:off x="2910881" y="3561711"/>
        <a:ext cx="911049" cy="911049"/>
      </dsp:txXfrm>
    </dsp:sp>
    <dsp:sp modelId="{A75CD2D6-D430-43A9-8AAD-ADEF41FD1D03}">
      <dsp:nvSpPr>
        <dsp:cNvPr id="0" name=""/>
        <dsp:cNvSpPr/>
      </dsp:nvSpPr>
      <dsp:spPr>
        <a:xfrm rot="9000000">
          <a:off x="2460057" y="2796334"/>
          <a:ext cx="171244" cy="34445"/>
        </a:xfrm>
        <a:custGeom>
          <a:avLst/>
          <a:gdLst/>
          <a:ahLst/>
          <a:cxnLst/>
          <a:rect l="0" t="0" r="0" b="0"/>
          <a:pathLst>
            <a:path>
              <a:moveTo>
                <a:pt x="0" y="17222"/>
              </a:moveTo>
              <a:lnTo>
                <a:pt x="171244" y="1722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541398" y="2809276"/>
        <a:ext cx="8562" cy="8562"/>
      </dsp:txXfrm>
    </dsp:sp>
    <dsp:sp modelId="{B9FCA33A-7347-4409-AC8B-54B1E9E29356}">
      <dsp:nvSpPr>
        <dsp:cNvPr id="0" name=""/>
        <dsp:cNvSpPr/>
      </dsp:nvSpPr>
      <dsp:spPr>
        <a:xfrm>
          <a:off x="1269416" y="2534263"/>
          <a:ext cx="1288419" cy="128841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000" kern="1200" dirty="0"/>
            <a:t>كن محدد</a:t>
          </a:r>
          <a:endParaRPr lang="en-US" sz="2000" kern="1200" dirty="0"/>
        </a:p>
      </dsp:txBody>
      <dsp:txXfrm>
        <a:off x="1458101" y="2722948"/>
        <a:ext cx="911049" cy="911049"/>
      </dsp:txXfrm>
    </dsp:sp>
    <dsp:sp modelId="{2BBEB37B-445D-429E-B4B3-83A3B7C480EA}">
      <dsp:nvSpPr>
        <dsp:cNvPr id="0" name=""/>
        <dsp:cNvSpPr/>
      </dsp:nvSpPr>
      <dsp:spPr>
        <a:xfrm rot="12600000">
          <a:off x="2460057" y="1848641"/>
          <a:ext cx="171244" cy="34445"/>
        </a:xfrm>
        <a:custGeom>
          <a:avLst/>
          <a:gdLst/>
          <a:ahLst/>
          <a:cxnLst/>
          <a:rect l="0" t="0" r="0" b="0"/>
          <a:pathLst>
            <a:path>
              <a:moveTo>
                <a:pt x="0" y="17222"/>
              </a:moveTo>
              <a:lnTo>
                <a:pt x="171244" y="1722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541398" y="1861583"/>
        <a:ext cx="8562" cy="8562"/>
      </dsp:txXfrm>
    </dsp:sp>
    <dsp:sp modelId="{A019B3CB-7C2E-41E1-9008-1F7AD6E00FB2}">
      <dsp:nvSpPr>
        <dsp:cNvPr id="0" name=""/>
        <dsp:cNvSpPr/>
      </dsp:nvSpPr>
      <dsp:spPr>
        <a:xfrm>
          <a:off x="1269416" y="856738"/>
          <a:ext cx="1288419" cy="128841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000" kern="1200" dirty="0"/>
            <a:t>لا تنتقد بالعلن</a:t>
          </a:r>
          <a:endParaRPr lang="en-US" sz="2000" kern="1200" dirty="0"/>
        </a:p>
      </dsp:txBody>
      <dsp:txXfrm>
        <a:off x="1458101" y="1045423"/>
        <a:ext cx="911049" cy="911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227FE-74CD-4FE5-BBA1-2F2B4B15177F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66EA6-FA2A-4982-A402-B66010006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9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طابور التواصل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66EA6-FA2A-4982-A402-B660100060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75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تمرين التفاصيل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66EA6-FA2A-4982-A402-B660100060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98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املىء الفراغات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66EA6-FA2A-4982-A402-B660100060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68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التنوع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66EA6-FA2A-4982-A402-B6601000604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1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فيديو الصف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66EA6-FA2A-4982-A402-B6601000604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95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A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تمرين الإستماع وتبديل الأدوار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66EA6-FA2A-4982-A402-B6601000604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89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A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عقلية النمو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66EA6-FA2A-4982-A402-B6601000604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42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رأيك بالرسمة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66EA6-FA2A-4982-A402-B6601000604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9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99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73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05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D6A383-BBEE-4D0C-9B05-67B65964D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31D9-F3E7-4D40-ABD7-F49AD2C149E4}" type="datetimeFigureOut">
              <a:rPr lang="en-ID" smtClean="0"/>
              <a:t>11/03/2023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7626D-0FC1-4637-9265-513970396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85C483-94A5-4F0F-A7E2-A01841724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605B8-61C3-4945-94C1-D18236964924}" type="slidenum">
              <a:rPr lang="en-ID" smtClean="0"/>
              <a:t>‹#›</a:t>
            </a:fld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E7ACF7-4AD6-4DA3-B9A2-4545B4EBCA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0" y="0"/>
            <a:ext cx="5905500" cy="685800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6869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2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6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52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09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45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24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60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19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B402D-C88C-4362-A218-622422C8F73C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8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1.jpeg"/><Relationship Id="rId7" Type="http://schemas.openxmlformats.org/officeDocument/2006/relationships/diagramData" Target="../diagrams/data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diagramDrawing" Target="../diagrams/drawing1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2.png"/><Relationship Id="rId9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1.jpeg"/><Relationship Id="rId7" Type="http://schemas.openxmlformats.org/officeDocument/2006/relationships/diagramData" Target="../diagrams/data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diagramDrawing" Target="../diagrams/drawing2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2.png"/><Relationship Id="rId9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1.jpeg"/><Relationship Id="rId7" Type="http://schemas.openxmlformats.org/officeDocument/2006/relationships/diagramData" Target="../diagrams/data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diagramDrawing" Target="../diagrams/drawing3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2.png"/><Relationship Id="rId9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11.jpeg"/><Relationship Id="rId7" Type="http://schemas.openxmlformats.org/officeDocument/2006/relationships/image" Target="../media/image3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11.jpeg"/><Relationship Id="rId7" Type="http://schemas.openxmlformats.org/officeDocument/2006/relationships/diagramData" Target="../diagrams/data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diagramDrawing" Target="../diagrams/drawing4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12.png"/><Relationship Id="rId9" Type="http://schemas.openxmlformats.org/officeDocument/2006/relationships/diagramQuickStyle" Target="../diagrams/quickStyle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jpeg"/><Relationship Id="rId7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C0B9209-CCAD-074A-FD14-8C5C20BB07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9"/>
          <a:stretch/>
        </p:blipFill>
        <p:spPr>
          <a:xfrm>
            <a:off x="20776" y="1282"/>
            <a:ext cx="12191980" cy="6856718"/>
          </a:xfrm>
          <a:prstGeom prst="rect">
            <a:avLst/>
          </a:prstGeom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B3F5F2CB-08CD-059E-937D-6F38F5A5FB04}"/>
              </a:ext>
            </a:extLst>
          </p:cNvPr>
          <p:cNvSpPr/>
          <p:nvPr/>
        </p:nvSpPr>
        <p:spPr>
          <a:xfrm rot="10800000">
            <a:off x="8586787" y="0"/>
            <a:ext cx="3603688" cy="6858000"/>
          </a:xfrm>
          <a:prstGeom prst="homePlate">
            <a:avLst>
              <a:gd name="adj" fmla="val 4146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B1E2AAF2-C6EA-A4C4-109C-74552C46730F}"/>
              </a:ext>
            </a:extLst>
          </p:cNvPr>
          <p:cNvSpPr/>
          <p:nvPr/>
        </p:nvSpPr>
        <p:spPr>
          <a:xfrm>
            <a:off x="7085086" y="3430283"/>
            <a:ext cx="3000374" cy="3427718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C7B5D7B1-8A87-B35C-8D6E-3D4C5B58AC9A}"/>
              </a:ext>
            </a:extLst>
          </p:cNvPr>
          <p:cNvSpPr/>
          <p:nvPr/>
        </p:nvSpPr>
        <p:spPr>
          <a:xfrm rot="10800000">
            <a:off x="7085085" y="1924"/>
            <a:ext cx="3000374" cy="3427718"/>
          </a:xfrm>
          <a:prstGeom prst="triangl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ADB84B-E09C-33C0-E874-EDA98CBC861A}"/>
              </a:ext>
            </a:extLst>
          </p:cNvPr>
          <p:cNvSpPr/>
          <p:nvPr/>
        </p:nvSpPr>
        <p:spPr>
          <a:xfrm>
            <a:off x="3917352" y="2079596"/>
            <a:ext cx="6962773" cy="1671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JO" sz="66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مشروع الفرصة الثانية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7B30C5-8261-2B1B-9E94-01CF5156A80A}"/>
              </a:ext>
            </a:extLst>
          </p:cNvPr>
          <p:cNvSpPr txBox="1"/>
          <p:nvPr/>
        </p:nvSpPr>
        <p:spPr>
          <a:xfrm>
            <a:off x="4749883" y="3480211"/>
            <a:ext cx="62079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JO" sz="2800" b="1" dirty="0">
                <a:solidFill>
                  <a:schemeClr val="accent5">
                    <a:lumMod val="75000"/>
                  </a:schemeClr>
                </a:solidFill>
              </a:rPr>
              <a:t>هذا وقت المستقبل </a:t>
            </a:r>
            <a:endParaRPr lang="en-JO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" name="Picture 13" descr="C:\Users\reem\AppData\Local\Microsoft\Windows\INetCache\Content.Word\English-LOGO-RGB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7401125" y="-51118"/>
            <a:ext cx="1108854" cy="10267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Flag of the United States - Wikipedi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6" y="52640"/>
            <a:ext cx="1295400" cy="68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EPI logo - The U.S.-Middle East Partnership Initiative (MEPI)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583" y="-255433"/>
            <a:ext cx="2058554" cy="1430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F903EFB2-9F60-884A-AF34-612E66FA4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1722" y="53757"/>
            <a:ext cx="689114" cy="7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98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0037A75-07C6-7D05-A8F8-565F251EF4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8131804"/>
              </p:ext>
            </p:extLst>
          </p:nvPr>
        </p:nvGraphicFramePr>
        <p:xfrm>
          <a:off x="2125471" y="636121"/>
          <a:ext cx="7853969" cy="5585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22227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7C705B-CB1C-A5EE-9D66-AD048E1C7AA6}"/>
              </a:ext>
            </a:extLst>
          </p:cNvPr>
          <p:cNvSpPr txBox="1"/>
          <p:nvPr/>
        </p:nvSpPr>
        <p:spPr>
          <a:xfrm>
            <a:off x="1911453" y="1073333"/>
            <a:ext cx="828200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التواصل الفعّال بشبه مباراة التنس !</a:t>
            </a:r>
          </a:p>
        </p:txBody>
      </p:sp>
      <p:pic>
        <p:nvPicPr>
          <p:cNvPr id="5" name="Picture 4" descr="A person playing tennis&#10;&#10;Description automatically generated with medium confidence">
            <a:extLst>
              <a:ext uri="{FF2B5EF4-FFF2-40B4-BE49-F238E27FC236}">
                <a16:creationId xmlns:a16="http://schemas.microsoft.com/office/drawing/2014/main" id="{DA523A14-F901-851A-1F69-830681126C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01" y="2015563"/>
            <a:ext cx="6173107" cy="3807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0025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ECB9E6-3982-2EB9-A050-1F2DBC8F8776}"/>
              </a:ext>
            </a:extLst>
          </p:cNvPr>
          <p:cNvSpPr txBox="1"/>
          <p:nvPr/>
        </p:nvSpPr>
        <p:spPr>
          <a:xfrm>
            <a:off x="2528935" y="3053252"/>
            <a:ext cx="7047042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تمرين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797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7D7CEDD-3CAD-3E42-BF6D-DFFA3B53C1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333662"/>
              </p:ext>
            </p:extLst>
          </p:nvPr>
        </p:nvGraphicFramePr>
        <p:xfrm>
          <a:off x="1732169" y="1777517"/>
          <a:ext cx="8727662" cy="3302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3831">
                  <a:extLst>
                    <a:ext uri="{9D8B030D-6E8A-4147-A177-3AD203B41FA5}">
                      <a16:colId xmlns:a16="http://schemas.microsoft.com/office/drawing/2014/main" val="864613744"/>
                    </a:ext>
                  </a:extLst>
                </a:gridCol>
                <a:gridCol w="4363831">
                  <a:extLst>
                    <a:ext uri="{9D8B030D-6E8A-4147-A177-3AD203B41FA5}">
                      <a16:colId xmlns:a16="http://schemas.microsoft.com/office/drawing/2014/main" val="1826791194"/>
                    </a:ext>
                  </a:extLst>
                </a:gridCol>
              </a:tblGrid>
              <a:tr h="544196">
                <a:tc>
                  <a:txBody>
                    <a:bodyPr/>
                    <a:lstStyle/>
                    <a:p>
                      <a:pPr algn="ctr" rtl="1"/>
                      <a:r>
                        <a:rPr lang="ar-AE" dirty="0"/>
                        <a:t>الجدال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dirty="0"/>
                        <a:t>الحوار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686624"/>
                  </a:ext>
                </a:extLst>
              </a:tr>
              <a:tr h="551754">
                <a:tc>
                  <a:txBody>
                    <a:bodyPr/>
                    <a:lstStyle/>
                    <a:p>
                      <a:pPr algn="ctr" rtl="1"/>
                      <a:r>
                        <a:rPr lang="ar-AE" dirty="0"/>
                        <a:t>رأيي فقط هو المهم.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dirty="0">
                          <a:solidFill>
                            <a:srgbClr val="FF0000"/>
                          </a:solidFill>
                        </a:rPr>
                        <a:t>؟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347224"/>
                  </a:ext>
                </a:extLst>
              </a:tr>
              <a:tr h="551754">
                <a:tc>
                  <a:txBody>
                    <a:bodyPr/>
                    <a:lstStyle/>
                    <a:p>
                      <a:pPr algn="ctr" rtl="1"/>
                      <a:r>
                        <a:rPr lang="ar-AE" dirty="0">
                          <a:solidFill>
                            <a:srgbClr val="FF0000"/>
                          </a:solidFill>
                        </a:rPr>
                        <a:t>؟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dirty="0"/>
                        <a:t>سوف أتعلم واكتشف المزيد.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660732"/>
                  </a:ext>
                </a:extLst>
              </a:tr>
              <a:tr h="551754">
                <a:tc>
                  <a:txBody>
                    <a:bodyPr/>
                    <a:lstStyle/>
                    <a:p>
                      <a:pPr algn="ctr" rtl="1"/>
                      <a:r>
                        <a:rPr lang="ar-AE" dirty="0"/>
                        <a:t>استمع للرد.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dirty="0">
                          <a:solidFill>
                            <a:srgbClr val="FF0000"/>
                          </a:solidFill>
                        </a:rPr>
                        <a:t>؟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934906"/>
                  </a:ext>
                </a:extLst>
              </a:tr>
              <a:tr h="551754">
                <a:tc>
                  <a:txBody>
                    <a:bodyPr/>
                    <a:lstStyle/>
                    <a:p>
                      <a:pPr algn="ctr" rtl="1"/>
                      <a:r>
                        <a:rPr lang="ar-AE" dirty="0">
                          <a:solidFill>
                            <a:srgbClr val="FF0000"/>
                          </a:solidFill>
                        </a:rPr>
                        <a:t>؟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dirty="0"/>
                        <a:t>الإنفتاح لوجهات نظر مختلفة.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900123"/>
                  </a:ext>
                </a:extLst>
              </a:tr>
              <a:tr h="551754">
                <a:tc>
                  <a:txBody>
                    <a:bodyPr/>
                    <a:lstStyle/>
                    <a:p>
                      <a:pPr algn="ctr" rtl="1"/>
                      <a:r>
                        <a:rPr lang="ar-AE" dirty="0"/>
                        <a:t>أنا على حق وانت على خطأ.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dirty="0">
                          <a:solidFill>
                            <a:srgbClr val="FF0000"/>
                          </a:solidFill>
                        </a:rPr>
                        <a:t>؟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405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8474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7C705B-CB1C-A5EE-9D66-AD048E1C7AA6}"/>
              </a:ext>
            </a:extLst>
          </p:cNvPr>
          <p:cNvSpPr txBox="1"/>
          <p:nvPr/>
        </p:nvSpPr>
        <p:spPr>
          <a:xfrm>
            <a:off x="3332576" y="2262747"/>
            <a:ext cx="5439759" cy="2332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سؤال إلك !</a:t>
            </a:r>
          </a:p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لمّا تتواصل مع شخص ، هل بتحاول تعرف عنه بالأول ؟ </a:t>
            </a:r>
          </a:p>
        </p:txBody>
      </p:sp>
    </p:spTree>
    <p:extLst>
      <p:ext uri="{BB962C8B-B14F-4D97-AF65-F5344CB8AC3E}">
        <p14:creationId xmlns:p14="http://schemas.microsoft.com/office/powerpoint/2010/main" val="3956066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2FFED3-ED37-07A2-C754-E85A1EBBE640}"/>
              </a:ext>
            </a:extLst>
          </p:cNvPr>
          <p:cNvSpPr txBox="1"/>
          <p:nvPr/>
        </p:nvSpPr>
        <p:spPr>
          <a:xfrm>
            <a:off x="3412872" y="1359368"/>
            <a:ext cx="5279167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خليك متذكّر انه اختيارك لآداة التواصل المناسبة رح يفرق كثير بالنتيجة !!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D46CC10-E5DD-FDD8-A70E-C1F3151EB4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5281" y="3672410"/>
            <a:ext cx="1371600" cy="137160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7316B51-87CA-0B9C-9872-A0843BA95F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7030" y="3631097"/>
            <a:ext cx="1371600" cy="13716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B38110A-8969-E1FF-F561-3C72C67148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0813" y="3672410"/>
            <a:ext cx="1371600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DB56944-082A-8358-2092-49674EDB0E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6239" y="3631097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39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49C6C0-9463-7AD1-B430-63079369B649}"/>
              </a:ext>
            </a:extLst>
          </p:cNvPr>
          <p:cNvSpPr txBox="1"/>
          <p:nvPr/>
        </p:nvSpPr>
        <p:spPr>
          <a:xfrm>
            <a:off x="3639580" y="2632079"/>
            <a:ext cx="4825751" cy="15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ما هي معوقات التواصل ؟</a:t>
            </a:r>
          </a:p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Communication Barriers</a:t>
            </a:r>
            <a:endParaRPr lang="ar-AE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118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B52CA4-B648-83A3-07C7-69A95C5AFB9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135" y="1755704"/>
            <a:ext cx="5054641" cy="3346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426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2259E8A-1E7D-4BD3-BDA3-369628A17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8126"/>
            <a:ext cx="12191998" cy="62332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CADDD4-8741-88CF-0DCF-B555093A9153}"/>
              </a:ext>
            </a:extLst>
          </p:cNvPr>
          <p:cNvSpPr/>
          <p:nvPr/>
        </p:nvSpPr>
        <p:spPr>
          <a:xfrm>
            <a:off x="-2" y="594093"/>
            <a:ext cx="12192001" cy="6239252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B3F1A8-C003-78A9-326C-3AAB44F06DB4}"/>
              </a:ext>
            </a:extLst>
          </p:cNvPr>
          <p:cNvSpPr txBox="1"/>
          <p:nvPr/>
        </p:nvSpPr>
        <p:spPr>
          <a:xfrm>
            <a:off x="3639578" y="1160157"/>
            <a:ext cx="4825751" cy="15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accent1"/>
                </a:solidFill>
              </a:rPr>
              <a:t>أنواع التواصل</a:t>
            </a:r>
            <a:endParaRPr lang="en-US" sz="3200" b="1" dirty="0">
              <a:solidFill>
                <a:schemeClr val="accent1"/>
              </a:solidFill>
            </a:endParaRPr>
          </a:p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accent1"/>
                </a:solidFill>
              </a:rPr>
              <a:t>وعناصر الرسالة الثلاث</a:t>
            </a:r>
          </a:p>
        </p:txBody>
      </p:sp>
    </p:spTree>
    <p:extLst>
      <p:ext uri="{BB962C8B-B14F-4D97-AF65-F5344CB8AC3E}">
        <p14:creationId xmlns:p14="http://schemas.microsoft.com/office/powerpoint/2010/main" val="1208881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A5D6A3-8FF3-15CB-EB1A-87F20309FA5A}"/>
              </a:ext>
            </a:extLst>
          </p:cNvPr>
          <p:cNvSpPr txBox="1"/>
          <p:nvPr/>
        </p:nvSpPr>
        <p:spPr>
          <a:xfrm>
            <a:off x="3639580" y="1241220"/>
            <a:ext cx="482575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الأنواع المختلفة للتواصل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CB728AB-1528-059B-5A84-37D4C3CBD7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5884831"/>
              </p:ext>
            </p:extLst>
          </p:nvPr>
        </p:nvGraphicFramePr>
        <p:xfrm>
          <a:off x="4011517" y="2480762"/>
          <a:ext cx="4168966" cy="2790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52030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A725BBD-C806-E04E-A3D2-F7142C85FE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91" r="4591"/>
          <a:stretch/>
        </p:blipFill>
        <p:spPr>
          <a:xfrm>
            <a:off x="0" y="0"/>
            <a:ext cx="937708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493BDC-6BEE-4B79-ABBB-1FF05B15D0DD}"/>
              </a:ext>
            </a:extLst>
          </p:cNvPr>
          <p:cNvSpPr/>
          <p:nvPr/>
        </p:nvSpPr>
        <p:spPr>
          <a:xfrm>
            <a:off x="7315199" y="0"/>
            <a:ext cx="4876801" cy="6226629"/>
          </a:xfrm>
          <a:prstGeom prst="rect">
            <a:avLst/>
          </a:prstGeom>
          <a:solidFill>
            <a:srgbClr val="1A48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3591A6-1FB6-4D0A-B1C8-663BC23920A9}"/>
              </a:ext>
            </a:extLst>
          </p:cNvPr>
          <p:cNvSpPr txBox="1"/>
          <p:nvPr/>
        </p:nvSpPr>
        <p:spPr>
          <a:xfrm>
            <a:off x="7618234" y="1950845"/>
            <a:ext cx="4270730" cy="1582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ar-AE" sz="6000" b="1" dirty="0">
                <a:solidFill>
                  <a:schemeClr val="bg1"/>
                </a:solidFill>
              </a:rPr>
              <a:t>أساسيات مهارات التواصل</a:t>
            </a:r>
            <a:endParaRPr lang="en-ID" sz="60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90F95F-B68E-4811-93B3-DE0345C27859}"/>
              </a:ext>
            </a:extLst>
          </p:cNvPr>
          <p:cNvSpPr txBox="1"/>
          <p:nvPr/>
        </p:nvSpPr>
        <p:spPr>
          <a:xfrm>
            <a:off x="7463480" y="1045796"/>
            <a:ext cx="4580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400" u="sng" dirty="0">
                <a:solidFill>
                  <a:schemeClr val="bg1"/>
                </a:solidFill>
              </a:rPr>
              <a:t>موضوع التدريب</a:t>
            </a:r>
            <a:endParaRPr lang="en-ID" sz="2400" u="sng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EB8798-A7D9-1344-8176-761CF737D5C1}"/>
              </a:ext>
            </a:extLst>
          </p:cNvPr>
          <p:cNvSpPr/>
          <p:nvPr/>
        </p:nvSpPr>
        <p:spPr>
          <a:xfrm>
            <a:off x="-1" y="6262488"/>
            <a:ext cx="12192002" cy="631371"/>
          </a:xfrm>
          <a:prstGeom prst="rect">
            <a:avLst/>
          </a:pr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8" name="Picture 7" descr="C:\Users\reem\AppData\Local\Microsoft\Windows\INetCache\Content.Word\English-LOGO-RGB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6206090" y="16615"/>
            <a:ext cx="965674" cy="786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Flag of the United States - Wikipedi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7"/>
            <a:ext cx="1128132" cy="522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MEPI logo - The U.S.-Middle East Partnership Initiative (MEPI)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95" y="-102293"/>
            <a:ext cx="1792745" cy="109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Logo&#10;&#10;Description automatically generated">
            <a:extLst>
              <a:ext uri="{FF2B5EF4-FFF2-40B4-BE49-F238E27FC236}">
                <a16:creationId xmlns:a16="http://schemas.microsoft.com/office/drawing/2014/main" id="{F2566D11-73AE-663B-53DE-4E50D4C87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575" y="53757"/>
            <a:ext cx="563219" cy="5948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3684A0-3395-A8AA-CD4E-F5657A9D24C1}"/>
              </a:ext>
            </a:extLst>
          </p:cNvPr>
          <p:cNvSpPr txBox="1"/>
          <p:nvPr/>
        </p:nvSpPr>
        <p:spPr>
          <a:xfrm>
            <a:off x="7618234" y="3826028"/>
            <a:ext cx="4270730" cy="132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ar-AE" sz="4000" b="1" dirty="0">
                <a:solidFill>
                  <a:schemeClr val="bg1"/>
                </a:solidFill>
              </a:rPr>
              <a:t>المدرّب: محمد عبدالله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endParaRPr lang="ar-AE" sz="4000" b="1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2000" b="1">
                <a:solidFill>
                  <a:schemeClr val="bg1"/>
                </a:solidFill>
              </a:rPr>
              <a:t>Date:</a:t>
            </a:r>
            <a:endParaRPr lang="en-ID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96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5FAADB9-6B44-B55D-0FE1-6A482B012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9532" y="2195040"/>
            <a:ext cx="5565847" cy="3361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D50E0A-9426-A694-1BAF-987E05E1D5A9}"/>
              </a:ext>
            </a:extLst>
          </p:cNvPr>
          <p:cNvSpPr txBox="1"/>
          <p:nvPr/>
        </p:nvSpPr>
        <p:spPr>
          <a:xfrm>
            <a:off x="3639580" y="1241220"/>
            <a:ext cx="482575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الصورة بألف كلمة</a:t>
            </a:r>
          </a:p>
        </p:txBody>
      </p:sp>
    </p:spTree>
    <p:extLst>
      <p:ext uri="{BB962C8B-B14F-4D97-AF65-F5344CB8AC3E}">
        <p14:creationId xmlns:p14="http://schemas.microsoft.com/office/powerpoint/2010/main" val="917466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D50E0A-9426-A694-1BAF-987E05E1D5A9}"/>
              </a:ext>
            </a:extLst>
          </p:cNvPr>
          <p:cNvSpPr txBox="1"/>
          <p:nvPr/>
        </p:nvSpPr>
        <p:spPr>
          <a:xfrm>
            <a:off x="3639580" y="1241220"/>
            <a:ext cx="482575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وصورتك كمان !!</a:t>
            </a:r>
          </a:p>
        </p:txBody>
      </p:sp>
      <p:pic>
        <p:nvPicPr>
          <p:cNvPr id="2" name="Picture 1" descr="A picture containing person, indoor, man, wall&#10;&#10;Description generated with very high confidence">
            <a:extLst>
              <a:ext uri="{FF2B5EF4-FFF2-40B4-BE49-F238E27FC236}">
                <a16:creationId xmlns:a16="http://schemas.microsoft.com/office/drawing/2014/main" id="{27A7BDC4-C7FB-9D3A-6A15-E8459CE51F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43" y="2474846"/>
            <a:ext cx="5894024" cy="2802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8388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D50E0A-9426-A694-1BAF-987E05E1D5A9}"/>
              </a:ext>
            </a:extLst>
          </p:cNvPr>
          <p:cNvSpPr txBox="1"/>
          <p:nvPr/>
        </p:nvSpPr>
        <p:spPr>
          <a:xfrm>
            <a:off x="3639580" y="1241220"/>
            <a:ext cx="482575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عناصر الرسالة الثلاث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153CFEA-BB29-1265-2263-4392B629DC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5354178"/>
              </p:ext>
            </p:extLst>
          </p:nvPr>
        </p:nvGraphicFramePr>
        <p:xfrm>
          <a:off x="3193577" y="2458484"/>
          <a:ext cx="5717755" cy="3922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326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D50E0A-9426-A694-1BAF-987E05E1D5A9}"/>
              </a:ext>
            </a:extLst>
          </p:cNvPr>
          <p:cNvSpPr txBox="1"/>
          <p:nvPr/>
        </p:nvSpPr>
        <p:spPr>
          <a:xfrm>
            <a:off x="3639580" y="1241220"/>
            <a:ext cx="482575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الكلمة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7AA2130-F2BA-3F2A-8DEE-1971269AD68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8000"/>
          </a:blip>
          <a:stretch>
            <a:fillRect/>
          </a:stretch>
        </p:blipFill>
        <p:spPr>
          <a:xfrm>
            <a:off x="2846614" y="2224834"/>
            <a:ext cx="6498772" cy="406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90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F4FB2F-DE8F-0F53-852D-3BD255EFF1F9}"/>
              </a:ext>
            </a:extLst>
          </p:cNvPr>
          <p:cNvSpPr txBox="1"/>
          <p:nvPr/>
        </p:nvSpPr>
        <p:spPr>
          <a:xfrm>
            <a:off x="3120501" y="1193807"/>
            <a:ext cx="5863910" cy="15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كيف بتحكي لا تقل أهمية عن شو بتحكي !</a:t>
            </a:r>
          </a:p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رأيكم ؟</a:t>
            </a:r>
          </a:p>
        </p:txBody>
      </p:sp>
      <p:pic>
        <p:nvPicPr>
          <p:cNvPr id="4" name="Picture 3" descr="Line chart&#10;&#10;Description automatically generated">
            <a:extLst>
              <a:ext uri="{FF2B5EF4-FFF2-40B4-BE49-F238E27FC236}">
                <a16:creationId xmlns:a16="http://schemas.microsoft.com/office/drawing/2014/main" id="{FB6B6DC1-3CF4-1F39-DAF9-D43AE51FB5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623" y="3378355"/>
            <a:ext cx="4210753" cy="2285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2855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3D3578-06FC-1245-B250-5B598D16A7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30" y="1438296"/>
            <a:ext cx="6139540" cy="3981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3321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BC7FAA-0990-0F16-6420-6494ACDA8A49}"/>
              </a:ext>
            </a:extLst>
          </p:cNvPr>
          <p:cNvSpPr txBox="1"/>
          <p:nvPr/>
        </p:nvSpPr>
        <p:spPr>
          <a:xfrm>
            <a:off x="2348732" y="2841172"/>
            <a:ext cx="7407448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SA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خمـيس خمش خشم حبش وحبش خمش خشم خمـيس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548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B94788-CB30-BF13-BE14-AE3CBE8B7CDC}"/>
              </a:ext>
            </a:extLst>
          </p:cNvPr>
          <p:cNvSpPr txBox="1"/>
          <p:nvPr/>
        </p:nvSpPr>
        <p:spPr>
          <a:xfrm>
            <a:off x="3559908" y="1461269"/>
            <a:ext cx="4985095" cy="2131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endParaRPr lang="ar-AE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أنا مش معصب !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73AE9A2-761E-D753-ACF4-E13928407F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5601" y="3394243"/>
            <a:ext cx="1220797" cy="122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64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BC7FAA-0990-0F16-6420-6494ACDA8A49}"/>
              </a:ext>
            </a:extLst>
          </p:cNvPr>
          <p:cNvSpPr txBox="1"/>
          <p:nvPr/>
        </p:nvSpPr>
        <p:spPr>
          <a:xfrm>
            <a:off x="2348732" y="3053252"/>
            <a:ext cx="7407448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تمرين القصة والإرتجال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5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D50E0A-9426-A694-1BAF-987E05E1D5A9}"/>
              </a:ext>
            </a:extLst>
          </p:cNvPr>
          <p:cNvSpPr txBox="1"/>
          <p:nvPr/>
        </p:nvSpPr>
        <p:spPr>
          <a:xfrm>
            <a:off x="3639580" y="1241220"/>
            <a:ext cx="482575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الصوت</a:t>
            </a:r>
          </a:p>
        </p:txBody>
      </p:sp>
      <p:pic>
        <p:nvPicPr>
          <p:cNvPr id="6" name="Picture 5" descr="A picture containing music, floor, indoor, guitar&#10;&#10;Description automatically generated">
            <a:extLst>
              <a:ext uri="{FF2B5EF4-FFF2-40B4-BE49-F238E27FC236}">
                <a16:creationId xmlns:a16="http://schemas.microsoft.com/office/drawing/2014/main" id="{5AD8B18F-B1A5-3397-FE2E-1E2135D811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495" y="2253977"/>
            <a:ext cx="5769010" cy="3836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5821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086C44-32A4-5114-83F5-EB21AA781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804"/>
            <a:ext cx="12192000" cy="6858006"/>
          </a:xfrm>
          <a:prstGeom prst="rect">
            <a:avLst/>
          </a:prstGeom>
        </p:spPr>
      </p:pic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9805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D50E0A-9426-A694-1BAF-987E05E1D5A9}"/>
              </a:ext>
            </a:extLst>
          </p:cNvPr>
          <p:cNvSpPr txBox="1"/>
          <p:nvPr/>
        </p:nvSpPr>
        <p:spPr>
          <a:xfrm>
            <a:off x="3639580" y="1241220"/>
            <a:ext cx="482575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لغة الجسد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583393-724A-D711-01DA-81163D8EA9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269" y="2266343"/>
            <a:ext cx="5244766" cy="2950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47C6ED8-3A47-68D5-9F5F-84D7E8F46D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8525" y="2118698"/>
            <a:ext cx="4887206" cy="3256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7607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EEA1E50C-E9A5-EBF0-4975-23EE189E3A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1661" y="936138"/>
            <a:ext cx="7201590" cy="4985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5919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627C5D4B-C208-4043-DFCA-5DC65D64B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79" y="86515"/>
            <a:ext cx="8358154" cy="50717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5789FB-FAA3-BB44-92FC-12CE24FAFB22}"/>
              </a:ext>
            </a:extLst>
          </p:cNvPr>
          <p:cNvSpPr/>
          <p:nvPr/>
        </p:nvSpPr>
        <p:spPr>
          <a:xfrm>
            <a:off x="-1" y="706242"/>
            <a:ext cx="12191997" cy="6151758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470429-8207-C539-30A7-A75BB0C0EE53}"/>
              </a:ext>
            </a:extLst>
          </p:cNvPr>
          <p:cNvSpPr txBox="1"/>
          <p:nvPr/>
        </p:nvSpPr>
        <p:spPr>
          <a:xfrm>
            <a:off x="3465522" y="4113808"/>
            <a:ext cx="5260949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accent1"/>
                </a:solidFill>
              </a:rPr>
              <a:t>مهارة الإستماع ، والتغذية الراجعة</a:t>
            </a:r>
          </a:p>
        </p:txBody>
      </p:sp>
    </p:spTree>
    <p:extLst>
      <p:ext uri="{BB962C8B-B14F-4D97-AF65-F5344CB8AC3E}">
        <p14:creationId xmlns:p14="http://schemas.microsoft.com/office/powerpoint/2010/main" val="961447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E14435-5E43-8E18-F8C4-22EEAE495553}"/>
              </a:ext>
            </a:extLst>
          </p:cNvPr>
          <p:cNvSpPr txBox="1"/>
          <p:nvPr/>
        </p:nvSpPr>
        <p:spPr>
          <a:xfrm>
            <a:off x="3332576" y="2632079"/>
            <a:ext cx="5439759" cy="15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أكمل الجملة التالية:</a:t>
            </a:r>
          </a:p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فن الكلام يبدأ من _____</a:t>
            </a:r>
          </a:p>
        </p:txBody>
      </p:sp>
    </p:spTree>
    <p:extLst>
      <p:ext uri="{BB962C8B-B14F-4D97-AF65-F5344CB8AC3E}">
        <p14:creationId xmlns:p14="http://schemas.microsoft.com/office/powerpoint/2010/main" val="2299973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AADA3E-28B0-BD89-1143-D1D5C8CD0E45}"/>
              </a:ext>
            </a:extLst>
          </p:cNvPr>
          <p:cNvSpPr txBox="1"/>
          <p:nvPr/>
        </p:nvSpPr>
        <p:spPr>
          <a:xfrm>
            <a:off x="3332576" y="2632079"/>
            <a:ext cx="5439759" cy="15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أكمل الجملة التالية:</a:t>
            </a:r>
          </a:p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فن الكلام يبدأ من </a:t>
            </a:r>
            <a:r>
              <a:rPr lang="ar-AE" sz="3200" b="1" dirty="0">
                <a:solidFill>
                  <a:srgbClr val="FF0000"/>
                </a:solidFill>
              </a:rPr>
              <a:t>عدم الكلام !</a:t>
            </a:r>
          </a:p>
        </p:txBody>
      </p:sp>
    </p:spTree>
    <p:extLst>
      <p:ext uri="{BB962C8B-B14F-4D97-AF65-F5344CB8AC3E}">
        <p14:creationId xmlns:p14="http://schemas.microsoft.com/office/powerpoint/2010/main" val="1732431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9435A5-5EAE-4F16-BBD6-A0E460602FD3}"/>
              </a:ext>
            </a:extLst>
          </p:cNvPr>
          <p:cNvSpPr txBox="1"/>
          <p:nvPr/>
        </p:nvSpPr>
        <p:spPr>
          <a:xfrm>
            <a:off x="3332576" y="3136172"/>
            <a:ext cx="5439759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ما هي مهارة الإستماع ؟</a:t>
            </a:r>
          </a:p>
        </p:txBody>
      </p:sp>
    </p:spTree>
    <p:extLst>
      <p:ext uri="{BB962C8B-B14F-4D97-AF65-F5344CB8AC3E}">
        <p14:creationId xmlns:p14="http://schemas.microsoft.com/office/powerpoint/2010/main" val="2884026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عنصر نائب للمحتوى 2">
            <a:extLst>
              <a:ext uri="{FF2B5EF4-FFF2-40B4-BE49-F238E27FC236}">
                <a16:creationId xmlns:a16="http://schemas.microsoft.com/office/drawing/2014/main" id="{D0125D04-4ABD-A84B-8A8F-D099C817982C}"/>
              </a:ext>
            </a:extLst>
          </p:cNvPr>
          <p:cNvSpPr txBox="1">
            <a:spLocks/>
          </p:cNvSpPr>
          <p:nvPr/>
        </p:nvSpPr>
        <p:spPr>
          <a:xfrm>
            <a:off x="2663212" y="3496025"/>
            <a:ext cx="6778487" cy="19389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 rtl="1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2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IN NEXT™ ARABIC REGULAR" panose="020B0503020203050203" pitchFamily="34" charset="-78"/>
                <a:ea typeface="+mn-ea"/>
                <a:cs typeface="DIN NEXT™ ARABIC REGULAR" panose="020B0503020203050203" pitchFamily="34" charset="-78"/>
              </a:defRPr>
            </a:lvl1pPr>
            <a:lvl2pPr marL="0" indent="0" algn="r" defTabSz="914400" rtl="1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2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IN NEXT™ ARABIC REGULAR" panose="020B0503020203050203" pitchFamily="34" charset="-78"/>
                <a:ea typeface="+mn-ea"/>
                <a:cs typeface="DIN NEXT™ ARABIC REGULAR" panose="020B0503020203050203" pitchFamily="34" charset="-78"/>
              </a:defRPr>
            </a:lvl2pPr>
            <a:lvl3pPr marL="0" indent="0" algn="r" defTabSz="914400" rtl="1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2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IN NEXT™ ARABIC REGULAR" panose="020B0503020203050203" pitchFamily="34" charset="-78"/>
                <a:ea typeface="+mn-ea"/>
                <a:cs typeface="DIN NEXT™ ARABIC REGULAR" panose="020B0503020203050203" pitchFamily="34" charset="-78"/>
              </a:defRPr>
            </a:lvl3pPr>
            <a:lvl4pPr marL="0" indent="0" algn="r" defTabSz="914400" rtl="1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2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IN NEXT™ ARABIC REGULAR" panose="020B0503020203050203" pitchFamily="34" charset="-78"/>
                <a:ea typeface="+mn-ea"/>
                <a:cs typeface="DIN NEXT™ ARABIC REGULAR" panose="020B0503020203050203" pitchFamily="34" charset="-78"/>
              </a:defRPr>
            </a:lvl4pPr>
            <a:lvl5pPr marL="0" marR="0" indent="0" algn="r" defTabSz="914400" rtl="1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DIN NEXT™ ARABIC REGULAR" panose="020B0503020203050203" pitchFamily="34" charset="-78"/>
                <a:ea typeface="+mn-ea"/>
                <a:cs typeface="DIN NEXT™ ARABIC REGULAR" panose="020B0503020203050203" pitchFamily="34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Times New Roman" pitchFamily="18" charset="0"/>
              </a:rPr>
              <a:t>" أكبر مشكلة في التواصل هي أننا لا نستمع لنفهم.</a:t>
            </a:r>
          </a:p>
          <a:p>
            <a:pPr marL="0" marR="0" lvl="0" indent="0" algn="ctr" defTabSz="914400" rtl="1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Times New Roman" pitchFamily="18" charset="0"/>
              </a:rPr>
              <a:t>نحن نستمع لنرد "</a:t>
            </a:r>
          </a:p>
          <a:p>
            <a:pPr marL="0" marR="0" lvl="0" indent="0" algn="ctr" defTabSz="914400" rtl="1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ar-AE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Times New Roman" pitchFamily="18" charset="0"/>
              </a:rPr>
              <a:t>ستيفن كوفي</a:t>
            </a:r>
          </a:p>
        </p:txBody>
      </p:sp>
      <p:sp>
        <p:nvSpPr>
          <p:cNvPr id="4" name="عنصر نائب للمحتوى 2">
            <a:extLst>
              <a:ext uri="{FF2B5EF4-FFF2-40B4-BE49-F238E27FC236}">
                <a16:creationId xmlns:a16="http://schemas.microsoft.com/office/drawing/2014/main" id="{02D688D2-47CB-07F9-3F65-5DBB33EE278E}"/>
              </a:ext>
            </a:extLst>
          </p:cNvPr>
          <p:cNvSpPr txBox="1">
            <a:spLocks/>
          </p:cNvSpPr>
          <p:nvPr/>
        </p:nvSpPr>
        <p:spPr>
          <a:xfrm>
            <a:off x="2663212" y="2001151"/>
            <a:ext cx="6778487" cy="130493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 rtl="1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2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IN NEXT™ ARABIC REGULAR" panose="020B0503020203050203" pitchFamily="34" charset="-78"/>
                <a:ea typeface="+mn-ea"/>
                <a:cs typeface="DIN NEXT™ ARABIC REGULAR" panose="020B0503020203050203" pitchFamily="34" charset="-78"/>
              </a:defRPr>
            </a:lvl1pPr>
            <a:lvl2pPr marL="0" indent="0" algn="r" defTabSz="914400" rtl="1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2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IN NEXT™ ARABIC REGULAR" panose="020B0503020203050203" pitchFamily="34" charset="-78"/>
                <a:ea typeface="+mn-ea"/>
                <a:cs typeface="DIN NEXT™ ARABIC REGULAR" panose="020B0503020203050203" pitchFamily="34" charset="-78"/>
              </a:defRPr>
            </a:lvl2pPr>
            <a:lvl3pPr marL="0" indent="0" algn="r" defTabSz="914400" rtl="1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2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IN NEXT™ ARABIC REGULAR" panose="020B0503020203050203" pitchFamily="34" charset="-78"/>
                <a:ea typeface="+mn-ea"/>
                <a:cs typeface="DIN NEXT™ ARABIC REGULAR" panose="020B0503020203050203" pitchFamily="34" charset="-78"/>
              </a:defRPr>
            </a:lvl3pPr>
            <a:lvl4pPr marL="0" indent="0" algn="r" defTabSz="914400" rtl="1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2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IN NEXT™ ARABIC REGULAR" panose="020B0503020203050203" pitchFamily="34" charset="-78"/>
                <a:ea typeface="+mn-ea"/>
                <a:cs typeface="DIN NEXT™ ARABIC REGULAR" panose="020B0503020203050203" pitchFamily="34" charset="-78"/>
              </a:defRPr>
            </a:lvl4pPr>
            <a:lvl5pPr marL="0" marR="0" indent="0" algn="r" defTabSz="914400" rtl="1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DIN NEXT™ ARABIC REGULAR" panose="020B0503020203050203" pitchFamily="34" charset="-78"/>
                <a:ea typeface="+mn-ea"/>
                <a:cs typeface="DIN NEXT™ ARABIC REGULAR" panose="020B0503020203050203" pitchFamily="34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“The biggest communication problem is we do not listen to understand.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We listen to reply.”</a:t>
            </a:r>
            <a:endParaRPr kumimoji="0" lang="ar-AE" sz="1800" b="1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DIN NEXT™ ARABIC REGULAR" panose="020B0503020203050203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98241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AFB145-BDEF-C1C0-BEDB-E432308019AA}"/>
              </a:ext>
            </a:extLst>
          </p:cNvPr>
          <p:cNvSpPr txBox="1"/>
          <p:nvPr/>
        </p:nvSpPr>
        <p:spPr>
          <a:xfrm>
            <a:off x="3332576" y="2632079"/>
            <a:ext cx="5439759" cy="15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تذكّر انه الصح متعدد !</a:t>
            </a:r>
          </a:p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كيف يعني ؟ تعالوا نحضر الفيديو.</a:t>
            </a:r>
          </a:p>
        </p:txBody>
      </p:sp>
    </p:spTree>
    <p:extLst>
      <p:ext uri="{BB962C8B-B14F-4D97-AF65-F5344CB8AC3E}">
        <p14:creationId xmlns:p14="http://schemas.microsoft.com/office/powerpoint/2010/main" val="1874300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3E9AF8-1E37-AB5F-65E6-99148884BDDA}"/>
              </a:ext>
            </a:extLst>
          </p:cNvPr>
          <p:cNvSpPr txBox="1"/>
          <p:nvPr/>
        </p:nvSpPr>
        <p:spPr>
          <a:xfrm>
            <a:off x="3332576" y="3059119"/>
            <a:ext cx="5439759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فيديو</a:t>
            </a:r>
          </a:p>
        </p:txBody>
      </p:sp>
    </p:spTree>
    <p:extLst>
      <p:ext uri="{BB962C8B-B14F-4D97-AF65-F5344CB8AC3E}">
        <p14:creationId xmlns:p14="http://schemas.microsoft.com/office/powerpoint/2010/main" val="2646551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3E9AF8-1E37-AB5F-65E6-99148884BDDA}"/>
              </a:ext>
            </a:extLst>
          </p:cNvPr>
          <p:cNvSpPr txBox="1"/>
          <p:nvPr/>
        </p:nvSpPr>
        <p:spPr>
          <a:xfrm>
            <a:off x="1826938" y="2256880"/>
            <a:ext cx="8451035" cy="2344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تمرين الإستماع.</a:t>
            </a:r>
          </a:p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إحكي لمدة دقيقتين: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موقف صار معك - هواية – مهارة عندك – إشي بتحبه – إشي ما بتحبه .. الخ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084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DE4294-128F-9247-1743-6B49CF65EC9C}"/>
              </a:ext>
            </a:extLst>
          </p:cNvPr>
          <p:cNvSpPr txBox="1"/>
          <p:nvPr/>
        </p:nvSpPr>
        <p:spPr>
          <a:xfrm>
            <a:off x="4479235" y="1193448"/>
            <a:ext cx="7055866" cy="3301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الأجندة</a:t>
            </a:r>
          </a:p>
          <a:p>
            <a:pPr marL="342900" indent="-342900" algn="just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A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التعرّف على مفهوم التواصل ، أدواته ، ومعوقاته.</a:t>
            </a:r>
          </a:p>
          <a:p>
            <a:pPr marL="342900" indent="-342900" algn="just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A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التعلم عن أنواع التواصل وعناصر الرسالة الثلاث.</a:t>
            </a:r>
          </a:p>
          <a:p>
            <a:pPr marL="342900" indent="-342900" algn="just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A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التعلم عن مهارة الإستماع ، والتغذية الراجعة.</a:t>
            </a:r>
          </a:p>
        </p:txBody>
      </p:sp>
    </p:spTree>
    <p:extLst>
      <p:ext uri="{BB962C8B-B14F-4D97-AF65-F5344CB8AC3E}">
        <p14:creationId xmlns:p14="http://schemas.microsoft.com/office/powerpoint/2010/main" val="3762129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picture containing person, person, suit&#10;&#10;Description automatically generated">
            <a:extLst>
              <a:ext uri="{FF2B5EF4-FFF2-40B4-BE49-F238E27FC236}">
                <a16:creationId xmlns:a16="http://schemas.microsoft.com/office/drawing/2014/main" id="{0F2255ED-4444-AB9E-6470-A59046E0D6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52" y="3105229"/>
            <a:ext cx="4660807" cy="2621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294A79-8632-0D82-1784-81AE64E07108}"/>
              </a:ext>
            </a:extLst>
          </p:cNvPr>
          <p:cNvSpPr txBox="1"/>
          <p:nvPr/>
        </p:nvSpPr>
        <p:spPr>
          <a:xfrm>
            <a:off x="3639580" y="1241220"/>
            <a:ext cx="4825751" cy="15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التغذية الراجعة</a:t>
            </a:r>
          </a:p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Feedback</a:t>
            </a:r>
            <a:endParaRPr lang="ar-AE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75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FF8F6D-F42C-A315-A2D2-924E2B0E84AB}"/>
              </a:ext>
            </a:extLst>
          </p:cNvPr>
          <p:cNvSpPr txBox="1"/>
          <p:nvPr/>
        </p:nvSpPr>
        <p:spPr>
          <a:xfrm>
            <a:off x="3332576" y="2683920"/>
            <a:ext cx="5439759" cy="149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التغذية الراجعة ببساطة هي ردة فعل واستجابة اتجاه قول، فعل، انجاز .. الخ.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718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6395A78-454B-2555-D3EB-E59F2A7407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2769913"/>
              </p:ext>
            </p:extLst>
          </p:nvPr>
        </p:nvGraphicFramePr>
        <p:xfrm>
          <a:off x="2686048" y="1819286"/>
          <a:ext cx="6732813" cy="4679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D9794E6-684A-DAEE-1216-E6A8A22CB93A}"/>
              </a:ext>
            </a:extLst>
          </p:cNvPr>
          <p:cNvSpPr txBox="1"/>
          <p:nvPr/>
        </p:nvSpPr>
        <p:spPr>
          <a:xfrm>
            <a:off x="3639580" y="996287"/>
            <a:ext cx="482575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إعطاء تغذية راجعة</a:t>
            </a:r>
          </a:p>
        </p:txBody>
      </p:sp>
    </p:spTree>
    <p:extLst>
      <p:ext uri="{BB962C8B-B14F-4D97-AF65-F5344CB8AC3E}">
        <p14:creationId xmlns:p14="http://schemas.microsoft.com/office/powerpoint/2010/main" val="3514958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E4431C-3A61-133B-23E5-A28870CBCFA0}"/>
              </a:ext>
            </a:extLst>
          </p:cNvPr>
          <p:cNvSpPr txBox="1"/>
          <p:nvPr/>
        </p:nvSpPr>
        <p:spPr>
          <a:xfrm>
            <a:off x="3332576" y="1835026"/>
            <a:ext cx="5439759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وتذكّر قاعدة الشطيره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A sandwich with meat and vegetables&#10;&#10;Description automatically generated with medium confidence">
            <a:extLst>
              <a:ext uri="{FF2B5EF4-FFF2-40B4-BE49-F238E27FC236}">
                <a16:creationId xmlns:a16="http://schemas.microsoft.com/office/drawing/2014/main" id="{77643BB8-7462-FFD1-49EC-96DBAECDFC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65" y="3291389"/>
            <a:ext cx="3533582" cy="198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6895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AAB367-CEB0-4741-C49F-B0318C8BFCD4}"/>
              </a:ext>
            </a:extLst>
          </p:cNvPr>
          <p:cNvSpPr txBox="1"/>
          <p:nvPr/>
        </p:nvSpPr>
        <p:spPr>
          <a:xfrm>
            <a:off x="2449940" y="2632079"/>
            <a:ext cx="7205031" cy="1608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r" rtl="1" fontAlgn="auto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ar-A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و				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</a:p>
          <a:p>
            <a:pPr marR="0" lvl="0" indent="0" algn="r" rtl="1" fontAlgn="auto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ar-A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لكن				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BUT 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70A83E4-D7B6-75A3-FA66-1EB4680E76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988" y="2646251"/>
            <a:ext cx="1049662" cy="944696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316F8639-D680-C775-206C-AEDBC2AB66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5821" y="3650921"/>
            <a:ext cx="731298" cy="73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68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AAB367-CEB0-4741-C49F-B0318C8BFCD4}"/>
              </a:ext>
            </a:extLst>
          </p:cNvPr>
          <p:cNvSpPr txBox="1"/>
          <p:nvPr/>
        </p:nvSpPr>
        <p:spPr>
          <a:xfrm>
            <a:off x="2449940" y="2632079"/>
            <a:ext cx="7205031" cy="15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rtl="1" fontAlgn="auto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ar-A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متى كانت آخر مرة قام أحدهم بتزويدك بتغذيه راجعه؟</a:t>
            </a:r>
          </a:p>
          <a:p>
            <a:pPr marR="0" lvl="0" indent="0" algn="ctr" rtl="1" fontAlgn="auto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ar-A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كيف شعرت؟ ولماذا؟</a:t>
            </a:r>
          </a:p>
        </p:txBody>
      </p:sp>
    </p:spTree>
    <p:extLst>
      <p:ext uri="{BB962C8B-B14F-4D97-AF65-F5344CB8AC3E}">
        <p14:creationId xmlns:p14="http://schemas.microsoft.com/office/powerpoint/2010/main" val="1325838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AAB367-CEB0-4741-C49F-B0318C8BFCD4}"/>
              </a:ext>
            </a:extLst>
          </p:cNvPr>
          <p:cNvSpPr txBox="1"/>
          <p:nvPr/>
        </p:nvSpPr>
        <p:spPr>
          <a:xfrm>
            <a:off x="1295218" y="3053252"/>
            <a:ext cx="9514475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defRPr/>
            </a:pPr>
            <a:r>
              <a:rPr lang="ar-A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كيف أتصرف عندما اتلقى تعليق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Feedback</a:t>
            </a:r>
            <a:r>
              <a:rPr lang="ar-A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سلبي؟</a:t>
            </a:r>
          </a:p>
        </p:txBody>
      </p:sp>
    </p:spTree>
    <p:extLst>
      <p:ext uri="{BB962C8B-B14F-4D97-AF65-F5344CB8AC3E}">
        <p14:creationId xmlns:p14="http://schemas.microsoft.com/office/powerpoint/2010/main" val="3412272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AAB367-CEB0-4741-C49F-B0318C8BFCD4}"/>
              </a:ext>
            </a:extLst>
          </p:cNvPr>
          <p:cNvSpPr txBox="1"/>
          <p:nvPr/>
        </p:nvSpPr>
        <p:spPr>
          <a:xfrm>
            <a:off x="2449940" y="3059119"/>
            <a:ext cx="720503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rtl="1" fontAlgn="auto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ar-A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تمرين التغذية الراجعة</a:t>
            </a:r>
          </a:p>
        </p:txBody>
      </p:sp>
    </p:spTree>
    <p:extLst>
      <p:ext uri="{BB962C8B-B14F-4D97-AF65-F5344CB8AC3E}">
        <p14:creationId xmlns:p14="http://schemas.microsoft.com/office/powerpoint/2010/main" val="1541806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1AC42E-4F4D-6A28-DC57-78E174512D5E}"/>
              </a:ext>
            </a:extLst>
          </p:cNvPr>
          <p:cNvSpPr txBox="1"/>
          <p:nvPr/>
        </p:nvSpPr>
        <p:spPr>
          <a:xfrm>
            <a:off x="2449940" y="2256880"/>
            <a:ext cx="7205031" cy="2344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defRPr/>
            </a:pPr>
            <a:r>
              <a:rPr lang="ar-A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من 1 الى 10 ما هي الدرجة التي تعطيها لنفسك بخصوص مهارات التواصل ؟</a:t>
            </a:r>
          </a:p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defRPr/>
            </a:pPr>
            <a:r>
              <a:rPr lang="ar-A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ما الأشياء التي يجب عليك تطويرها ؟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25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3E7D1CB-39CE-2F5C-A7C5-CEBB03C38D5E}"/>
              </a:ext>
            </a:extLst>
          </p:cNvPr>
          <p:cNvSpPr txBox="1">
            <a:spLocks/>
          </p:cNvSpPr>
          <p:nvPr/>
        </p:nvSpPr>
        <p:spPr>
          <a:xfrm>
            <a:off x="3714645" y="2897005"/>
            <a:ext cx="4675622" cy="10639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6000" i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000" i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000" i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000" i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000" i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40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Q &amp; A</a:t>
            </a:r>
            <a:endParaRPr lang="ar-AE" sz="4000" b="1" i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578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FC9C36-4854-C3A0-756D-1E7951622EE2}"/>
              </a:ext>
            </a:extLst>
          </p:cNvPr>
          <p:cNvSpPr txBox="1"/>
          <p:nvPr/>
        </p:nvSpPr>
        <p:spPr>
          <a:xfrm>
            <a:off x="3683124" y="3051649"/>
            <a:ext cx="4825751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ICE Breaker</a:t>
            </a:r>
          </a:p>
        </p:txBody>
      </p:sp>
    </p:spTree>
    <p:extLst>
      <p:ext uri="{BB962C8B-B14F-4D97-AF65-F5344CB8AC3E}">
        <p14:creationId xmlns:p14="http://schemas.microsoft.com/office/powerpoint/2010/main" val="478377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3E7D1CB-39CE-2F5C-A7C5-CEBB03C38D5E}"/>
              </a:ext>
            </a:extLst>
          </p:cNvPr>
          <p:cNvSpPr txBox="1">
            <a:spLocks/>
          </p:cNvSpPr>
          <p:nvPr/>
        </p:nvSpPr>
        <p:spPr>
          <a:xfrm>
            <a:off x="3714645" y="2365018"/>
            <a:ext cx="4675622" cy="256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6000" i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000" i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000" i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000" i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000" i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40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Thank You …</a:t>
            </a:r>
          </a:p>
          <a:p>
            <a:pPr algn="ctr" defTabSz="457189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40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شكرا جزيلا</a:t>
            </a:r>
          </a:p>
        </p:txBody>
      </p:sp>
    </p:spTree>
    <p:extLst>
      <p:ext uri="{BB962C8B-B14F-4D97-AF65-F5344CB8AC3E}">
        <p14:creationId xmlns:p14="http://schemas.microsoft.com/office/powerpoint/2010/main" val="2866202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9EEF4E-BE54-DDDE-D2ED-4C74617FB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28408"/>
            <a:ext cx="12191996" cy="62295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D322F2-4EB1-B195-4F63-338F5BE5F7D7}"/>
              </a:ext>
            </a:extLst>
          </p:cNvPr>
          <p:cNvSpPr/>
          <p:nvPr/>
        </p:nvSpPr>
        <p:spPr>
          <a:xfrm>
            <a:off x="0" y="628406"/>
            <a:ext cx="12191999" cy="6222980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4CBEED-2942-7616-1623-78184942D890}"/>
              </a:ext>
            </a:extLst>
          </p:cNvPr>
          <p:cNvSpPr txBox="1"/>
          <p:nvPr/>
        </p:nvSpPr>
        <p:spPr>
          <a:xfrm>
            <a:off x="3038751" y="3136172"/>
            <a:ext cx="602740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accent1"/>
                </a:solidFill>
              </a:rPr>
              <a:t>مفهوم التواصل ، أدواته ، ومعوقاته</a:t>
            </a:r>
          </a:p>
        </p:txBody>
      </p:sp>
    </p:spTree>
    <p:extLst>
      <p:ext uri="{BB962C8B-B14F-4D97-AF65-F5344CB8AC3E}">
        <p14:creationId xmlns:p14="http://schemas.microsoft.com/office/powerpoint/2010/main" val="3345960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FC9C36-4854-C3A0-756D-1E7951622EE2}"/>
              </a:ext>
            </a:extLst>
          </p:cNvPr>
          <p:cNvSpPr txBox="1"/>
          <p:nvPr/>
        </p:nvSpPr>
        <p:spPr>
          <a:xfrm>
            <a:off x="3639580" y="3053252"/>
            <a:ext cx="4825751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ماذا نعني بمهارات التواصل ؟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340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475E24-76EA-7096-7A2C-29AEA60E6661}"/>
              </a:ext>
            </a:extLst>
          </p:cNvPr>
          <p:cNvSpPr txBox="1"/>
          <p:nvPr/>
        </p:nvSpPr>
        <p:spPr>
          <a:xfrm>
            <a:off x="3639579" y="4160591"/>
            <a:ext cx="4825751" cy="149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قدرتنا على إرسال ، مشاركة واستقبال الأفكار والمشاعر بفاعلية.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Icon">
            <a:extLst>
              <a:ext uri="{FF2B5EF4-FFF2-40B4-BE49-F238E27FC236}">
                <a16:creationId xmlns:a16="http://schemas.microsoft.com/office/drawing/2014/main" id="{DB23CAA8-769D-EAAF-5409-D804306E53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500" y="1207257"/>
            <a:ext cx="4651911" cy="240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58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ECB9E6-3982-2EB9-A050-1F2DBC8F8776}"/>
              </a:ext>
            </a:extLst>
          </p:cNvPr>
          <p:cNvSpPr txBox="1"/>
          <p:nvPr/>
        </p:nvSpPr>
        <p:spPr>
          <a:xfrm>
            <a:off x="2528935" y="3053252"/>
            <a:ext cx="7047042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كيف يكون التواصل فعّال ؟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ar-A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ما هي خصائصه ؟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08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5188638B66664EB99A1BA71BBECE35" ma:contentTypeVersion="17" ma:contentTypeDescription="Create a new document." ma:contentTypeScope="" ma:versionID="2e38c09f7e7d61fbeed840e36d80eb08">
  <xsd:schema xmlns:xsd="http://www.w3.org/2001/XMLSchema" xmlns:xs="http://www.w3.org/2001/XMLSchema" xmlns:p="http://schemas.microsoft.com/office/2006/metadata/properties" xmlns:ns2="dad1a4c1-d12f-488b-a9f0-434ab0c97062" xmlns:ns3="b74dc645-67b4-4a6c-9b72-be2bb3468af3" targetNamespace="http://schemas.microsoft.com/office/2006/metadata/properties" ma:root="true" ma:fieldsID="aed8ee7a63fc0e9030bce73540fb168c" ns2:_="" ns3:_="">
    <xsd:import namespace="dad1a4c1-d12f-488b-a9f0-434ab0c97062"/>
    <xsd:import namespace="b74dc645-67b4-4a6c-9b72-be2bb3468af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yyo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d1a4c1-d12f-488b-a9f0-434ab0c9706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ed0c9eb-f0dd-475b-8d18-eb1abd9b724b}" ma:internalName="TaxCatchAll" ma:showField="CatchAllData" ma:web="dad1a4c1-d12f-488b-a9f0-434ab0c970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4dc645-67b4-4a6c-9b72-be2bb3468a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yyos" ma:index="12" nillable="true" ma:displayName="Date and time" ma:internalName="yyos">
      <xsd:simpleType>
        <xsd:restriction base="dms:DateTim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84b58e8b-de94-4636-a725-bb9f68f90a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105939-449A-49C1-8EB7-765CA35957EB}"/>
</file>

<file path=customXml/itemProps2.xml><?xml version="1.0" encoding="utf-8"?>
<ds:datastoreItem xmlns:ds="http://schemas.openxmlformats.org/officeDocument/2006/customXml" ds:itemID="{1A5C879E-79CC-4109-AB89-D8EF33DBB581}"/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452</Words>
  <Application>Microsoft Office PowerPoint</Application>
  <PresentationFormat>Widescreen</PresentationFormat>
  <Paragraphs>121</Paragraphs>
  <Slides>50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Arabic Typesetting</vt:lpstr>
      <vt:lpstr>Arial</vt:lpstr>
      <vt:lpstr>Calibri</vt:lpstr>
      <vt:lpstr>Calibri Light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Fatima Shanatwah</dc:creator>
  <cp:lastModifiedBy>mohammad Essam</cp:lastModifiedBy>
  <cp:revision>42</cp:revision>
  <dcterms:created xsi:type="dcterms:W3CDTF">2023-03-07T09:41:51Z</dcterms:created>
  <dcterms:modified xsi:type="dcterms:W3CDTF">2023-03-11T05:40:08Z</dcterms:modified>
</cp:coreProperties>
</file>