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74" r:id="rId8"/>
    <p:sldId id="262" r:id="rId9"/>
    <p:sldId id="275" r:id="rId10"/>
    <p:sldId id="276" r:id="rId11"/>
    <p:sldId id="263" r:id="rId12"/>
    <p:sldId id="265" r:id="rId13"/>
    <p:sldId id="264" r:id="rId14"/>
    <p:sldId id="268" r:id="rId15"/>
    <p:sldId id="266" r:id="rId16"/>
    <p:sldId id="267" r:id="rId17"/>
    <p:sldId id="270" r:id="rId18"/>
    <p:sldId id="271" r:id="rId19"/>
    <p:sldId id="269"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70DA"/>
    <a:srgbClr val="5DD5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13" autoAdjust="0"/>
    <p:restoredTop sz="94660"/>
  </p:normalViewPr>
  <p:slideViewPr>
    <p:cSldViewPr>
      <p:cViewPr varScale="1">
        <p:scale>
          <a:sx n="69" d="100"/>
          <a:sy n="69" d="100"/>
        </p:scale>
        <p:origin x="-6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D7ACCF-3D88-48EE-B4E2-4B13F1ADB31F}" type="doc">
      <dgm:prSet loTypeId="urn:microsoft.com/office/officeart/2005/8/layout/chevron2" loCatId="list" qsTypeId="urn:microsoft.com/office/officeart/2005/8/quickstyle/3d6" qsCatId="3D" csTypeId="urn:microsoft.com/office/officeart/2005/8/colors/colorful3" csCatId="colorful" phldr="1"/>
      <dgm:spPr/>
      <dgm:t>
        <a:bodyPr/>
        <a:lstStyle/>
        <a:p>
          <a:endParaRPr lang="en-US"/>
        </a:p>
      </dgm:t>
    </dgm:pt>
    <dgm:pt modelId="{177B7018-34F3-42E9-AD65-1AC203505823}">
      <dgm:prSet phldrT="[Text]"/>
      <dgm:spPr/>
      <dgm:t>
        <a:bodyPr/>
        <a:lstStyle/>
        <a:p>
          <a:r>
            <a:rPr lang="ar-SA" dirty="0" smtClean="0"/>
            <a:t>1</a:t>
          </a:r>
          <a:endParaRPr lang="en-US" dirty="0"/>
        </a:p>
      </dgm:t>
    </dgm:pt>
    <dgm:pt modelId="{AE53CF11-CDD0-4019-A75C-95D5A38F0EE0}" type="parTrans" cxnId="{401B2227-FFCE-4499-97D6-0022BF34FBA0}">
      <dgm:prSet/>
      <dgm:spPr/>
      <dgm:t>
        <a:bodyPr/>
        <a:lstStyle/>
        <a:p>
          <a:endParaRPr lang="en-US"/>
        </a:p>
      </dgm:t>
    </dgm:pt>
    <dgm:pt modelId="{17F4D53B-3054-4FA9-973F-1AC95E6ECD0C}" type="sibTrans" cxnId="{401B2227-FFCE-4499-97D6-0022BF34FBA0}">
      <dgm:prSet/>
      <dgm:spPr/>
      <dgm:t>
        <a:bodyPr/>
        <a:lstStyle/>
        <a:p>
          <a:endParaRPr lang="en-US"/>
        </a:p>
      </dgm:t>
    </dgm:pt>
    <dgm:pt modelId="{DD9F2A30-BBDA-478D-9018-658124B32276}">
      <dgm:prSet phldrT="[Text]" custT="1"/>
      <dgm:spPr/>
      <dgm:t>
        <a:bodyPr/>
        <a:lstStyle/>
        <a:p>
          <a:pPr algn="ctr"/>
          <a:r>
            <a:rPr lang="ar-SA" sz="5500" b="1" dirty="0" smtClean="0"/>
            <a:t>الصحة</a:t>
          </a:r>
          <a:endParaRPr lang="en-US" sz="5500" b="1" dirty="0"/>
        </a:p>
      </dgm:t>
    </dgm:pt>
    <dgm:pt modelId="{6B089DC4-2C3E-4989-A37A-E1D752C5EE8C}" type="parTrans" cxnId="{67B4ECA9-963B-42D0-A2BF-00FADCADDB4B}">
      <dgm:prSet/>
      <dgm:spPr/>
      <dgm:t>
        <a:bodyPr/>
        <a:lstStyle/>
        <a:p>
          <a:endParaRPr lang="en-US"/>
        </a:p>
      </dgm:t>
    </dgm:pt>
    <dgm:pt modelId="{B696BA86-E38C-4014-A1D6-44A54E7A5E21}" type="sibTrans" cxnId="{67B4ECA9-963B-42D0-A2BF-00FADCADDB4B}">
      <dgm:prSet/>
      <dgm:spPr/>
      <dgm:t>
        <a:bodyPr/>
        <a:lstStyle/>
        <a:p>
          <a:endParaRPr lang="en-US"/>
        </a:p>
      </dgm:t>
    </dgm:pt>
    <dgm:pt modelId="{D61ECD35-13C5-4668-B22C-16A85D5735A5}">
      <dgm:prSet phldrT="[Text]"/>
      <dgm:spPr/>
      <dgm:t>
        <a:bodyPr/>
        <a:lstStyle/>
        <a:p>
          <a:r>
            <a:rPr lang="ar-SA" dirty="0" smtClean="0"/>
            <a:t>2</a:t>
          </a:r>
          <a:endParaRPr lang="en-US" dirty="0"/>
        </a:p>
      </dgm:t>
    </dgm:pt>
    <dgm:pt modelId="{44021D70-1509-4717-83F9-218B2BFE6102}" type="parTrans" cxnId="{B00E4A2C-F885-4224-9319-65BA356069FC}">
      <dgm:prSet/>
      <dgm:spPr/>
      <dgm:t>
        <a:bodyPr/>
        <a:lstStyle/>
        <a:p>
          <a:endParaRPr lang="en-US"/>
        </a:p>
      </dgm:t>
    </dgm:pt>
    <dgm:pt modelId="{978A00CD-EC0C-44C8-9E9C-FCE7745293F6}" type="sibTrans" cxnId="{B00E4A2C-F885-4224-9319-65BA356069FC}">
      <dgm:prSet/>
      <dgm:spPr/>
      <dgm:t>
        <a:bodyPr/>
        <a:lstStyle/>
        <a:p>
          <a:endParaRPr lang="en-US"/>
        </a:p>
      </dgm:t>
    </dgm:pt>
    <dgm:pt modelId="{C5FBFF5D-074B-443A-8862-DE20AE92451E}">
      <dgm:prSet phldrT="[Text]"/>
      <dgm:spPr/>
      <dgm:t>
        <a:bodyPr/>
        <a:lstStyle/>
        <a:p>
          <a:pPr algn="ctr"/>
          <a:r>
            <a:rPr lang="ar-SA" b="1" dirty="0" smtClean="0"/>
            <a:t>الطيبة</a:t>
          </a:r>
          <a:endParaRPr lang="en-US" b="1" dirty="0"/>
        </a:p>
      </dgm:t>
    </dgm:pt>
    <dgm:pt modelId="{5376B252-317E-40A1-8425-699A840C9FAA}" type="parTrans" cxnId="{2DEB608C-BC20-401B-AD89-146FA273F945}">
      <dgm:prSet/>
      <dgm:spPr/>
      <dgm:t>
        <a:bodyPr/>
        <a:lstStyle/>
        <a:p>
          <a:endParaRPr lang="en-US"/>
        </a:p>
      </dgm:t>
    </dgm:pt>
    <dgm:pt modelId="{5B275CE7-9075-4510-80B4-9F2778882568}" type="sibTrans" cxnId="{2DEB608C-BC20-401B-AD89-146FA273F945}">
      <dgm:prSet/>
      <dgm:spPr/>
      <dgm:t>
        <a:bodyPr/>
        <a:lstStyle/>
        <a:p>
          <a:endParaRPr lang="en-US"/>
        </a:p>
      </dgm:t>
    </dgm:pt>
    <dgm:pt modelId="{A7E13ECE-D34D-4F6A-B6AD-A19D8079E361}">
      <dgm:prSet phldrT="[Text]"/>
      <dgm:spPr/>
      <dgm:t>
        <a:bodyPr/>
        <a:lstStyle/>
        <a:p>
          <a:r>
            <a:rPr lang="ar-SA" dirty="0" smtClean="0"/>
            <a:t>3</a:t>
          </a:r>
          <a:endParaRPr lang="en-US" dirty="0"/>
        </a:p>
      </dgm:t>
    </dgm:pt>
    <dgm:pt modelId="{82BB7CED-982D-4198-A336-44FECC67A76D}" type="parTrans" cxnId="{9F1B62C8-93DE-4BAC-BCB0-556C5525748E}">
      <dgm:prSet/>
      <dgm:spPr/>
      <dgm:t>
        <a:bodyPr/>
        <a:lstStyle/>
        <a:p>
          <a:endParaRPr lang="en-US"/>
        </a:p>
      </dgm:t>
    </dgm:pt>
    <dgm:pt modelId="{BF375A5B-D43E-4F09-8CFC-C5C918C66392}" type="sibTrans" cxnId="{9F1B62C8-93DE-4BAC-BCB0-556C5525748E}">
      <dgm:prSet/>
      <dgm:spPr/>
      <dgm:t>
        <a:bodyPr/>
        <a:lstStyle/>
        <a:p>
          <a:endParaRPr lang="en-US"/>
        </a:p>
      </dgm:t>
    </dgm:pt>
    <dgm:pt modelId="{39129E74-D143-4DBB-9936-1B7714FD4705}">
      <dgm:prSet phldrT="[Text]"/>
      <dgm:spPr/>
      <dgm:t>
        <a:bodyPr/>
        <a:lstStyle/>
        <a:p>
          <a:pPr algn="ctr"/>
          <a:r>
            <a:rPr lang="ar-SA" b="1" dirty="0" smtClean="0"/>
            <a:t>الفائدة</a:t>
          </a:r>
          <a:endParaRPr lang="en-US" b="1" dirty="0"/>
        </a:p>
      </dgm:t>
    </dgm:pt>
    <dgm:pt modelId="{5807585E-B541-4739-B635-B5DC2A9F068B}" type="parTrans" cxnId="{3FF95BCF-3975-4B5D-B83C-EDEE5D491C85}">
      <dgm:prSet/>
      <dgm:spPr/>
      <dgm:t>
        <a:bodyPr/>
        <a:lstStyle/>
        <a:p>
          <a:endParaRPr lang="en-US"/>
        </a:p>
      </dgm:t>
    </dgm:pt>
    <dgm:pt modelId="{467D1A75-F18F-403B-B394-C9C8C995A530}" type="sibTrans" cxnId="{3FF95BCF-3975-4B5D-B83C-EDEE5D491C85}">
      <dgm:prSet/>
      <dgm:spPr/>
      <dgm:t>
        <a:bodyPr/>
        <a:lstStyle/>
        <a:p>
          <a:endParaRPr lang="en-US"/>
        </a:p>
      </dgm:t>
    </dgm:pt>
    <dgm:pt modelId="{751D6594-D846-4B0F-A15E-A70FCD99FC55}" type="pres">
      <dgm:prSet presAssocID="{29D7ACCF-3D88-48EE-B4E2-4B13F1ADB31F}" presName="linearFlow" presStyleCnt="0">
        <dgm:presLayoutVars>
          <dgm:dir/>
          <dgm:animLvl val="lvl"/>
          <dgm:resizeHandles val="exact"/>
        </dgm:presLayoutVars>
      </dgm:prSet>
      <dgm:spPr/>
      <dgm:t>
        <a:bodyPr/>
        <a:lstStyle/>
        <a:p>
          <a:endParaRPr lang="en-US"/>
        </a:p>
      </dgm:t>
    </dgm:pt>
    <dgm:pt modelId="{B85F318A-CE61-4B05-B397-59EB99DD30BE}" type="pres">
      <dgm:prSet presAssocID="{177B7018-34F3-42E9-AD65-1AC203505823}" presName="composite" presStyleCnt="0"/>
      <dgm:spPr/>
    </dgm:pt>
    <dgm:pt modelId="{8A96C07D-F064-4B96-B05C-9228C01EB878}" type="pres">
      <dgm:prSet presAssocID="{177B7018-34F3-42E9-AD65-1AC203505823}" presName="parentText" presStyleLbl="alignNode1" presStyleIdx="0" presStyleCnt="3">
        <dgm:presLayoutVars>
          <dgm:chMax val="1"/>
          <dgm:bulletEnabled val="1"/>
        </dgm:presLayoutVars>
      </dgm:prSet>
      <dgm:spPr/>
      <dgm:t>
        <a:bodyPr/>
        <a:lstStyle/>
        <a:p>
          <a:endParaRPr lang="en-US"/>
        </a:p>
      </dgm:t>
    </dgm:pt>
    <dgm:pt modelId="{8C019699-1AB2-471B-AA3A-6FCC2CD406D3}" type="pres">
      <dgm:prSet presAssocID="{177B7018-34F3-42E9-AD65-1AC203505823}" presName="descendantText" presStyleLbl="alignAcc1" presStyleIdx="0" presStyleCnt="3" custLinFactNeighborX="1360" custLinFactNeighborY="-215">
        <dgm:presLayoutVars>
          <dgm:bulletEnabled val="1"/>
        </dgm:presLayoutVars>
      </dgm:prSet>
      <dgm:spPr/>
      <dgm:t>
        <a:bodyPr/>
        <a:lstStyle/>
        <a:p>
          <a:endParaRPr lang="en-US"/>
        </a:p>
      </dgm:t>
    </dgm:pt>
    <dgm:pt modelId="{48D81EE5-1C6C-42C0-96D6-61911E1CC9DE}" type="pres">
      <dgm:prSet presAssocID="{17F4D53B-3054-4FA9-973F-1AC95E6ECD0C}" presName="sp" presStyleCnt="0"/>
      <dgm:spPr/>
    </dgm:pt>
    <dgm:pt modelId="{8A01996E-94D7-4865-A8ED-AA0FEC23848E}" type="pres">
      <dgm:prSet presAssocID="{D61ECD35-13C5-4668-B22C-16A85D5735A5}" presName="composite" presStyleCnt="0"/>
      <dgm:spPr/>
    </dgm:pt>
    <dgm:pt modelId="{0CB036D3-FF2E-46CB-8EBB-4028BC0FCF1F}" type="pres">
      <dgm:prSet presAssocID="{D61ECD35-13C5-4668-B22C-16A85D5735A5}" presName="parentText" presStyleLbl="alignNode1" presStyleIdx="1" presStyleCnt="3">
        <dgm:presLayoutVars>
          <dgm:chMax val="1"/>
          <dgm:bulletEnabled val="1"/>
        </dgm:presLayoutVars>
      </dgm:prSet>
      <dgm:spPr/>
      <dgm:t>
        <a:bodyPr/>
        <a:lstStyle/>
        <a:p>
          <a:endParaRPr lang="en-US"/>
        </a:p>
      </dgm:t>
    </dgm:pt>
    <dgm:pt modelId="{11AC10B2-745D-43F7-B91B-3A0A4E817405}" type="pres">
      <dgm:prSet presAssocID="{D61ECD35-13C5-4668-B22C-16A85D5735A5}" presName="descendantText" presStyleLbl="alignAcc1" presStyleIdx="1" presStyleCnt="3">
        <dgm:presLayoutVars>
          <dgm:bulletEnabled val="1"/>
        </dgm:presLayoutVars>
      </dgm:prSet>
      <dgm:spPr/>
      <dgm:t>
        <a:bodyPr/>
        <a:lstStyle/>
        <a:p>
          <a:endParaRPr lang="en-US"/>
        </a:p>
      </dgm:t>
    </dgm:pt>
    <dgm:pt modelId="{F3A83D5B-8FD8-4642-B785-42312405BB25}" type="pres">
      <dgm:prSet presAssocID="{978A00CD-EC0C-44C8-9E9C-FCE7745293F6}" presName="sp" presStyleCnt="0"/>
      <dgm:spPr/>
    </dgm:pt>
    <dgm:pt modelId="{301D7EC7-093E-4B52-9D81-D051F5850F10}" type="pres">
      <dgm:prSet presAssocID="{A7E13ECE-D34D-4F6A-B6AD-A19D8079E361}" presName="composite" presStyleCnt="0"/>
      <dgm:spPr/>
    </dgm:pt>
    <dgm:pt modelId="{6002CD40-582C-45F5-BC82-962EB8BDAE6C}" type="pres">
      <dgm:prSet presAssocID="{A7E13ECE-D34D-4F6A-B6AD-A19D8079E361}" presName="parentText" presStyleLbl="alignNode1" presStyleIdx="2" presStyleCnt="3">
        <dgm:presLayoutVars>
          <dgm:chMax val="1"/>
          <dgm:bulletEnabled val="1"/>
        </dgm:presLayoutVars>
      </dgm:prSet>
      <dgm:spPr/>
      <dgm:t>
        <a:bodyPr/>
        <a:lstStyle/>
        <a:p>
          <a:endParaRPr lang="en-US"/>
        </a:p>
      </dgm:t>
    </dgm:pt>
    <dgm:pt modelId="{8C330D63-928E-49C6-86CD-F1EC003F3E93}" type="pres">
      <dgm:prSet presAssocID="{A7E13ECE-D34D-4F6A-B6AD-A19D8079E361}" presName="descendantText" presStyleLbl="alignAcc1" presStyleIdx="2" presStyleCnt="3">
        <dgm:presLayoutVars>
          <dgm:bulletEnabled val="1"/>
        </dgm:presLayoutVars>
      </dgm:prSet>
      <dgm:spPr/>
      <dgm:t>
        <a:bodyPr/>
        <a:lstStyle/>
        <a:p>
          <a:endParaRPr lang="en-US"/>
        </a:p>
      </dgm:t>
    </dgm:pt>
  </dgm:ptLst>
  <dgm:cxnLst>
    <dgm:cxn modelId="{56D2DF2F-8C9F-400D-89B3-0A8DE59D01B6}" type="presOf" srcId="{39129E74-D143-4DBB-9936-1B7714FD4705}" destId="{8C330D63-928E-49C6-86CD-F1EC003F3E93}" srcOrd="0" destOrd="0" presId="urn:microsoft.com/office/officeart/2005/8/layout/chevron2"/>
    <dgm:cxn modelId="{3B215898-FD45-414C-B51F-510E5C679343}" type="presOf" srcId="{DD9F2A30-BBDA-478D-9018-658124B32276}" destId="{8C019699-1AB2-471B-AA3A-6FCC2CD406D3}" srcOrd="0" destOrd="0" presId="urn:microsoft.com/office/officeart/2005/8/layout/chevron2"/>
    <dgm:cxn modelId="{3FF95BCF-3975-4B5D-B83C-EDEE5D491C85}" srcId="{A7E13ECE-D34D-4F6A-B6AD-A19D8079E361}" destId="{39129E74-D143-4DBB-9936-1B7714FD4705}" srcOrd="0" destOrd="0" parTransId="{5807585E-B541-4739-B635-B5DC2A9F068B}" sibTransId="{467D1A75-F18F-403B-B394-C9C8C995A530}"/>
    <dgm:cxn modelId="{AEE91F57-C601-4427-B5AE-86AA86081C3E}" type="presOf" srcId="{29D7ACCF-3D88-48EE-B4E2-4B13F1ADB31F}" destId="{751D6594-D846-4B0F-A15E-A70FCD99FC55}" srcOrd="0" destOrd="0" presId="urn:microsoft.com/office/officeart/2005/8/layout/chevron2"/>
    <dgm:cxn modelId="{0DFBCB93-C63F-4CA1-8F87-F4F2496A81DC}" type="presOf" srcId="{D61ECD35-13C5-4668-B22C-16A85D5735A5}" destId="{0CB036D3-FF2E-46CB-8EBB-4028BC0FCF1F}" srcOrd="0" destOrd="0" presId="urn:microsoft.com/office/officeart/2005/8/layout/chevron2"/>
    <dgm:cxn modelId="{2DEB608C-BC20-401B-AD89-146FA273F945}" srcId="{D61ECD35-13C5-4668-B22C-16A85D5735A5}" destId="{C5FBFF5D-074B-443A-8862-DE20AE92451E}" srcOrd="0" destOrd="0" parTransId="{5376B252-317E-40A1-8425-699A840C9FAA}" sibTransId="{5B275CE7-9075-4510-80B4-9F2778882568}"/>
    <dgm:cxn modelId="{5368ECF1-BE15-4527-858C-3C3B674FEA04}" type="presOf" srcId="{C5FBFF5D-074B-443A-8862-DE20AE92451E}" destId="{11AC10B2-745D-43F7-B91B-3A0A4E817405}" srcOrd="0" destOrd="0" presId="urn:microsoft.com/office/officeart/2005/8/layout/chevron2"/>
    <dgm:cxn modelId="{D45D562D-7C15-43EA-BA56-EFEEE7CC0408}" type="presOf" srcId="{A7E13ECE-D34D-4F6A-B6AD-A19D8079E361}" destId="{6002CD40-582C-45F5-BC82-962EB8BDAE6C}" srcOrd="0" destOrd="0" presId="urn:microsoft.com/office/officeart/2005/8/layout/chevron2"/>
    <dgm:cxn modelId="{67B4ECA9-963B-42D0-A2BF-00FADCADDB4B}" srcId="{177B7018-34F3-42E9-AD65-1AC203505823}" destId="{DD9F2A30-BBDA-478D-9018-658124B32276}" srcOrd="0" destOrd="0" parTransId="{6B089DC4-2C3E-4989-A37A-E1D752C5EE8C}" sibTransId="{B696BA86-E38C-4014-A1D6-44A54E7A5E21}"/>
    <dgm:cxn modelId="{B00E4A2C-F885-4224-9319-65BA356069FC}" srcId="{29D7ACCF-3D88-48EE-B4E2-4B13F1ADB31F}" destId="{D61ECD35-13C5-4668-B22C-16A85D5735A5}" srcOrd="1" destOrd="0" parTransId="{44021D70-1509-4717-83F9-218B2BFE6102}" sibTransId="{978A00CD-EC0C-44C8-9E9C-FCE7745293F6}"/>
    <dgm:cxn modelId="{3AACDA87-4D22-4368-B007-04A120565A1C}" type="presOf" srcId="{177B7018-34F3-42E9-AD65-1AC203505823}" destId="{8A96C07D-F064-4B96-B05C-9228C01EB878}" srcOrd="0" destOrd="0" presId="urn:microsoft.com/office/officeart/2005/8/layout/chevron2"/>
    <dgm:cxn modelId="{9F1B62C8-93DE-4BAC-BCB0-556C5525748E}" srcId="{29D7ACCF-3D88-48EE-B4E2-4B13F1ADB31F}" destId="{A7E13ECE-D34D-4F6A-B6AD-A19D8079E361}" srcOrd="2" destOrd="0" parTransId="{82BB7CED-982D-4198-A336-44FECC67A76D}" sibTransId="{BF375A5B-D43E-4F09-8CFC-C5C918C66392}"/>
    <dgm:cxn modelId="{401B2227-FFCE-4499-97D6-0022BF34FBA0}" srcId="{29D7ACCF-3D88-48EE-B4E2-4B13F1ADB31F}" destId="{177B7018-34F3-42E9-AD65-1AC203505823}" srcOrd="0" destOrd="0" parTransId="{AE53CF11-CDD0-4019-A75C-95D5A38F0EE0}" sibTransId="{17F4D53B-3054-4FA9-973F-1AC95E6ECD0C}"/>
    <dgm:cxn modelId="{9ECC0EFC-3BB9-47B5-AB44-503082DD9F86}" type="presParOf" srcId="{751D6594-D846-4B0F-A15E-A70FCD99FC55}" destId="{B85F318A-CE61-4B05-B397-59EB99DD30BE}" srcOrd="0" destOrd="0" presId="urn:microsoft.com/office/officeart/2005/8/layout/chevron2"/>
    <dgm:cxn modelId="{31E6B87D-29EA-4762-9CFD-3241A391DB66}" type="presParOf" srcId="{B85F318A-CE61-4B05-B397-59EB99DD30BE}" destId="{8A96C07D-F064-4B96-B05C-9228C01EB878}" srcOrd="0" destOrd="0" presId="urn:microsoft.com/office/officeart/2005/8/layout/chevron2"/>
    <dgm:cxn modelId="{1018C96F-3735-4E5E-B872-E679334D6D85}" type="presParOf" srcId="{B85F318A-CE61-4B05-B397-59EB99DD30BE}" destId="{8C019699-1AB2-471B-AA3A-6FCC2CD406D3}" srcOrd="1" destOrd="0" presId="urn:microsoft.com/office/officeart/2005/8/layout/chevron2"/>
    <dgm:cxn modelId="{E2DEA23A-2BC2-4E01-BE27-9944741669D6}" type="presParOf" srcId="{751D6594-D846-4B0F-A15E-A70FCD99FC55}" destId="{48D81EE5-1C6C-42C0-96D6-61911E1CC9DE}" srcOrd="1" destOrd="0" presId="urn:microsoft.com/office/officeart/2005/8/layout/chevron2"/>
    <dgm:cxn modelId="{9DA1A0EF-52EF-4ECE-AFD7-07C08660DF72}" type="presParOf" srcId="{751D6594-D846-4B0F-A15E-A70FCD99FC55}" destId="{8A01996E-94D7-4865-A8ED-AA0FEC23848E}" srcOrd="2" destOrd="0" presId="urn:microsoft.com/office/officeart/2005/8/layout/chevron2"/>
    <dgm:cxn modelId="{7DCD4DDE-01AC-443E-BF68-169BE7A317A2}" type="presParOf" srcId="{8A01996E-94D7-4865-A8ED-AA0FEC23848E}" destId="{0CB036D3-FF2E-46CB-8EBB-4028BC0FCF1F}" srcOrd="0" destOrd="0" presId="urn:microsoft.com/office/officeart/2005/8/layout/chevron2"/>
    <dgm:cxn modelId="{973C5CB4-512E-4713-B4EE-CC6F86DECE82}" type="presParOf" srcId="{8A01996E-94D7-4865-A8ED-AA0FEC23848E}" destId="{11AC10B2-745D-43F7-B91B-3A0A4E817405}" srcOrd="1" destOrd="0" presId="urn:microsoft.com/office/officeart/2005/8/layout/chevron2"/>
    <dgm:cxn modelId="{DA220899-FA26-4995-875B-177CC0B8F031}" type="presParOf" srcId="{751D6594-D846-4B0F-A15E-A70FCD99FC55}" destId="{F3A83D5B-8FD8-4642-B785-42312405BB25}" srcOrd="3" destOrd="0" presId="urn:microsoft.com/office/officeart/2005/8/layout/chevron2"/>
    <dgm:cxn modelId="{8F15AFAC-80D9-4C43-900C-E900DD6534DF}" type="presParOf" srcId="{751D6594-D846-4B0F-A15E-A70FCD99FC55}" destId="{301D7EC7-093E-4B52-9D81-D051F5850F10}" srcOrd="4" destOrd="0" presId="urn:microsoft.com/office/officeart/2005/8/layout/chevron2"/>
    <dgm:cxn modelId="{4B823A51-E9E9-497A-9C3B-CEACB4E4A2D5}" type="presParOf" srcId="{301D7EC7-093E-4B52-9D81-D051F5850F10}" destId="{6002CD40-582C-45F5-BC82-962EB8BDAE6C}" srcOrd="0" destOrd="0" presId="urn:microsoft.com/office/officeart/2005/8/layout/chevron2"/>
    <dgm:cxn modelId="{B52CD3A6-B274-4830-B474-31D7084406DC}" type="presParOf" srcId="{301D7EC7-093E-4B52-9D81-D051F5850F10}" destId="{8C330D63-928E-49C6-86CD-F1EC003F3E93}" srcOrd="1" destOrd="0" presId="urn:microsoft.com/office/officeart/2005/8/layout/chevron2"/>
  </dgm:cxnLst>
  <dgm:bg/>
  <dgm:whole/>
</dgm:dataModel>
</file>

<file path=ppt/diagrams/data10.xml><?xml version="1.0" encoding="utf-8"?>
<dgm:dataModel xmlns:dgm="http://schemas.openxmlformats.org/drawingml/2006/diagram" xmlns:a="http://schemas.openxmlformats.org/drawingml/2006/main">
  <dgm:ptLst>
    <dgm:pt modelId="{5EDBB602-10CF-4844-ABFF-521F1EA5657F}" type="doc">
      <dgm:prSet loTypeId="urn:microsoft.com/office/officeart/2005/8/layout/chevron1" loCatId="process" qsTypeId="urn:microsoft.com/office/officeart/2005/8/quickstyle/simple2" qsCatId="simple" csTypeId="urn:microsoft.com/office/officeart/2005/8/colors/colorful3" csCatId="colorful" phldr="1"/>
      <dgm:spPr/>
    </dgm:pt>
    <dgm:pt modelId="{DE9B85A4-A4BD-40F3-ADF2-3A5348E48A5F}">
      <dgm:prSet phldrT="[Text]"/>
      <dgm:spPr/>
      <dgm:t>
        <a:bodyPr/>
        <a:lstStyle/>
        <a:p>
          <a:r>
            <a:rPr lang="ar-SA" b="1" dirty="0" smtClean="0">
              <a:solidFill>
                <a:schemeClr val="bg1"/>
              </a:solidFill>
            </a:rPr>
            <a:t>مهم</a:t>
          </a:r>
          <a:endParaRPr lang="en-US" b="1" dirty="0">
            <a:solidFill>
              <a:schemeClr val="bg1"/>
            </a:solidFill>
          </a:endParaRPr>
        </a:p>
      </dgm:t>
    </dgm:pt>
    <dgm:pt modelId="{EB13D511-285E-40CF-8C3C-03D6F2E2FA46}" type="parTrans" cxnId="{55563DE3-AAF1-47EB-9059-E6D783E68807}">
      <dgm:prSet/>
      <dgm:spPr/>
      <dgm:t>
        <a:bodyPr/>
        <a:lstStyle/>
        <a:p>
          <a:endParaRPr lang="en-US"/>
        </a:p>
      </dgm:t>
    </dgm:pt>
    <dgm:pt modelId="{B599282D-7989-4F3C-9EC1-76020C0AC2C5}" type="sibTrans" cxnId="{55563DE3-AAF1-47EB-9059-E6D783E68807}">
      <dgm:prSet/>
      <dgm:spPr/>
      <dgm:t>
        <a:bodyPr/>
        <a:lstStyle/>
        <a:p>
          <a:endParaRPr lang="en-US"/>
        </a:p>
      </dgm:t>
    </dgm:pt>
    <dgm:pt modelId="{0C61C032-C9C9-49A6-BA6F-AE2AE1C39337}">
      <dgm:prSet phldrT="[Text]"/>
      <dgm:spPr/>
      <dgm:t>
        <a:bodyPr/>
        <a:lstStyle/>
        <a:p>
          <a:r>
            <a:rPr lang="ar-SA" b="1" dirty="0" smtClean="0">
              <a:solidFill>
                <a:schemeClr val="bg1"/>
              </a:solidFill>
            </a:rPr>
            <a:t>الأهم</a:t>
          </a:r>
          <a:endParaRPr lang="en-US" b="1" dirty="0">
            <a:solidFill>
              <a:schemeClr val="bg1"/>
            </a:solidFill>
          </a:endParaRPr>
        </a:p>
      </dgm:t>
    </dgm:pt>
    <dgm:pt modelId="{68BFBE7C-81EB-4D8A-B961-8038B62B05EF}" type="parTrans" cxnId="{46109297-D7E7-4A3C-8D51-BA409D659D7D}">
      <dgm:prSet/>
      <dgm:spPr/>
      <dgm:t>
        <a:bodyPr/>
        <a:lstStyle/>
        <a:p>
          <a:endParaRPr lang="en-US"/>
        </a:p>
      </dgm:t>
    </dgm:pt>
    <dgm:pt modelId="{24EC5CDE-199C-4CAF-8F4F-8EEB4B0CB21F}" type="sibTrans" cxnId="{46109297-D7E7-4A3C-8D51-BA409D659D7D}">
      <dgm:prSet/>
      <dgm:spPr/>
      <dgm:t>
        <a:bodyPr/>
        <a:lstStyle/>
        <a:p>
          <a:endParaRPr lang="en-US"/>
        </a:p>
      </dgm:t>
    </dgm:pt>
    <dgm:pt modelId="{E8221514-7CC2-4B71-80BB-70ADCCBCDB37}">
      <dgm:prSet phldrT="[Text]"/>
      <dgm:spPr/>
      <dgm:t>
        <a:bodyPr/>
        <a:lstStyle/>
        <a:p>
          <a:r>
            <a:rPr lang="ar-SA" b="1" dirty="0" smtClean="0">
              <a:solidFill>
                <a:schemeClr val="bg1"/>
              </a:solidFill>
            </a:rPr>
            <a:t>الأقل</a:t>
          </a:r>
          <a:endParaRPr lang="en-US" b="1" dirty="0">
            <a:solidFill>
              <a:schemeClr val="bg1"/>
            </a:solidFill>
          </a:endParaRPr>
        </a:p>
      </dgm:t>
    </dgm:pt>
    <dgm:pt modelId="{FE5BD834-A377-4FE4-8AE0-636A7D8EF424}" type="parTrans" cxnId="{A22995DB-659B-49C0-8F38-091FC95F74A7}">
      <dgm:prSet/>
      <dgm:spPr/>
      <dgm:t>
        <a:bodyPr/>
        <a:lstStyle/>
        <a:p>
          <a:endParaRPr lang="en-US"/>
        </a:p>
      </dgm:t>
    </dgm:pt>
    <dgm:pt modelId="{24BE63C5-E5F1-4313-8724-D0B56B31A24B}" type="sibTrans" cxnId="{A22995DB-659B-49C0-8F38-091FC95F74A7}">
      <dgm:prSet/>
      <dgm:spPr/>
      <dgm:t>
        <a:bodyPr/>
        <a:lstStyle/>
        <a:p>
          <a:endParaRPr lang="en-US"/>
        </a:p>
      </dgm:t>
    </dgm:pt>
    <dgm:pt modelId="{1F14CF02-1C72-4B82-8CAE-45FD9168DBE0}" type="pres">
      <dgm:prSet presAssocID="{5EDBB602-10CF-4844-ABFF-521F1EA5657F}" presName="Name0" presStyleCnt="0">
        <dgm:presLayoutVars>
          <dgm:dir/>
          <dgm:animLvl val="lvl"/>
          <dgm:resizeHandles val="exact"/>
        </dgm:presLayoutVars>
      </dgm:prSet>
      <dgm:spPr/>
    </dgm:pt>
    <dgm:pt modelId="{C9ED029E-C031-463B-9E93-C5C6FF0DBEDD}" type="pres">
      <dgm:prSet presAssocID="{DE9B85A4-A4BD-40F3-ADF2-3A5348E48A5F}" presName="parTxOnly" presStyleLbl="node1" presStyleIdx="0" presStyleCnt="3" custAng="5400000" custLinFactNeighborY="59777">
        <dgm:presLayoutVars>
          <dgm:chMax val="0"/>
          <dgm:chPref val="0"/>
          <dgm:bulletEnabled val="1"/>
        </dgm:presLayoutVars>
      </dgm:prSet>
      <dgm:spPr/>
      <dgm:t>
        <a:bodyPr/>
        <a:lstStyle/>
        <a:p>
          <a:endParaRPr lang="en-US"/>
        </a:p>
      </dgm:t>
    </dgm:pt>
    <dgm:pt modelId="{B942E005-9525-475E-9086-DF1EB890638F}" type="pres">
      <dgm:prSet presAssocID="{B599282D-7989-4F3C-9EC1-76020C0AC2C5}" presName="parTxOnlySpace" presStyleCnt="0"/>
      <dgm:spPr/>
    </dgm:pt>
    <dgm:pt modelId="{4B506123-C466-45BF-8F5F-749143301CF5}" type="pres">
      <dgm:prSet presAssocID="{0C61C032-C9C9-49A6-BA6F-AE2AE1C39337}" presName="parTxOnly" presStyleLbl="node1" presStyleIdx="1" presStyleCnt="3" custAng="5400000" custLinFactX="-81100" custLinFactY="111497" custLinFactNeighborX="-100000" custLinFactNeighborY="200000">
        <dgm:presLayoutVars>
          <dgm:chMax val="0"/>
          <dgm:chPref val="0"/>
          <dgm:bulletEnabled val="1"/>
        </dgm:presLayoutVars>
      </dgm:prSet>
      <dgm:spPr/>
      <dgm:t>
        <a:bodyPr/>
        <a:lstStyle/>
        <a:p>
          <a:endParaRPr lang="en-US"/>
        </a:p>
      </dgm:t>
    </dgm:pt>
    <dgm:pt modelId="{3DDCD262-06A2-4FCD-A3FB-1D59734AF8E2}" type="pres">
      <dgm:prSet presAssocID="{24EC5CDE-199C-4CAF-8F4F-8EEB4B0CB21F}" presName="parTxOnlySpace" presStyleCnt="0"/>
      <dgm:spPr/>
    </dgm:pt>
    <dgm:pt modelId="{E499E2F5-3151-43A2-AC5C-B723470A31AE}" type="pres">
      <dgm:prSet presAssocID="{E8221514-7CC2-4B71-80BB-70ADCCBCDB37}" presName="parTxOnly" presStyleLbl="node1" presStyleIdx="2" presStyleCnt="3" custAng="5400000" custLinFactX="-161100" custLinFactY="-99818" custLinFactNeighborX="-200000" custLinFactNeighborY="-100000">
        <dgm:presLayoutVars>
          <dgm:chMax val="0"/>
          <dgm:chPref val="0"/>
          <dgm:bulletEnabled val="1"/>
        </dgm:presLayoutVars>
      </dgm:prSet>
      <dgm:spPr/>
      <dgm:t>
        <a:bodyPr/>
        <a:lstStyle/>
        <a:p>
          <a:endParaRPr lang="en-US"/>
        </a:p>
      </dgm:t>
    </dgm:pt>
  </dgm:ptLst>
  <dgm:cxnLst>
    <dgm:cxn modelId="{46109297-D7E7-4A3C-8D51-BA409D659D7D}" srcId="{5EDBB602-10CF-4844-ABFF-521F1EA5657F}" destId="{0C61C032-C9C9-49A6-BA6F-AE2AE1C39337}" srcOrd="1" destOrd="0" parTransId="{68BFBE7C-81EB-4D8A-B961-8038B62B05EF}" sibTransId="{24EC5CDE-199C-4CAF-8F4F-8EEB4B0CB21F}"/>
    <dgm:cxn modelId="{A22995DB-659B-49C0-8F38-091FC95F74A7}" srcId="{5EDBB602-10CF-4844-ABFF-521F1EA5657F}" destId="{E8221514-7CC2-4B71-80BB-70ADCCBCDB37}" srcOrd="2" destOrd="0" parTransId="{FE5BD834-A377-4FE4-8AE0-636A7D8EF424}" sibTransId="{24BE63C5-E5F1-4313-8724-D0B56B31A24B}"/>
    <dgm:cxn modelId="{55563DE3-AAF1-47EB-9059-E6D783E68807}" srcId="{5EDBB602-10CF-4844-ABFF-521F1EA5657F}" destId="{DE9B85A4-A4BD-40F3-ADF2-3A5348E48A5F}" srcOrd="0" destOrd="0" parTransId="{EB13D511-285E-40CF-8C3C-03D6F2E2FA46}" sibTransId="{B599282D-7989-4F3C-9EC1-76020C0AC2C5}"/>
    <dgm:cxn modelId="{00DB9E72-43BC-4554-BBB3-8F0093D07F37}" type="presOf" srcId="{E8221514-7CC2-4B71-80BB-70ADCCBCDB37}" destId="{E499E2F5-3151-43A2-AC5C-B723470A31AE}" srcOrd="0" destOrd="0" presId="urn:microsoft.com/office/officeart/2005/8/layout/chevron1"/>
    <dgm:cxn modelId="{A90A3719-1B3F-4FAF-A7B8-F7636EEE76B9}" type="presOf" srcId="{5EDBB602-10CF-4844-ABFF-521F1EA5657F}" destId="{1F14CF02-1C72-4B82-8CAE-45FD9168DBE0}" srcOrd="0" destOrd="0" presId="urn:microsoft.com/office/officeart/2005/8/layout/chevron1"/>
    <dgm:cxn modelId="{B77101F4-FCEE-46F5-BE5C-D9F7E4EC1718}" type="presOf" srcId="{0C61C032-C9C9-49A6-BA6F-AE2AE1C39337}" destId="{4B506123-C466-45BF-8F5F-749143301CF5}" srcOrd="0" destOrd="0" presId="urn:microsoft.com/office/officeart/2005/8/layout/chevron1"/>
    <dgm:cxn modelId="{0330E682-5F31-4CAF-B9D8-75DF46BA3279}" type="presOf" srcId="{DE9B85A4-A4BD-40F3-ADF2-3A5348E48A5F}" destId="{C9ED029E-C031-463B-9E93-C5C6FF0DBEDD}" srcOrd="0" destOrd="0" presId="urn:microsoft.com/office/officeart/2005/8/layout/chevron1"/>
    <dgm:cxn modelId="{B1E4E3F1-8DA2-4AA5-A4AA-744CA80CFFAF}" type="presParOf" srcId="{1F14CF02-1C72-4B82-8CAE-45FD9168DBE0}" destId="{C9ED029E-C031-463B-9E93-C5C6FF0DBEDD}" srcOrd="0" destOrd="0" presId="urn:microsoft.com/office/officeart/2005/8/layout/chevron1"/>
    <dgm:cxn modelId="{FBE70BC0-4AA3-436E-B1F5-0D9F0AD22B00}" type="presParOf" srcId="{1F14CF02-1C72-4B82-8CAE-45FD9168DBE0}" destId="{B942E005-9525-475E-9086-DF1EB890638F}" srcOrd="1" destOrd="0" presId="urn:microsoft.com/office/officeart/2005/8/layout/chevron1"/>
    <dgm:cxn modelId="{23CC9D75-9574-4474-A326-9FF4E6B47E2D}" type="presParOf" srcId="{1F14CF02-1C72-4B82-8CAE-45FD9168DBE0}" destId="{4B506123-C466-45BF-8F5F-749143301CF5}" srcOrd="2" destOrd="0" presId="urn:microsoft.com/office/officeart/2005/8/layout/chevron1"/>
    <dgm:cxn modelId="{78AA3110-3E70-45E9-904D-E5802E8F566B}" type="presParOf" srcId="{1F14CF02-1C72-4B82-8CAE-45FD9168DBE0}" destId="{3DDCD262-06A2-4FCD-A3FB-1D59734AF8E2}" srcOrd="3" destOrd="0" presId="urn:microsoft.com/office/officeart/2005/8/layout/chevron1"/>
    <dgm:cxn modelId="{1E08A055-F985-4239-A3DF-8548F6B170F3}" type="presParOf" srcId="{1F14CF02-1C72-4B82-8CAE-45FD9168DBE0}" destId="{E499E2F5-3151-43A2-AC5C-B723470A31AE}" srcOrd="4" destOrd="0" presId="urn:microsoft.com/office/officeart/2005/8/layout/chevron1"/>
  </dgm:cxnLst>
  <dgm:bg/>
  <dgm:whole/>
</dgm:dataModel>
</file>

<file path=ppt/diagrams/data11.xml><?xml version="1.0" encoding="utf-8"?>
<dgm:dataModel xmlns:dgm="http://schemas.openxmlformats.org/drawingml/2006/diagram" xmlns:a="http://schemas.openxmlformats.org/drawingml/2006/main">
  <dgm:ptLst>
    <dgm:pt modelId="{F3E088A2-E8D9-463C-BE29-8E132DA02F87}" type="doc">
      <dgm:prSet loTypeId="urn:microsoft.com/office/officeart/2005/8/layout/pyramid2" loCatId="pyramid" qsTypeId="urn:microsoft.com/office/officeart/2005/8/quickstyle/3d6" qsCatId="3D" csTypeId="urn:microsoft.com/office/officeart/2005/8/colors/accent2_4" csCatId="accent2" phldr="1"/>
      <dgm:spPr/>
    </dgm:pt>
    <dgm:pt modelId="{4B345CD7-771B-43F5-95D5-D356E0C7E7EF}">
      <dgm:prSet phldrT="[Text]"/>
      <dgm:spPr/>
      <dgm:t>
        <a:bodyPr/>
        <a:lstStyle/>
        <a:p>
          <a:r>
            <a:rPr lang="ar-SA" dirty="0" smtClean="0"/>
            <a:t>المقدمة</a:t>
          </a:r>
          <a:endParaRPr lang="en-US" dirty="0"/>
        </a:p>
      </dgm:t>
    </dgm:pt>
    <dgm:pt modelId="{4C2F0B3A-4B61-4DD3-AC2F-DCAC8DD09D5D}" type="parTrans" cxnId="{36BCBFF1-D7A7-4D62-9442-521188660085}">
      <dgm:prSet/>
      <dgm:spPr/>
      <dgm:t>
        <a:bodyPr/>
        <a:lstStyle/>
        <a:p>
          <a:endParaRPr lang="en-US"/>
        </a:p>
      </dgm:t>
    </dgm:pt>
    <dgm:pt modelId="{347C7E9A-68B7-4FA7-8D3F-1D822978A2F3}" type="sibTrans" cxnId="{36BCBFF1-D7A7-4D62-9442-521188660085}">
      <dgm:prSet/>
      <dgm:spPr/>
      <dgm:t>
        <a:bodyPr/>
        <a:lstStyle/>
        <a:p>
          <a:endParaRPr lang="en-US"/>
        </a:p>
      </dgm:t>
    </dgm:pt>
    <dgm:pt modelId="{3A1ACF11-0438-4B27-A499-30E22FCF214E}">
      <dgm:prSet phldrT="[Text]"/>
      <dgm:spPr/>
      <dgm:t>
        <a:bodyPr/>
        <a:lstStyle/>
        <a:p>
          <a:r>
            <a:rPr lang="ar-SA" dirty="0" smtClean="0"/>
            <a:t>المتن</a:t>
          </a:r>
          <a:endParaRPr lang="en-US" dirty="0"/>
        </a:p>
      </dgm:t>
    </dgm:pt>
    <dgm:pt modelId="{A5654D24-4DF6-44CA-BFF6-94C7AE5C53B3}" type="parTrans" cxnId="{267BA4C5-75B2-42F7-AF37-4B36479FAD08}">
      <dgm:prSet/>
      <dgm:spPr/>
      <dgm:t>
        <a:bodyPr/>
        <a:lstStyle/>
        <a:p>
          <a:endParaRPr lang="en-US"/>
        </a:p>
      </dgm:t>
    </dgm:pt>
    <dgm:pt modelId="{DD7A7D68-00BC-4ADA-A988-58C5B8289846}" type="sibTrans" cxnId="{267BA4C5-75B2-42F7-AF37-4B36479FAD08}">
      <dgm:prSet/>
      <dgm:spPr/>
      <dgm:t>
        <a:bodyPr/>
        <a:lstStyle/>
        <a:p>
          <a:endParaRPr lang="en-US"/>
        </a:p>
      </dgm:t>
    </dgm:pt>
    <dgm:pt modelId="{01755B10-F757-48FD-9F2E-78F836498C2D}">
      <dgm:prSet phldrT="[Text]"/>
      <dgm:spPr/>
      <dgm:t>
        <a:bodyPr/>
        <a:lstStyle/>
        <a:p>
          <a:r>
            <a:rPr lang="ar-SA" dirty="0" smtClean="0"/>
            <a:t>الخاتمة</a:t>
          </a:r>
          <a:endParaRPr lang="en-US" dirty="0"/>
        </a:p>
      </dgm:t>
    </dgm:pt>
    <dgm:pt modelId="{66F08392-98AF-4677-B8A9-C9F5AE233F6F}" type="parTrans" cxnId="{0E9F1146-2D84-490A-997E-E48D5764C40D}">
      <dgm:prSet/>
      <dgm:spPr/>
      <dgm:t>
        <a:bodyPr/>
        <a:lstStyle/>
        <a:p>
          <a:endParaRPr lang="en-US"/>
        </a:p>
      </dgm:t>
    </dgm:pt>
    <dgm:pt modelId="{ACA303AB-C61D-4B79-BF47-3BF98322F5C6}" type="sibTrans" cxnId="{0E9F1146-2D84-490A-997E-E48D5764C40D}">
      <dgm:prSet/>
      <dgm:spPr/>
      <dgm:t>
        <a:bodyPr/>
        <a:lstStyle/>
        <a:p>
          <a:endParaRPr lang="en-US"/>
        </a:p>
      </dgm:t>
    </dgm:pt>
    <dgm:pt modelId="{D32C091E-91AF-47E3-9FD2-2590EFE58E57}">
      <dgm:prSet/>
      <dgm:spPr/>
      <dgm:t>
        <a:bodyPr/>
        <a:lstStyle/>
        <a:p>
          <a:r>
            <a:rPr lang="ar-SA" dirty="0" smtClean="0"/>
            <a:t>شرح وتصريحات</a:t>
          </a:r>
          <a:endParaRPr lang="en-US" dirty="0"/>
        </a:p>
      </dgm:t>
    </dgm:pt>
    <dgm:pt modelId="{03142B02-10F0-49E2-ABE3-20569213139A}" type="parTrans" cxnId="{7BD4EFEE-9865-4308-BC01-A72F19DC10F9}">
      <dgm:prSet/>
      <dgm:spPr/>
      <dgm:t>
        <a:bodyPr/>
        <a:lstStyle/>
        <a:p>
          <a:endParaRPr lang="en-US"/>
        </a:p>
      </dgm:t>
    </dgm:pt>
    <dgm:pt modelId="{658177C5-01B6-4BF8-9CDF-EF9521CC77E2}" type="sibTrans" cxnId="{7BD4EFEE-9865-4308-BC01-A72F19DC10F9}">
      <dgm:prSet/>
      <dgm:spPr/>
      <dgm:t>
        <a:bodyPr/>
        <a:lstStyle/>
        <a:p>
          <a:endParaRPr lang="en-US"/>
        </a:p>
      </dgm:t>
    </dgm:pt>
    <dgm:pt modelId="{9D2C635C-0AD7-4AF2-B41F-970BBEF24C63}">
      <dgm:prSet/>
      <dgm:spPr/>
      <dgm:t>
        <a:bodyPr/>
        <a:lstStyle/>
        <a:p>
          <a:r>
            <a:rPr lang="ar-SA" dirty="0" smtClean="0"/>
            <a:t>شرح وتصريحات</a:t>
          </a:r>
          <a:endParaRPr lang="en-US" dirty="0"/>
        </a:p>
      </dgm:t>
    </dgm:pt>
    <dgm:pt modelId="{E598C6BC-50B7-43DE-9662-262588B78C4B}" type="parTrans" cxnId="{CEEDD652-5CB4-4D75-8C39-44BBE27EDA7F}">
      <dgm:prSet/>
      <dgm:spPr/>
      <dgm:t>
        <a:bodyPr/>
        <a:lstStyle/>
        <a:p>
          <a:endParaRPr lang="en-US"/>
        </a:p>
      </dgm:t>
    </dgm:pt>
    <dgm:pt modelId="{3C101338-57E4-4DDA-9BDF-31494CB6624F}" type="sibTrans" cxnId="{CEEDD652-5CB4-4D75-8C39-44BBE27EDA7F}">
      <dgm:prSet/>
      <dgm:spPr/>
      <dgm:t>
        <a:bodyPr/>
        <a:lstStyle/>
        <a:p>
          <a:endParaRPr lang="en-US"/>
        </a:p>
      </dgm:t>
    </dgm:pt>
    <dgm:pt modelId="{D4051560-87BE-4A89-90DB-9B7C0B5502B4}">
      <dgm:prSet/>
      <dgm:spPr/>
      <dgm:t>
        <a:bodyPr/>
        <a:lstStyle/>
        <a:p>
          <a:r>
            <a:rPr lang="ar-SA" dirty="0" smtClean="0"/>
            <a:t>شرح وتصريحات</a:t>
          </a:r>
          <a:endParaRPr lang="en-US" dirty="0"/>
        </a:p>
      </dgm:t>
    </dgm:pt>
    <dgm:pt modelId="{FA33218F-950A-4384-84D8-1F03AA8F1BBE}" type="parTrans" cxnId="{2A319C2C-7C47-4060-9451-89BB010533BE}">
      <dgm:prSet/>
      <dgm:spPr/>
      <dgm:t>
        <a:bodyPr/>
        <a:lstStyle/>
        <a:p>
          <a:endParaRPr lang="en-US"/>
        </a:p>
      </dgm:t>
    </dgm:pt>
    <dgm:pt modelId="{4879A754-845B-4330-8BF6-83D8A719C457}" type="sibTrans" cxnId="{2A319C2C-7C47-4060-9451-89BB010533BE}">
      <dgm:prSet/>
      <dgm:spPr/>
      <dgm:t>
        <a:bodyPr/>
        <a:lstStyle/>
        <a:p>
          <a:endParaRPr lang="en-US"/>
        </a:p>
      </dgm:t>
    </dgm:pt>
    <dgm:pt modelId="{2DFE5B44-5001-40A1-9791-68E434057CF7}" type="pres">
      <dgm:prSet presAssocID="{F3E088A2-E8D9-463C-BE29-8E132DA02F87}" presName="compositeShape" presStyleCnt="0">
        <dgm:presLayoutVars>
          <dgm:dir/>
          <dgm:resizeHandles/>
        </dgm:presLayoutVars>
      </dgm:prSet>
      <dgm:spPr/>
    </dgm:pt>
    <dgm:pt modelId="{197BDC6F-E783-49A7-BC16-72418947208E}" type="pres">
      <dgm:prSet presAssocID="{F3E088A2-E8D9-463C-BE29-8E132DA02F87}" presName="pyramid" presStyleLbl="node1" presStyleIdx="0" presStyleCnt="1"/>
      <dgm:spPr>
        <a:prstGeom prst="flowChartMerge">
          <a:avLst/>
        </a:prstGeom>
      </dgm:spPr>
    </dgm:pt>
    <dgm:pt modelId="{CFF57693-BB25-456C-B39F-F3BAA13C92C0}" type="pres">
      <dgm:prSet presAssocID="{F3E088A2-E8D9-463C-BE29-8E132DA02F87}" presName="theList" presStyleCnt="0"/>
      <dgm:spPr/>
    </dgm:pt>
    <dgm:pt modelId="{B23D8A67-B89A-4A02-BB87-D6A2A99E40B3}" type="pres">
      <dgm:prSet presAssocID="{4B345CD7-771B-43F5-95D5-D356E0C7E7EF}" presName="aNode" presStyleLbl="fgAcc1" presStyleIdx="0" presStyleCnt="6" custLinFactY="-10673" custLinFactNeighborY="-100000">
        <dgm:presLayoutVars>
          <dgm:bulletEnabled val="1"/>
        </dgm:presLayoutVars>
      </dgm:prSet>
      <dgm:spPr/>
      <dgm:t>
        <a:bodyPr/>
        <a:lstStyle/>
        <a:p>
          <a:endParaRPr lang="en-US"/>
        </a:p>
      </dgm:t>
    </dgm:pt>
    <dgm:pt modelId="{6472CC21-FF3A-4BD5-AB70-352DB2F28E73}" type="pres">
      <dgm:prSet presAssocID="{4B345CD7-771B-43F5-95D5-D356E0C7E7EF}" presName="aSpace" presStyleCnt="0"/>
      <dgm:spPr/>
    </dgm:pt>
    <dgm:pt modelId="{E5A52F44-6825-41E2-B0A6-6F9B5A9FB3A3}" type="pres">
      <dgm:prSet presAssocID="{D32C091E-91AF-47E3-9FD2-2590EFE58E57}" presName="aNode" presStyleLbl="fgAcc1" presStyleIdx="1" presStyleCnt="6" custLinFactY="-10673" custLinFactNeighborY="-100000">
        <dgm:presLayoutVars>
          <dgm:bulletEnabled val="1"/>
        </dgm:presLayoutVars>
      </dgm:prSet>
      <dgm:spPr/>
      <dgm:t>
        <a:bodyPr/>
        <a:lstStyle/>
        <a:p>
          <a:endParaRPr lang="en-US"/>
        </a:p>
      </dgm:t>
    </dgm:pt>
    <dgm:pt modelId="{B576AD18-9C96-4906-A5B2-68BF4C2E5A67}" type="pres">
      <dgm:prSet presAssocID="{D32C091E-91AF-47E3-9FD2-2590EFE58E57}" presName="aSpace" presStyleCnt="0"/>
      <dgm:spPr/>
    </dgm:pt>
    <dgm:pt modelId="{94EA3003-AE2F-4032-86EA-809A055A50B0}" type="pres">
      <dgm:prSet presAssocID="{3A1ACF11-0438-4B27-A499-30E22FCF214E}" presName="aNode" presStyleLbl="fgAcc1" presStyleIdx="2" presStyleCnt="6" custLinFactNeighborY="72086">
        <dgm:presLayoutVars>
          <dgm:bulletEnabled val="1"/>
        </dgm:presLayoutVars>
      </dgm:prSet>
      <dgm:spPr/>
      <dgm:t>
        <a:bodyPr/>
        <a:lstStyle/>
        <a:p>
          <a:endParaRPr lang="en-US"/>
        </a:p>
      </dgm:t>
    </dgm:pt>
    <dgm:pt modelId="{19FA026D-8A0D-43DE-9C1D-097DF8190BA4}" type="pres">
      <dgm:prSet presAssocID="{3A1ACF11-0438-4B27-A499-30E22FCF214E}" presName="aSpace" presStyleCnt="0"/>
      <dgm:spPr/>
    </dgm:pt>
    <dgm:pt modelId="{39588DE3-C8F4-4246-AD86-1296153C1E5E}" type="pres">
      <dgm:prSet presAssocID="{9D2C635C-0AD7-4AF2-B41F-970BBEF24C63}" presName="aNode" presStyleLbl="fgAcc1" presStyleIdx="3" presStyleCnt="6" custLinFactNeighborY="61791">
        <dgm:presLayoutVars>
          <dgm:bulletEnabled val="1"/>
        </dgm:presLayoutVars>
      </dgm:prSet>
      <dgm:spPr/>
      <dgm:t>
        <a:bodyPr/>
        <a:lstStyle/>
        <a:p>
          <a:endParaRPr lang="en-US"/>
        </a:p>
      </dgm:t>
    </dgm:pt>
    <dgm:pt modelId="{CB5F9D54-301C-4A3C-950C-7AFE1F94B2A2}" type="pres">
      <dgm:prSet presAssocID="{9D2C635C-0AD7-4AF2-B41F-970BBEF24C63}" presName="aSpace" presStyleCnt="0"/>
      <dgm:spPr/>
    </dgm:pt>
    <dgm:pt modelId="{129CEAC8-7642-46F2-B58E-CB4BF10A3F19}" type="pres">
      <dgm:prSet presAssocID="{01755B10-F757-48FD-9F2E-78F836498C2D}" presName="aNode" presStyleLbl="fgAcc1" presStyleIdx="4" presStyleCnt="6" custLinFactY="26116" custLinFactNeighborY="100000">
        <dgm:presLayoutVars>
          <dgm:bulletEnabled val="1"/>
        </dgm:presLayoutVars>
      </dgm:prSet>
      <dgm:spPr/>
      <dgm:t>
        <a:bodyPr/>
        <a:lstStyle/>
        <a:p>
          <a:endParaRPr lang="en-US"/>
        </a:p>
      </dgm:t>
    </dgm:pt>
    <dgm:pt modelId="{29F3A1F2-F0F1-4A9F-A1A4-E5B6D1E73329}" type="pres">
      <dgm:prSet presAssocID="{01755B10-F757-48FD-9F2E-78F836498C2D}" presName="aSpace" presStyleCnt="0"/>
      <dgm:spPr/>
    </dgm:pt>
    <dgm:pt modelId="{133DF93E-076F-4157-8919-C74A02BD53C6}" type="pres">
      <dgm:prSet presAssocID="{D4051560-87BE-4A89-90DB-9B7C0B5502B4}" presName="aNode" presStyleLbl="fgAcc1" presStyleIdx="5" presStyleCnt="6" custLinFactY="26123" custLinFactNeighborY="100000">
        <dgm:presLayoutVars>
          <dgm:bulletEnabled val="1"/>
        </dgm:presLayoutVars>
      </dgm:prSet>
      <dgm:spPr/>
      <dgm:t>
        <a:bodyPr/>
        <a:lstStyle/>
        <a:p>
          <a:endParaRPr lang="en-US"/>
        </a:p>
      </dgm:t>
    </dgm:pt>
    <dgm:pt modelId="{AB04F3B9-77ED-4BE8-86A1-9BF06CD60548}" type="pres">
      <dgm:prSet presAssocID="{D4051560-87BE-4A89-90DB-9B7C0B5502B4}" presName="aSpace" presStyleCnt="0"/>
      <dgm:spPr/>
    </dgm:pt>
  </dgm:ptLst>
  <dgm:cxnLst>
    <dgm:cxn modelId="{2A319C2C-7C47-4060-9451-89BB010533BE}" srcId="{F3E088A2-E8D9-463C-BE29-8E132DA02F87}" destId="{D4051560-87BE-4A89-90DB-9B7C0B5502B4}" srcOrd="5" destOrd="0" parTransId="{FA33218F-950A-4384-84D8-1F03AA8F1BBE}" sibTransId="{4879A754-845B-4330-8BF6-83D8A719C457}"/>
    <dgm:cxn modelId="{36BCBFF1-D7A7-4D62-9442-521188660085}" srcId="{F3E088A2-E8D9-463C-BE29-8E132DA02F87}" destId="{4B345CD7-771B-43F5-95D5-D356E0C7E7EF}" srcOrd="0" destOrd="0" parTransId="{4C2F0B3A-4B61-4DD3-AC2F-DCAC8DD09D5D}" sibTransId="{347C7E9A-68B7-4FA7-8D3F-1D822978A2F3}"/>
    <dgm:cxn modelId="{642A8AA3-E1F8-48A2-A828-D540649BD825}" type="presOf" srcId="{D4051560-87BE-4A89-90DB-9B7C0B5502B4}" destId="{133DF93E-076F-4157-8919-C74A02BD53C6}" srcOrd="0" destOrd="0" presId="urn:microsoft.com/office/officeart/2005/8/layout/pyramid2"/>
    <dgm:cxn modelId="{0E9F1146-2D84-490A-997E-E48D5764C40D}" srcId="{F3E088A2-E8D9-463C-BE29-8E132DA02F87}" destId="{01755B10-F757-48FD-9F2E-78F836498C2D}" srcOrd="4" destOrd="0" parTransId="{66F08392-98AF-4677-B8A9-C9F5AE233F6F}" sibTransId="{ACA303AB-C61D-4B79-BF47-3BF98322F5C6}"/>
    <dgm:cxn modelId="{7BD4EFEE-9865-4308-BC01-A72F19DC10F9}" srcId="{F3E088A2-E8D9-463C-BE29-8E132DA02F87}" destId="{D32C091E-91AF-47E3-9FD2-2590EFE58E57}" srcOrd="1" destOrd="0" parTransId="{03142B02-10F0-49E2-ABE3-20569213139A}" sibTransId="{658177C5-01B6-4BF8-9CDF-EF9521CC77E2}"/>
    <dgm:cxn modelId="{827F9AD6-E4CE-4485-A100-31932D7FB4CD}" type="presOf" srcId="{01755B10-F757-48FD-9F2E-78F836498C2D}" destId="{129CEAC8-7642-46F2-B58E-CB4BF10A3F19}" srcOrd="0" destOrd="0" presId="urn:microsoft.com/office/officeart/2005/8/layout/pyramid2"/>
    <dgm:cxn modelId="{F2895CAE-B2BE-4D27-AF0C-FAB9BCCBF095}" type="presOf" srcId="{3A1ACF11-0438-4B27-A499-30E22FCF214E}" destId="{94EA3003-AE2F-4032-86EA-809A055A50B0}" srcOrd="0" destOrd="0" presId="urn:microsoft.com/office/officeart/2005/8/layout/pyramid2"/>
    <dgm:cxn modelId="{9381B7EC-21DF-4550-9535-877227BB9A63}" type="presOf" srcId="{F3E088A2-E8D9-463C-BE29-8E132DA02F87}" destId="{2DFE5B44-5001-40A1-9791-68E434057CF7}" srcOrd="0" destOrd="0" presId="urn:microsoft.com/office/officeart/2005/8/layout/pyramid2"/>
    <dgm:cxn modelId="{DDB9BC05-95F0-452D-B7AC-9D8D2B1EC9F5}" type="presOf" srcId="{4B345CD7-771B-43F5-95D5-D356E0C7E7EF}" destId="{B23D8A67-B89A-4A02-BB87-D6A2A99E40B3}" srcOrd="0" destOrd="0" presId="urn:microsoft.com/office/officeart/2005/8/layout/pyramid2"/>
    <dgm:cxn modelId="{8254DAC2-4305-448C-A09A-7F56577B3000}" type="presOf" srcId="{D32C091E-91AF-47E3-9FD2-2590EFE58E57}" destId="{E5A52F44-6825-41E2-B0A6-6F9B5A9FB3A3}" srcOrd="0" destOrd="0" presId="urn:microsoft.com/office/officeart/2005/8/layout/pyramid2"/>
    <dgm:cxn modelId="{CEEDD652-5CB4-4D75-8C39-44BBE27EDA7F}" srcId="{F3E088A2-E8D9-463C-BE29-8E132DA02F87}" destId="{9D2C635C-0AD7-4AF2-B41F-970BBEF24C63}" srcOrd="3" destOrd="0" parTransId="{E598C6BC-50B7-43DE-9662-262588B78C4B}" sibTransId="{3C101338-57E4-4DDA-9BDF-31494CB6624F}"/>
    <dgm:cxn modelId="{267BA4C5-75B2-42F7-AF37-4B36479FAD08}" srcId="{F3E088A2-E8D9-463C-BE29-8E132DA02F87}" destId="{3A1ACF11-0438-4B27-A499-30E22FCF214E}" srcOrd="2" destOrd="0" parTransId="{A5654D24-4DF6-44CA-BFF6-94C7AE5C53B3}" sibTransId="{DD7A7D68-00BC-4ADA-A988-58C5B8289846}"/>
    <dgm:cxn modelId="{0698C5EC-BD46-4AE3-8049-7A4ABD4A9192}" type="presOf" srcId="{9D2C635C-0AD7-4AF2-B41F-970BBEF24C63}" destId="{39588DE3-C8F4-4246-AD86-1296153C1E5E}" srcOrd="0" destOrd="0" presId="urn:microsoft.com/office/officeart/2005/8/layout/pyramid2"/>
    <dgm:cxn modelId="{2F088FF1-6232-4CE6-A2CA-B72EF3FD9712}" type="presParOf" srcId="{2DFE5B44-5001-40A1-9791-68E434057CF7}" destId="{197BDC6F-E783-49A7-BC16-72418947208E}" srcOrd="0" destOrd="0" presId="urn:microsoft.com/office/officeart/2005/8/layout/pyramid2"/>
    <dgm:cxn modelId="{2485E4CC-B704-4664-84F8-C1D8C2BF1703}" type="presParOf" srcId="{2DFE5B44-5001-40A1-9791-68E434057CF7}" destId="{CFF57693-BB25-456C-B39F-F3BAA13C92C0}" srcOrd="1" destOrd="0" presId="urn:microsoft.com/office/officeart/2005/8/layout/pyramid2"/>
    <dgm:cxn modelId="{8D27ABB4-4466-4F46-8A1A-AC9324D575A6}" type="presParOf" srcId="{CFF57693-BB25-456C-B39F-F3BAA13C92C0}" destId="{B23D8A67-B89A-4A02-BB87-D6A2A99E40B3}" srcOrd="0" destOrd="0" presId="urn:microsoft.com/office/officeart/2005/8/layout/pyramid2"/>
    <dgm:cxn modelId="{4D8B9137-B6DB-490C-9267-B5EB08840DF5}" type="presParOf" srcId="{CFF57693-BB25-456C-B39F-F3BAA13C92C0}" destId="{6472CC21-FF3A-4BD5-AB70-352DB2F28E73}" srcOrd="1" destOrd="0" presId="urn:microsoft.com/office/officeart/2005/8/layout/pyramid2"/>
    <dgm:cxn modelId="{D45AB242-C0B1-4F3D-A3BD-2C64DFC47546}" type="presParOf" srcId="{CFF57693-BB25-456C-B39F-F3BAA13C92C0}" destId="{E5A52F44-6825-41E2-B0A6-6F9B5A9FB3A3}" srcOrd="2" destOrd="0" presId="urn:microsoft.com/office/officeart/2005/8/layout/pyramid2"/>
    <dgm:cxn modelId="{AB017AB3-95FF-46F7-8E9C-219C411EF978}" type="presParOf" srcId="{CFF57693-BB25-456C-B39F-F3BAA13C92C0}" destId="{B576AD18-9C96-4906-A5B2-68BF4C2E5A67}" srcOrd="3" destOrd="0" presId="urn:microsoft.com/office/officeart/2005/8/layout/pyramid2"/>
    <dgm:cxn modelId="{80F73852-65C2-4D1C-94B0-AF43A2E2E938}" type="presParOf" srcId="{CFF57693-BB25-456C-B39F-F3BAA13C92C0}" destId="{94EA3003-AE2F-4032-86EA-809A055A50B0}" srcOrd="4" destOrd="0" presId="urn:microsoft.com/office/officeart/2005/8/layout/pyramid2"/>
    <dgm:cxn modelId="{11014D19-86E8-41D2-AC5C-188B4A5F23F0}" type="presParOf" srcId="{CFF57693-BB25-456C-B39F-F3BAA13C92C0}" destId="{19FA026D-8A0D-43DE-9C1D-097DF8190BA4}" srcOrd="5" destOrd="0" presId="urn:microsoft.com/office/officeart/2005/8/layout/pyramid2"/>
    <dgm:cxn modelId="{F3EF4ABA-804E-4B90-8CFC-FC307F29C728}" type="presParOf" srcId="{CFF57693-BB25-456C-B39F-F3BAA13C92C0}" destId="{39588DE3-C8F4-4246-AD86-1296153C1E5E}" srcOrd="6" destOrd="0" presId="urn:microsoft.com/office/officeart/2005/8/layout/pyramid2"/>
    <dgm:cxn modelId="{4FBA918C-58C6-4109-BEFF-B8C9A752D3D9}" type="presParOf" srcId="{CFF57693-BB25-456C-B39F-F3BAA13C92C0}" destId="{CB5F9D54-301C-4A3C-950C-7AFE1F94B2A2}" srcOrd="7" destOrd="0" presId="urn:microsoft.com/office/officeart/2005/8/layout/pyramid2"/>
    <dgm:cxn modelId="{39D85BCD-42DF-472A-8272-979AF050571B}" type="presParOf" srcId="{CFF57693-BB25-456C-B39F-F3BAA13C92C0}" destId="{129CEAC8-7642-46F2-B58E-CB4BF10A3F19}" srcOrd="8" destOrd="0" presId="urn:microsoft.com/office/officeart/2005/8/layout/pyramid2"/>
    <dgm:cxn modelId="{733F864E-CEFF-40A1-9776-4A256B628E9B}" type="presParOf" srcId="{CFF57693-BB25-456C-B39F-F3BAA13C92C0}" destId="{29F3A1F2-F0F1-4A9F-A1A4-E5B6D1E73329}" srcOrd="9" destOrd="0" presId="urn:microsoft.com/office/officeart/2005/8/layout/pyramid2"/>
    <dgm:cxn modelId="{581EE7A9-DF64-459A-B899-AC4340F78697}" type="presParOf" srcId="{CFF57693-BB25-456C-B39F-F3BAA13C92C0}" destId="{133DF93E-076F-4157-8919-C74A02BD53C6}" srcOrd="10" destOrd="0" presId="urn:microsoft.com/office/officeart/2005/8/layout/pyramid2"/>
    <dgm:cxn modelId="{6A99BA3B-2E62-41FA-9E39-76BC3E1718A5}" type="presParOf" srcId="{CFF57693-BB25-456C-B39F-F3BAA13C92C0}" destId="{AB04F3B9-77ED-4BE8-86A1-9BF06CD60548}" srcOrd="11" destOrd="0" presId="urn:microsoft.com/office/officeart/2005/8/layout/pyramid2"/>
  </dgm:cxnLst>
  <dgm:bg/>
  <dgm:whole/>
</dgm:dataModel>
</file>

<file path=ppt/diagrams/data12.xml><?xml version="1.0" encoding="utf-8"?>
<dgm:dataModel xmlns:dgm="http://schemas.openxmlformats.org/drawingml/2006/diagram" xmlns:a="http://schemas.openxmlformats.org/drawingml/2006/main">
  <dgm:ptLst>
    <dgm:pt modelId="{5EDBB602-10CF-4844-ABFF-521F1EA5657F}" type="doc">
      <dgm:prSet loTypeId="urn:microsoft.com/office/officeart/2005/8/layout/chevron1" loCatId="process" qsTypeId="urn:microsoft.com/office/officeart/2005/8/quickstyle/simple2" qsCatId="simple" csTypeId="urn:microsoft.com/office/officeart/2005/8/colors/colorful3" csCatId="colorful" phldr="1"/>
      <dgm:spPr/>
    </dgm:pt>
    <dgm:pt modelId="{DE9B85A4-A4BD-40F3-ADF2-3A5348E48A5F}">
      <dgm:prSet phldrT="[Text]"/>
      <dgm:spPr/>
      <dgm:t>
        <a:bodyPr/>
        <a:lstStyle/>
        <a:p>
          <a:r>
            <a:rPr lang="ar-SA" b="1" dirty="0" smtClean="0">
              <a:solidFill>
                <a:schemeClr val="bg1"/>
              </a:solidFill>
            </a:rPr>
            <a:t>الأقل</a:t>
          </a:r>
          <a:endParaRPr lang="en-US" b="1" dirty="0">
            <a:solidFill>
              <a:schemeClr val="bg1"/>
            </a:solidFill>
          </a:endParaRPr>
        </a:p>
      </dgm:t>
    </dgm:pt>
    <dgm:pt modelId="{EB13D511-285E-40CF-8C3C-03D6F2E2FA46}" type="parTrans" cxnId="{55563DE3-AAF1-47EB-9059-E6D783E68807}">
      <dgm:prSet/>
      <dgm:spPr/>
      <dgm:t>
        <a:bodyPr/>
        <a:lstStyle/>
        <a:p>
          <a:endParaRPr lang="en-US"/>
        </a:p>
      </dgm:t>
    </dgm:pt>
    <dgm:pt modelId="{B599282D-7989-4F3C-9EC1-76020C0AC2C5}" type="sibTrans" cxnId="{55563DE3-AAF1-47EB-9059-E6D783E68807}">
      <dgm:prSet/>
      <dgm:spPr/>
      <dgm:t>
        <a:bodyPr/>
        <a:lstStyle/>
        <a:p>
          <a:endParaRPr lang="en-US"/>
        </a:p>
      </dgm:t>
    </dgm:pt>
    <dgm:pt modelId="{0C61C032-C9C9-49A6-BA6F-AE2AE1C39337}">
      <dgm:prSet phldrT="[Text]"/>
      <dgm:spPr/>
      <dgm:t>
        <a:bodyPr/>
        <a:lstStyle/>
        <a:p>
          <a:r>
            <a:rPr lang="ar-SA" b="1" dirty="0" smtClean="0">
              <a:solidFill>
                <a:schemeClr val="bg1"/>
              </a:solidFill>
            </a:rPr>
            <a:t>فالأقل</a:t>
          </a:r>
          <a:endParaRPr lang="en-US" b="1" dirty="0">
            <a:solidFill>
              <a:schemeClr val="bg1"/>
            </a:solidFill>
          </a:endParaRPr>
        </a:p>
      </dgm:t>
    </dgm:pt>
    <dgm:pt modelId="{68BFBE7C-81EB-4D8A-B961-8038B62B05EF}" type="parTrans" cxnId="{46109297-D7E7-4A3C-8D51-BA409D659D7D}">
      <dgm:prSet/>
      <dgm:spPr/>
      <dgm:t>
        <a:bodyPr/>
        <a:lstStyle/>
        <a:p>
          <a:endParaRPr lang="en-US"/>
        </a:p>
      </dgm:t>
    </dgm:pt>
    <dgm:pt modelId="{24EC5CDE-199C-4CAF-8F4F-8EEB4B0CB21F}" type="sibTrans" cxnId="{46109297-D7E7-4A3C-8D51-BA409D659D7D}">
      <dgm:prSet/>
      <dgm:spPr/>
      <dgm:t>
        <a:bodyPr/>
        <a:lstStyle/>
        <a:p>
          <a:endParaRPr lang="en-US"/>
        </a:p>
      </dgm:t>
    </dgm:pt>
    <dgm:pt modelId="{E8221514-7CC2-4B71-80BB-70ADCCBCDB37}">
      <dgm:prSet phldrT="[Text]"/>
      <dgm:spPr/>
      <dgm:t>
        <a:bodyPr/>
        <a:lstStyle/>
        <a:p>
          <a:r>
            <a:rPr lang="ar-SA" b="1" dirty="0" smtClean="0">
              <a:solidFill>
                <a:schemeClr val="bg1"/>
              </a:solidFill>
            </a:rPr>
            <a:t>الأهم</a:t>
          </a:r>
          <a:endParaRPr lang="en-US" b="1" dirty="0">
            <a:solidFill>
              <a:schemeClr val="bg1"/>
            </a:solidFill>
          </a:endParaRPr>
        </a:p>
      </dgm:t>
    </dgm:pt>
    <dgm:pt modelId="{FE5BD834-A377-4FE4-8AE0-636A7D8EF424}" type="parTrans" cxnId="{A22995DB-659B-49C0-8F38-091FC95F74A7}">
      <dgm:prSet/>
      <dgm:spPr/>
      <dgm:t>
        <a:bodyPr/>
        <a:lstStyle/>
        <a:p>
          <a:endParaRPr lang="en-US"/>
        </a:p>
      </dgm:t>
    </dgm:pt>
    <dgm:pt modelId="{24BE63C5-E5F1-4313-8724-D0B56B31A24B}" type="sibTrans" cxnId="{A22995DB-659B-49C0-8F38-091FC95F74A7}">
      <dgm:prSet/>
      <dgm:spPr/>
      <dgm:t>
        <a:bodyPr/>
        <a:lstStyle/>
        <a:p>
          <a:endParaRPr lang="en-US"/>
        </a:p>
      </dgm:t>
    </dgm:pt>
    <dgm:pt modelId="{1F14CF02-1C72-4B82-8CAE-45FD9168DBE0}" type="pres">
      <dgm:prSet presAssocID="{5EDBB602-10CF-4844-ABFF-521F1EA5657F}" presName="Name0" presStyleCnt="0">
        <dgm:presLayoutVars>
          <dgm:dir/>
          <dgm:animLvl val="lvl"/>
          <dgm:resizeHandles val="exact"/>
        </dgm:presLayoutVars>
      </dgm:prSet>
      <dgm:spPr/>
    </dgm:pt>
    <dgm:pt modelId="{C9ED029E-C031-463B-9E93-C5C6FF0DBEDD}" type="pres">
      <dgm:prSet presAssocID="{DE9B85A4-A4BD-40F3-ADF2-3A5348E48A5F}" presName="parTxOnly" presStyleLbl="node1" presStyleIdx="0" presStyleCnt="3" custAng="5400000" custLinFactNeighborY="59777">
        <dgm:presLayoutVars>
          <dgm:chMax val="0"/>
          <dgm:chPref val="0"/>
          <dgm:bulletEnabled val="1"/>
        </dgm:presLayoutVars>
      </dgm:prSet>
      <dgm:spPr/>
      <dgm:t>
        <a:bodyPr/>
        <a:lstStyle/>
        <a:p>
          <a:endParaRPr lang="en-US"/>
        </a:p>
      </dgm:t>
    </dgm:pt>
    <dgm:pt modelId="{B942E005-9525-475E-9086-DF1EB890638F}" type="pres">
      <dgm:prSet presAssocID="{B599282D-7989-4F3C-9EC1-76020C0AC2C5}" presName="parTxOnlySpace" presStyleCnt="0"/>
      <dgm:spPr/>
    </dgm:pt>
    <dgm:pt modelId="{4B506123-C466-45BF-8F5F-749143301CF5}" type="pres">
      <dgm:prSet presAssocID="{0C61C032-C9C9-49A6-BA6F-AE2AE1C39337}" presName="parTxOnly" presStyleLbl="node1" presStyleIdx="1" presStyleCnt="3" custAng="5400000" custLinFactX="-81100" custLinFactY="111497" custLinFactNeighborX="-100000" custLinFactNeighborY="200000">
        <dgm:presLayoutVars>
          <dgm:chMax val="0"/>
          <dgm:chPref val="0"/>
          <dgm:bulletEnabled val="1"/>
        </dgm:presLayoutVars>
      </dgm:prSet>
      <dgm:spPr/>
      <dgm:t>
        <a:bodyPr/>
        <a:lstStyle/>
        <a:p>
          <a:endParaRPr lang="en-US"/>
        </a:p>
      </dgm:t>
    </dgm:pt>
    <dgm:pt modelId="{3DDCD262-06A2-4FCD-A3FB-1D59734AF8E2}" type="pres">
      <dgm:prSet presAssocID="{24EC5CDE-199C-4CAF-8F4F-8EEB4B0CB21F}" presName="parTxOnlySpace" presStyleCnt="0"/>
      <dgm:spPr/>
    </dgm:pt>
    <dgm:pt modelId="{E499E2F5-3151-43A2-AC5C-B723470A31AE}" type="pres">
      <dgm:prSet presAssocID="{E8221514-7CC2-4B71-80BB-70ADCCBCDB37}" presName="parTxOnly" presStyleLbl="node1" presStyleIdx="2" presStyleCnt="3" custAng="5400000" custLinFactX="-161100" custLinFactY="-99818" custLinFactNeighborX="-200000" custLinFactNeighborY="-100000">
        <dgm:presLayoutVars>
          <dgm:chMax val="0"/>
          <dgm:chPref val="0"/>
          <dgm:bulletEnabled val="1"/>
        </dgm:presLayoutVars>
      </dgm:prSet>
      <dgm:spPr/>
      <dgm:t>
        <a:bodyPr/>
        <a:lstStyle/>
        <a:p>
          <a:endParaRPr lang="en-US"/>
        </a:p>
      </dgm:t>
    </dgm:pt>
  </dgm:ptLst>
  <dgm:cxnLst>
    <dgm:cxn modelId="{46109297-D7E7-4A3C-8D51-BA409D659D7D}" srcId="{5EDBB602-10CF-4844-ABFF-521F1EA5657F}" destId="{0C61C032-C9C9-49A6-BA6F-AE2AE1C39337}" srcOrd="1" destOrd="0" parTransId="{68BFBE7C-81EB-4D8A-B961-8038B62B05EF}" sibTransId="{24EC5CDE-199C-4CAF-8F4F-8EEB4B0CB21F}"/>
    <dgm:cxn modelId="{99AE2FD6-E864-4930-8326-8F537BA6D91E}" type="presOf" srcId="{5EDBB602-10CF-4844-ABFF-521F1EA5657F}" destId="{1F14CF02-1C72-4B82-8CAE-45FD9168DBE0}" srcOrd="0" destOrd="0" presId="urn:microsoft.com/office/officeart/2005/8/layout/chevron1"/>
    <dgm:cxn modelId="{A6702B41-A59E-4D2D-ABAB-AF5FE51AA48C}" type="presOf" srcId="{E8221514-7CC2-4B71-80BB-70ADCCBCDB37}" destId="{E499E2F5-3151-43A2-AC5C-B723470A31AE}" srcOrd="0" destOrd="0" presId="urn:microsoft.com/office/officeart/2005/8/layout/chevron1"/>
    <dgm:cxn modelId="{EB466BCE-7758-465B-BE58-84BFE26870D3}" type="presOf" srcId="{0C61C032-C9C9-49A6-BA6F-AE2AE1C39337}" destId="{4B506123-C466-45BF-8F5F-749143301CF5}" srcOrd="0" destOrd="0" presId="urn:microsoft.com/office/officeart/2005/8/layout/chevron1"/>
    <dgm:cxn modelId="{A22995DB-659B-49C0-8F38-091FC95F74A7}" srcId="{5EDBB602-10CF-4844-ABFF-521F1EA5657F}" destId="{E8221514-7CC2-4B71-80BB-70ADCCBCDB37}" srcOrd="2" destOrd="0" parTransId="{FE5BD834-A377-4FE4-8AE0-636A7D8EF424}" sibTransId="{24BE63C5-E5F1-4313-8724-D0B56B31A24B}"/>
    <dgm:cxn modelId="{55563DE3-AAF1-47EB-9059-E6D783E68807}" srcId="{5EDBB602-10CF-4844-ABFF-521F1EA5657F}" destId="{DE9B85A4-A4BD-40F3-ADF2-3A5348E48A5F}" srcOrd="0" destOrd="0" parTransId="{EB13D511-285E-40CF-8C3C-03D6F2E2FA46}" sibTransId="{B599282D-7989-4F3C-9EC1-76020C0AC2C5}"/>
    <dgm:cxn modelId="{2244FDFE-3E3A-46AC-90C8-D4B914E1B80F}" type="presOf" srcId="{DE9B85A4-A4BD-40F3-ADF2-3A5348E48A5F}" destId="{C9ED029E-C031-463B-9E93-C5C6FF0DBEDD}" srcOrd="0" destOrd="0" presId="urn:microsoft.com/office/officeart/2005/8/layout/chevron1"/>
    <dgm:cxn modelId="{DE570102-FBEE-4E2D-A2E3-D73D823F33A1}" type="presParOf" srcId="{1F14CF02-1C72-4B82-8CAE-45FD9168DBE0}" destId="{C9ED029E-C031-463B-9E93-C5C6FF0DBEDD}" srcOrd="0" destOrd="0" presId="urn:microsoft.com/office/officeart/2005/8/layout/chevron1"/>
    <dgm:cxn modelId="{28A8FDD9-45E1-49D6-9205-D96EECA06EE7}" type="presParOf" srcId="{1F14CF02-1C72-4B82-8CAE-45FD9168DBE0}" destId="{B942E005-9525-475E-9086-DF1EB890638F}" srcOrd="1" destOrd="0" presId="urn:microsoft.com/office/officeart/2005/8/layout/chevron1"/>
    <dgm:cxn modelId="{E4A384D8-EE37-445A-8CA4-7074F85F5CBB}" type="presParOf" srcId="{1F14CF02-1C72-4B82-8CAE-45FD9168DBE0}" destId="{4B506123-C466-45BF-8F5F-749143301CF5}" srcOrd="2" destOrd="0" presId="urn:microsoft.com/office/officeart/2005/8/layout/chevron1"/>
    <dgm:cxn modelId="{A95B9AD6-F0C5-4806-B827-08B4CA04E677}" type="presParOf" srcId="{1F14CF02-1C72-4B82-8CAE-45FD9168DBE0}" destId="{3DDCD262-06A2-4FCD-A3FB-1D59734AF8E2}" srcOrd="3" destOrd="0" presId="urn:microsoft.com/office/officeart/2005/8/layout/chevron1"/>
    <dgm:cxn modelId="{2E5C701F-61E5-4675-A673-1C62147EEEC8}" type="presParOf" srcId="{1F14CF02-1C72-4B82-8CAE-45FD9168DBE0}" destId="{E499E2F5-3151-43A2-AC5C-B723470A31AE}" srcOrd="4" destOrd="0" presId="urn:microsoft.com/office/officeart/2005/8/layout/chevron1"/>
  </dgm:cxnLst>
  <dgm:bg/>
  <dgm:whole/>
</dgm:dataModel>
</file>

<file path=ppt/diagrams/data2.xml><?xml version="1.0" encoding="utf-8"?>
<dgm:dataModel xmlns:dgm="http://schemas.openxmlformats.org/drawingml/2006/diagram" xmlns:a="http://schemas.openxmlformats.org/drawingml/2006/main">
  <dgm:ptLst>
    <dgm:pt modelId="{6098483D-07AB-4786-8AC4-43DB565DADF3}" type="doc">
      <dgm:prSet loTypeId="urn:microsoft.com/office/officeart/2005/8/layout/default" loCatId="list" qsTypeId="urn:microsoft.com/office/officeart/2005/8/quickstyle/3d9" qsCatId="3D" csTypeId="urn:microsoft.com/office/officeart/2005/8/colors/colorful3" csCatId="colorful" phldr="1"/>
      <dgm:spPr/>
      <dgm:t>
        <a:bodyPr/>
        <a:lstStyle/>
        <a:p>
          <a:endParaRPr lang="en-US"/>
        </a:p>
      </dgm:t>
    </dgm:pt>
    <dgm:pt modelId="{151FFFE3-CA56-48B1-A3D7-D861CC8F00C2}">
      <dgm:prSet phldrT="[Text]"/>
      <dgm:spPr/>
      <dgm:t>
        <a:bodyPr/>
        <a:lstStyle/>
        <a:p>
          <a:r>
            <a:rPr lang="ar-SA" b="1" dirty="0" smtClean="0"/>
            <a:t>النظرية الليبرالية</a:t>
          </a:r>
          <a:endParaRPr lang="en-US" b="1" dirty="0"/>
        </a:p>
      </dgm:t>
    </dgm:pt>
    <dgm:pt modelId="{1A4FC30A-14DC-4F3A-AB46-4D12B999DC58}" type="parTrans" cxnId="{D3DD168C-C2B7-48DA-8164-96069C40C4AA}">
      <dgm:prSet/>
      <dgm:spPr/>
      <dgm:t>
        <a:bodyPr/>
        <a:lstStyle/>
        <a:p>
          <a:endParaRPr lang="en-US"/>
        </a:p>
      </dgm:t>
    </dgm:pt>
    <dgm:pt modelId="{32919A1C-B01F-4430-A8CA-1A44A2789E30}" type="sibTrans" cxnId="{D3DD168C-C2B7-48DA-8164-96069C40C4AA}">
      <dgm:prSet/>
      <dgm:spPr/>
      <dgm:t>
        <a:bodyPr/>
        <a:lstStyle/>
        <a:p>
          <a:endParaRPr lang="en-US"/>
        </a:p>
      </dgm:t>
    </dgm:pt>
    <dgm:pt modelId="{3C12647F-49EA-42E9-A9B9-A95AE97C9D22}">
      <dgm:prSet phldrT="[Text]"/>
      <dgm:spPr/>
      <dgm:t>
        <a:bodyPr/>
        <a:lstStyle/>
        <a:p>
          <a:r>
            <a:rPr lang="ar-SA" b="1" dirty="0" smtClean="0"/>
            <a:t>نظرية </a:t>
          </a:r>
        </a:p>
        <a:p>
          <a:r>
            <a:rPr lang="ar-SA" b="1" dirty="0" smtClean="0"/>
            <a:t>السلطة</a:t>
          </a:r>
          <a:endParaRPr lang="en-US" b="1" dirty="0"/>
        </a:p>
      </dgm:t>
    </dgm:pt>
    <dgm:pt modelId="{A961B473-88F7-4BC8-B5EA-E5E51CF740A0}" type="parTrans" cxnId="{BE6C5003-63A2-4328-B7C1-2B096EEFD6A0}">
      <dgm:prSet/>
      <dgm:spPr/>
      <dgm:t>
        <a:bodyPr/>
        <a:lstStyle/>
        <a:p>
          <a:endParaRPr lang="en-US"/>
        </a:p>
      </dgm:t>
    </dgm:pt>
    <dgm:pt modelId="{F2561BF7-B07D-49B9-B37E-2D6CEC2974F3}" type="sibTrans" cxnId="{BE6C5003-63A2-4328-B7C1-2B096EEFD6A0}">
      <dgm:prSet/>
      <dgm:spPr/>
      <dgm:t>
        <a:bodyPr/>
        <a:lstStyle/>
        <a:p>
          <a:endParaRPr lang="en-US"/>
        </a:p>
      </dgm:t>
    </dgm:pt>
    <dgm:pt modelId="{2919DB38-564C-45E7-A84E-A53483A109A3}">
      <dgm:prSet phldrT="[Text]"/>
      <dgm:spPr/>
      <dgm:t>
        <a:bodyPr/>
        <a:lstStyle/>
        <a:p>
          <a:r>
            <a:rPr lang="ar-SA" b="1" dirty="0" smtClean="0"/>
            <a:t>نظرية المسئولية الاجتماعية</a:t>
          </a:r>
          <a:endParaRPr lang="en-US" b="1" dirty="0"/>
        </a:p>
      </dgm:t>
    </dgm:pt>
    <dgm:pt modelId="{96B88C2D-7B20-4A56-9EB3-79D3A8DA549E}" type="parTrans" cxnId="{7BE717EB-88F4-4493-9567-1B9F2F04D060}">
      <dgm:prSet/>
      <dgm:spPr/>
      <dgm:t>
        <a:bodyPr/>
        <a:lstStyle/>
        <a:p>
          <a:endParaRPr lang="en-US"/>
        </a:p>
      </dgm:t>
    </dgm:pt>
    <dgm:pt modelId="{EA7A4AB3-AFD4-45F3-870B-E4BA9FB795BF}" type="sibTrans" cxnId="{7BE717EB-88F4-4493-9567-1B9F2F04D060}">
      <dgm:prSet/>
      <dgm:spPr/>
      <dgm:t>
        <a:bodyPr/>
        <a:lstStyle/>
        <a:p>
          <a:endParaRPr lang="en-US"/>
        </a:p>
      </dgm:t>
    </dgm:pt>
    <dgm:pt modelId="{D4E51CA0-CCBC-4116-B7B5-BC0C27BE2EC7}">
      <dgm:prSet phldrT="[Text]"/>
      <dgm:spPr/>
      <dgm:t>
        <a:bodyPr/>
        <a:lstStyle/>
        <a:p>
          <a:r>
            <a:rPr lang="ar-SA" b="1" dirty="0" smtClean="0"/>
            <a:t>النظرية</a:t>
          </a:r>
          <a:r>
            <a:rPr lang="ar-SA" dirty="0" smtClean="0"/>
            <a:t> </a:t>
          </a:r>
          <a:r>
            <a:rPr lang="ar-SA" b="1" dirty="0" smtClean="0"/>
            <a:t>الشيوعية</a:t>
          </a:r>
          <a:endParaRPr lang="en-US" b="1" dirty="0"/>
        </a:p>
      </dgm:t>
    </dgm:pt>
    <dgm:pt modelId="{5E61B56F-A13E-4DEC-89E4-8BEC59421F24}" type="parTrans" cxnId="{53C35EB6-8A08-4862-B714-D947B7DBAF5C}">
      <dgm:prSet/>
      <dgm:spPr/>
      <dgm:t>
        <a:bodyPr/>
        <a:lstStyle/>
        <a:p>
          <a:endParaRPr lang="en-US"/>
        </a:p>
      </dgm:t>
    </dgm:pt>
    <dgm:pt modelId="{77F1E6FD-E935-4A92-B9BE-C284BF920632}" type="sibTrans" cxnId="{53C35EB6-8A08-4862-B714-D947B7DBAF5C}">
      <dgm:prSet/>
      <dgm:spPr/>
      <dgm:t>
        <a:bodyPr/>
        <a:lstStyle/>
        <a:p>
          <a:endParaRPr lang="en-US"/>
        </a:p>
      </dgm:t>
    </dgm:pt>
    <dgm:pt modelId="{5C6B4DE2-59E6-43A2-B18F-4223CE19534A}" type="pres">
      <dgm:prSet presAssocID="{6098483D-07AB-4786-8AC4-43DB565DADF3}" presName="diagram" presStyleCnt="0">
        <dgm:presLayoutVars>
          <dgm:dir/>
          <dgm:resizeHandles val="exact"/>
        </dgm:presLayoutVars>
      </dgm:prSet>
      <dgm:spPr/>
      <dgm:t>
        <a:bodyPr/>
        <a:lstStyle/>
        <a:p>
          <a:endParaRPr lang="en-US"/>
        </a:p>
      </dgm:t>
    </dgm:pt>
    <dgm:pt modelId="{930DDE4F-9E5B-46E9-B26E-EAAB4AE22E9F}" type="pres">
      <dgm:prSet presAssocID="{151FFFE3-CA56-48B1-A3D7-D861CC8F00C2}" presName="node" presStyleLbl="node1" presStyleIdx="0" presStyleCnt="4">
        <dgm:presLayoutVars>
          <dgm:bulletEnabled val="1"/>
        </dgm:presLayoutVars>
      </dgm:prSet>
      <dgm:spPr/>
      <dgm:t>
        <a:bodyPr/>
        <a:lstStyle/>
        <a:p>
          <a:endParaRPr lang="en-US"/>
        </a:p>
      </dgm:t>
    </dgm:pt>
    <dgm:pt modelId="{EF1640D7-E796-455A-A8A5-A01EAE3C93DD}" type="pres">
      <dgm:prSet presAssocID="{32919A1C-B01F-4430-A8CA-1A44A2789E30}" presName="sibTrans" presStyleCnt="0"/>
      <dgm:spPr/>
    </dgm:pt>
    <dgm:pt modelId="{B9AF72A1-96A2-473D-A613-99CB3ED69ABD}" type="pres">
      <dgm:prSet presAssocID="{3C12647F-49EA-42E9-A9B9-A95AE97C9D22}" presName="node" presStyleLbl="node1" presStyleIdx="1" presStyleCnt="4">
        <dgm:presLayoutVars>
          <dgm:bulletEnabled val="1"/>
        </dgm:presLayoutVars>
      </dgm:prSet>
      <dgm:spPr/>
      <dgm:t>
        <a:bodyPr/>
        <a:lstStyle/>
        <a:p>
          <a:endParaRPr lang="en-US"/>
        </a:p>
      </dgm:t>
    </dgm:pt>
    <dgm:pt modelId="{24920787-9E80-44A1-8F77-3F040468F5E1}" type="pres">
      <dgm:prSet presAssocID="{F2561BF7-B07D-49B9-B37E-2D6CEC2974F3}" presName="sibTrans" presStyleCnt="0"/>
      <dgm:spPr/>
    </dgm:pt>
    <dgm:pt modelId="{42BA70FE-0784-4FFA-ACC3-BEAEB3789E9C}" type="pres">
      <dgm:prSet presAssocID="{2919DB38-564C-45E7-A84E-A53483A109A3}" presName="node" presStyleLbl="node1" presStyleIdx="2" presStyleCnt="4">
        <dgm:presLayoutVars>
          <dgm:bulletEnabled val="1"/>
        </dgm:presLayoutVars>
      </dgm:prSet>
      <dgm:spPr/>
      <dgm:t>
        <a:bodyPr/>
        <a:lstStyle/>
        <a:p>
          <a:endParaRPr lang="en-US"/>
        </a:p>
      </dgm:t>
    </dgm:pt>
    <dgm:pt modelId="{0D8B38F0-A8ED-4CB5-85BF-B935A783D697}" type="pres">
      <dgm:prSet presAssocID="{EA7A4AB3-AFD4-45F3-870B-E4BA9FB795BF}" presName="sibTrans" presStyleCnt="0"/>
      <dgm:spPr/>
    </dgm:pt>
    <dgm:pt modelId="{3113203D-B7E7-4DF0-947D-BE25A9EB1337}" type="pres">
      <dgm:prSet presAssocID="{D4E51CA0-CCBC-4116-B7B5-BC0C27BE2EC7}" presName="node" presStyleLbl="node1" presStyleIdx="3" presStyleCnt="4">
        <dgm:presLayoutVars>
          <dgm:bulletEnabled val="1"/>
        </dgm:presLayoutVars>
      </dgm:prSet>
      <dgm:spPr/>
      <dgm:t>
        <a:bodyPr/>
        <a:lstStyle/>
        <a:p>
          <a:endParaRPr lang="en-US"/>
        </a:p>
      </dgm:t>
    </dgm:pt>
  </dgm:ptLst>
  <dgm:cxnLst>
    <dgm:cxn modelId="{7BE717EB-88F4-4493-9567-1B9F2F04D060}" srcId="{6098483D-07AB-4786-8AC4-43DB565DADF3}" destId="{2919DB38-564C-45E7-A84E-A53483A109A3}" srcOrd="2" destOrd="0" parTransId="{96B88C2D-7B20-4A56-9EB3-79D3A8DA549E}" sibTransId="{EA7A4AB3-AFD4-45F3-870B-E4BA9FB795BF}"/>
    <dgm:cxn modelId="{D3DD168C-C2B7-48DA-8164-96069C40C4AA}" srcId="{6098483D-07AB-4786-8AC4-43DB565DADF3}" destId="{151FFFE3-CA56-48B1-A3D7-D861CC8F00C2}" srcOrd="0" destOrd="0" parTransId="{1A4FC30A-14DC-4F3A-AB46-4D12B999DC58}" sibTransId="{32919A1C-B01F-4430-A8CA-1A44A2789E30}"/>
    <dgm:cxn modelId="{423CFD4C-127C-4397-AD11-B1FBA598006F}" type="presOf" srcId="{6098483D-07AB-4786-8AC4-43DB565DADF3}" destId="{5C6B4DE2-59E6-43A2-B18F-4223CE19534A}" srcOrd="0" destOrd="0" presId="urn:microsoft.com/office/officeart/2005/8/layout/default"/>
    <dgm:cxn modelId="{C23125DC-C90E-4D74-95E2-4887706D170E}" type="presOf" srcId="{2919DB38-564C-45E7-A84E-A53483A109A3}" destId="{42BA70FE-0784-4FFA-ACC3-BEAEB3789E9C}" srcOrd="0" destOrd="0" presId="urn:microsoft.com/office/officeart/2005/8/layout/default"/>
    <dgm:cxn modelId="{895A4E8E-C742-4770-AF1C-6765623D814A}" type="presOf" srcId="{3C12647F-49EA-42E9-A9B9-A95AE97C9D22}" destId="{B9AF72A1-96A2-473D-A613-99CB3ED69ABD}" srcOrd="0" destOrd="0" presId="urn:microsoft.com/office/officeart/2005/8/layout/default"/>
    <dgm:cxn modelId="{E34BC393-F288-44E4-9B40-779C2FF1A7E2}" type="presOf" srcId="{D4E51CA0-CCBC-4116-B7B5-BC0C27BE2EC7}" destId="{3113203D-B7E7-4DF0-947D-BE25A9EB1337}" srcOrd="0" destOrd="0" presId="urn:microsoft.com/office/officeart/2005/8/layout/default"/>
    <dgm:cxn modelId="{BE6C5003-63A2-4328-B7C1-2B096EEFD6A0}" srcId="{6098483D-07AB-4786-8AC4-43DB565DADF3}" destId="{3C12647F-49EA-42E9-A9B9-A95AE97C9D22}" srcOrd="1" destOrd="0" parTransId="{A961B473-88F7-4BC8-B5EA-E5E51CF740A0}" sibTransId="{F2561BF7-B07D-49B9-B37E-2D6CEC2974F3}"/>
    <dgm:cxn modelId="{53C35EB6-8A08-4862-B714-D947B7DBAF5C}" srcId="{6098483D-07AB-4786-8AC4-43DB565DADF3}" destId="{D4E51CA0-CCBC-4116-B7B5-BC0C27BE2EC7}" srcOrd="3" destOrd="0" parTransId="{5E61B56F-A13E-4DEC-89E4-8BEC59421F24}" sibTransId="{77F1E6FD-E935-4A92-B9BE-C284BF920632}"/>
    <dgm:cxn modelId="{915A346D-F10F-4F51-AD60-419823246614}" type="presOf" srcId="{151FFFE3-CA56-48B1-A3D7-D861CC8F00C2}" destId="{930DDE4F-9E5B-46E9-B26E-EAAB4AE22E9F}" srcOrd="0" destOrd="0" presId="urn:microsoft.com/office/officeart/2005/8/layout/default"/>
    <dgm:cxn modelId="{B996B9D6-E875-48ED-B355-E4753C0AAD13}" type="presParOf" srcId="{5C6B4DE2-59E6-43A2-B18F-4223CE19534A}" destId="{930DDE4F-9E5B-46E9-B26E-EAAB4AE22E9F}" srcOrd="0" destOrd="0" presId="urn:microsoft.com/office/officeart/2005/8/layout/default"/>
    <dgm:cxn modelId="{9C3C514C-F8FB-4C6C-8CB4-404665A6E12E}" type="presParOf" srcId="{5C6B4DE2-59E6-43A2-B18F-4223CE19534A}" destId="{EF1640D7-E796-455A-A8A5-A01EAE3C93DD}" srcOrd="1" destOrd="0" presId="urn:microsoft.com/office/officeart/2005/8/layout/default"/>
    <dgm:cxn modelId="{4600EC4E-02C2-45C3-81FA-544032663A64}" type="presParOf" srcId="{5C6B4DE2-59E6-43A2-B18F-4223CE19534A}" destId="{B9AF72A1-96A2-473D-A613-99CB3ED69ABD}" srcOrd="2" destOrd="0" presId="urn:microsoft.com/office/officeart/2005/8/layout/default"/>
    <dgm:cxn modelId="{D72267B4-1D91-492F-86AC-EED216BF91AB}" type="presParOf" srcId="{5C6B4DE2-59E6-43A2-B18F-4223CE19534A}" destId="{24920787-9E80-44A1-8F77-3F040468F5E1}" srcOrd="3" destOrd="0" presId="urn:microsoft.com/office/officeart/2005/8/layout/default"/>
    <dgm:cxn modelId="{0583F44A-9378-4A54-818B-684583959E9C}" type="presParOf" srcId="{5C6B4DE2-59E6-43A2-B18F-4223CE19534A}" destId="{42BA70FE-0784-4FFA-ACC3-BEAEB3789E9C}" srcOrd="4" destOrd="0" presId="urn:microsoft.com/office/officeart/2005/8/layout/default"/>
    <dgm:cxn modelId="{E4447FFF-4CA0-4FAF-B455-56C86E3F85CF}" type="presParOf" srcId="{5C6B4DE2-59E6-43A2-B18F-4223CE19534A}" destId="{0D8B38F0-A8ED-4CB5-85BF-B935A783D697}" srcOrd="5" destOrd="0" presId="urn:microsoft.com/office/officeart/2005/8/layout/default"/>
    <dgm:cxn modelId="{98DC9787-A59A-4BAE-A639-FDA41EB47E5B}" type="presParOf" srcId="{5C6B4DE2-59E6-43A2-B18F-4223CE19534A}" destId="{3113203D-B7E7-4DF0-947D-BE25A9EB1337}" srcOrd="6" destOrd="0" presId="urn:microsoft.com/office/officeart/2005/8/layout/default"/>
  </dgm:cxnLst>
  <dgm:bg/>
  <dgm:whole/>
</dgm:dataModel>
</file>

<file path=ppt/diagrams/data3.xml><?xml version="1.0" encoding="utf-8"?>
<dgm:dataModel xmlns:dgm="http://schemas.openxmlformats.org/drawingml/2006/diagram" xmlns:a="http://schemas.openxmlformats.org/drawingml/2006/main">
  <dgm:ptLst>
    <dgm:pt modelId="{4933B5E3-4056-4B29-A3E5-5CB64BDE1917}" type="doc">
      <dgm:prSet loTypeId="urn:microsoft.com/office/officeart/2005/8/layout/arrow1" loCatId="process" qsTypeId="urn:microsoft.com/office/officeart/2005/8/quickstyle/3d9" qsCatId="3D" csTypeId="urn:microsoft.com/office/officeart/2005/8/colors/colorful3" csCatId="colorful" phldr="1"/>
      <dgm:spPr/>
      <dgm:t>
        <a:bodyPr/>
        <a:lstStyle/>
        <a:p>
          <a:endParaRPr lang="en-US"/>
        </a:p>
      </dgm:t>
    </dgm:pt>
    <dgm:pt modelId="{F7944BE1-8350-4DFD-82A9-12399AECA6D3}">
      <dgm:prSet phldrT="[Text]" custT="1"/>
      <dgm:spPr/>
      <dgm:t>
        <a:bodyPr/>
        <a:lstStyle/>
        <a:p>
          <a:r>
            <a:rPr lang="en-US" sz="6600" b="1" dirty="0" smtClean="0"/>
            <a:t>N</a:t>
          </a:r>
          <a:endParaRPr lang="en-US" sz="6600" b="1" dirty="0"/>
        </a:p>
      </dgm:t>
    </dgm:pt>
    <dgm:pt modelId="{4BB6DE90-30B9-46D3-97E8-CA238409C275}" type="parTrans" cxnId="{8B0E79F6-6E7B-4B7B-9B8C-3F15B460CF99}">
      <dgm:prSet/>
      <dgm:spPr/>
      <dgm:t>
        <a:bodyPr/>
        <a:lstStyle/>
        <a:p>
          <a:endParaRPr lang="en-US"/>
        </a:p>
      </dgm:t>
    </dgm:pt>
    <dgm:pt modelId="{EF872C0A-A4AB-4794-BC77-7435129DD3D6}" type="sibTrans" cxnId="{8B0E79F6-6E7B-4B7B-9B8C-3F15B460CF99}">
      <dgm:prSet/>
      <dgm:spPr/>
      <dgm:t>
        <a:bodyPr/>
        <a:lstStyle/>
        <a:p>
          <a:endParaRPr lang="en-US"/>
        </a:p>
      </dgm:t>
    </dgm:pt>
    <dgm:pt modelId="{0D54EABB-91FF-4A07-99BF-CC999151585E}">
      <dgm:prSet phldrT="[Text]" custT="1"/>
      <dgm:spPr/>
      <dgm:t>
        <a:bodyPr/>
        <a:lstStyle/>
        <a:p>
          <a:r>
            <a:rPr lang="en-US" sz="6600" b="1" dirty="0" smtClean="0"/>
            <a:t>E</a:t>
          </a:r>
          <a:endParaRPr lang="en-US" sz="6600" b="1" dirty="0"/>
        </a:p>
      </dgm:t>
    </dgm:pt>
    <dgm:pt modelId="{06ABA2D3-24DA-40EC-A801-8726C21A99AE}" type="parTrans" cxnId="{579BBBD6-2DC3-4500-A998-B95C6FC1ED4A}">
      <dgm:prSet/>
      <dgm:spPr/>
      <dgm:t>
        <a:bodyPr/>
        <a:lstStyle/>
        <a:p>
          <a:endParaRPr lang="en-US"/>
        </a:p>
      </dgm:t>
    </dgm:pt>
    <dgm:pt modelId="{4E1A9F3C-817D-4773-B33E-DC7B98670728}" type="sibTrans" cxnId="{579BBBD6-2DC3-4500-A998-B95C6FC1ED4A}">
      <dgm:prSet/>
      <dgm:spPr/>
      <dgm:t>
        <a:bodyPr/>
        <a:lstStyle/>
        <a:p>
          <a:endParaRPr lang="en-US"/>
        </a:p>
      </dgm:t>
    </dgm:pt>
    <dgm:pt modelId="{718BCB64-81EE-4038-953C-2EC98A306425}">
      <dgm:prSet phldrT="[Text]" custT="1"/>
      <dgm:spPr/>
      <dgm:t>
        <a:bodyPr/>
        <a:lstStyle/>
        <a:p>
          <a:r>
            <a:rPr lang="en-US" sz="6600" b="1" dirty="0" smtClean="0"/>
            <a:t>S</a:t>
          </a:r>
          <a:endParaRPr lang="en-US" sz="6600" b="1" dirty="0"/>
        </a:p>
      </dgm:t>
    </dgm:pt>
    <dgm:pt modelId="{4B2FEFF2-8AEF-42A3-9838-A15E96B165B0}" type="parTrans" cxnId="{2A4F7337-9E39-465A-9D4C-3147513390A1}">
      <dgm:prSet/>
      <dgm:spPr/>
      <dgm:t>
        <a:bodyPr/>
        <a:lstStyle/>
        <a:p>
          <a:endParaRPr lang="en-US"/>
        </a:p>
      </dgm:t>
    </dgm:pt>
    <dgm:pt modelId="{95F24044-4AB5-4F78-84C5-59E98FA94F38}" type="sibTrans" cxnId="{2A4F7337-9E39-465A-9D4C-3147513390A1}">
      <dgm:prSet/>
      <dgm:spPr/>
      <dgm:t>
        <a:bodyPr/>
        <a:lstStyle/>
        <a:p>
          <a:endParaRPr lang="en-US"/>
        </a:p>
      </dgm:t>
    </dgm:pt>
    <dgm:pt modelId="{99C4D3CE-249B-403C-AB15-1E0A63CC73F2}">
      <dgm:prSet phldrT="[Text]" custT="1"/>
      <dgm:spPr/>
      <dgm:t>
        <a:bodyPr/>
        <a:lstStyle/>
        <a:p>
          <a:r>
            <a:rPr lang="en-US" sz="6600" b="1" dirty="0" smtClean="0"/>
            <a:t>W</a:t>
          </a:r>
          <a:endParaRPr lang="en-US" sz="6600" b="1" dirty="0"/>
        </a:p>
      </dgm:t>
    </dgm:pt>
    <dgm:pt modelId="{80B0F031-5037-4A73-872A-38493A0942E3}" type="parTrans" cxnId="{5C79EEAA-B68F-40FD-911B-92EFF2BC8D35}">
      <dgm:prSet/>
      <dgm:spPr/>
      <dgm:t>
        <a:bodyPr/>
        <a:lstStyle/>
        <a:p>
          <a:endParaRPr lang="en-US"/>
        </a:p>
      </dgm:t>
    </dgm:pt>
    <dgm:pt modelId="{FA691BA7-2B79-4E37-BC67-7890F02792DB}" type="sibTrans" cxnId="{5C79EEAA-B68F-40FD-911B-92EFF2BC8D35}">
      <dgm:prSet/>
      <dgm:spPr/>
      <dgm:t>
        <a:bodyPr/>
        <a:lstStyle/>
        <a:p>
          <a:endParaRPr lang="en-US"/>
        </a:p>
      </dgm:t>
    </dgm:pt>
    <dgm:pt modelId="{98814BDF-1DD8-4E32-B593-55CBFE1E3A85}" type="pres">
      <dgm:prSet presAssocID="{4933B5E3-4056-4B29-A3E5-5CB64BDE1917}" presName="cycle" presStyleCnt="0">
        <dgm:presLayoutVars>
          <dgm:dir/>
          <dgm:resizeHandles val="exact"/>
        </dgm:presLayoutVars>
      </dgm:prSet>
      <dgm:spPr/>
      <dgm:t>
        <a:bodyPr/>
        <a:lstStyle/>
        <a:p>
          <a:endParaRPr lang="en-US"/>
        </a:p>
      </dgm:t>
    </dgm:pt>
    <dgm:pt modelId="{F84C6756-3DD3-4010-957C-15CD1559D608}" type="pres">
      <dgm:prSet presAssocID="{F7944BE1-8350-4DFD-82A9-12399AECA6D3}" presName="arrow" presStyleLbl="node1" presStyleIdx="0" presStyleCnt="4" custRadScaleRad="100087" custRadScaleInc="-1572">
        <dgm:presLayoutVars>
          <dgm:bulletEnabled val="1"/>
        </dgm:presLayoutVars>
      </dgm:prSet>
      <dgm:spPr/>
      <dgm:t>
        <a:bodyPr/>
        <a:lstStyle/>
        <a:p>
          <a:endParaRPr lang="en-US"/>
        </a:p>
      </dgm:t>
    </dgm:pt>
    <dgm:pt modelId="{94D24EB0-A101-4768-9542-48255FDE1196}" type="pres">
      <dgm:prSet presAssocID="{0D54EABB-91FF-4A07-99BF-CC999151585E}" presName="arrow" presStyleLbl="node1" presStyleIdx="1" presStyleCnt="4">
        <dgm:presLayoutVars>
          <dgm:bulletEnabled val="1"/>
        </dgm:presLayoutVars>
      </dgm:prSet>
      <dgm:spPr/>
      <dgm:t>
        <a:bodyPr/>
        <a:lstStyle/>
        <a:p>
          <a:endParaRPr lang="en-US"/>
        </a:p>
      </dgm:t>
    </dgm:pt>
    <dgm:pt modelId="{C2FDB0F7-45A5-453D-8905-CD9F07B5CCA7}" type="pres">
      <dgm:prSet presAssocID="{718BCB64-81EE-4038-953C-2EC98A306425}" presName="arrow" presStyleLbl="node1" presStyleIdx="2" presStyleCnt="4">
        <dgm:presLayoutVars>
          <dgm:bulletEnabled val="1"/>
        </dgm:presLayoutVars>
      </dgm:prSet>
      <dgm:spPr/>
      <dgm:t>
        <a:bodyPr/>
        <a:lstStyle/>
        <a:p>
          <a:endParaRPr lang="en-US"/>
        </a:p>
      </dgm:t>
    </dgm:pt>
    <dgm:pt modelId="{54548BDF-7355-4849-B3F2-15C25552686E}" type="pres">
      <dgm:prSet presAssocID="{99C4D3CE-249B-403C-AB15-1E0A63CC73F2}" presName="arrow" presStyleLbl="node1" presStyleIdx="3" presStyleCnt="4">
        <dgm:presLayoutVars>
          <dgm:bulletEnabled val="1"/>
        </dgm:presLayoutVars>
      </dgm:prSet>
      <dgm:spPr/>
      <dgm:t>
        <a:bodyPr/>
        <a:lstStyle/>
        <a:p>
          <a:endParaRPr lang="en-US"/>
        </a:p>
      </dgm:t>
    </dgm:pt>
  </dgm:ptLst>
  <dgm:cxnLst>
    <dgm:cxn modelId="{8D164D13-E5BF-42C2-AAC6-C823C2D13383}" type="presOf" srcId="{F7944BE1-8350-4DFD-82A9-12399AECA6D3}" destId="{F84C6756-3DD3-4010-957C-15CD1559D608}" srcOrd="0" destOrd="0" presId="urn:microsoft.com/office/officeart/2005/8/layout/arrow1"/>
    <dgm:cxn modelId="{8B0E79F6-6E7B-4B7B-9B8C-3F15B460CF99}" srcId="{4933B5E3-4056-4B29-A3E5-5CB64BDE1917}" destId="{F7944BE1-8350-4DFD-82A9-12399AECA6D3}" srcOrd="0" destOrd="0" parTransId="{4BB6DE90-30B9-46D3-97E8-CA238409C275}" sibTransId="{EF872C0A-A4AB-4794-BC77-7435129DD3D6}"/>
    <dgm:cxn modelId="{2FA6FCEB-AB3D-4ECA-94CF-2CA25B636FD1}" type="presOf" srcId="{4933B5E3-4056-4B29-A3E5-5CB64BDE1917}" destId="{98814BDF-1DD8-4E32-B593-55CBFE1E3A85}" srcOrd="0" destOrd="0" presId="urn:microsoft.com/office/officeart/2005/8/layout/arrow1"/>
    <dgm:cxn modelId="{C8ED3D40-DF1B-4A86-862C-7D6705A96668}" type="presOf" srcId="{718BCB64-81EE-4038-953C-2EC98A306425}" destId="{C2FDB0F7-45A5-453D-8905-CD9F07B5CCA7}" srcOrd="0" destOrd="0" presId="urn:microsoft.com/office/officeart/2005/8/layout/arrow1"/>
    <dgm:cxn modelId="{4C7557D1-8175-45FB-AE34-BD24F07954AF}" type="presOf" srcId="{0D54EABB-91FF-4A07-99BF-CC999151585E}" destId="{94D24EB0-A101-4768-9542-48255FDE1196}" srcOrd="0" destOrd="0" presId="urn:microsoft.com/office/officeart/2005/8/layout/arrow1"/>
    <dgm:cxn modelId="{579BBBD6-2DC3-4500-A998-B95C6FC1ED4A}" srcId="{4933B5E3-4056-4B29-A3E5-5CB64BDE1917}" destId="{0D54EABB-91FF-4A07-99BF-CC999151585E}" srcOrd="1" destOrd="0" parTransId="{06ABA2D3-24DA-40EC-A801-8726C21A99AE}" sibTransId="{4E1A9F3C-817D-4773-B33E-DC7B98670728}"/>
    <dgm:cxn modelId="{2A4F7337-9E39-465A-9D4C-3147513390A1}" srcId="{4933B5E3-4056-4B29-A3E5-5CB64BDE1917}" destId="{718BCB64-81EE-4038-953C-2EC98A306425}" srcOrd="2" destOrd="0" parTransId="{4B2FEFF2-8AEF-42A3-9838-A15E96B165B0}" sibTransId="{95F24044-4AB5-4F78-84C5-59E98FA94F38}"/>
    <dgm:cxn modelId="{5C79EEAA-B68F-40FD-911B-92EFF2BC8D35}" srcId="{4933B5E3-4056-4B29-A3E5-5CB64BDE1917}" destId="{99C4D3CE-249B-403C-AB15-1E0A63CC73F2}" srcOrd="3" destOrd="0" parTransId="{80B0F031-5037-4A73-872A-38493A0942E3}" sibTransId="{FA691BA7-2B79-4E37-BC67-7890F02792DB}"/>
    <dgm:cxn modelId="{F1B2D71F-969A-4873-B481-01EAF394D395}" type="presOf" srcId="{99C4D3CE-249B-403C-AB15-1E0A63CC73F2}" destId="{54548BDF-7355-4849-B3F2-15C25552686E}" srcOrd="0" destOrd="0" presId="urn:microsoft.com/office/officeart/2005/8/layout/arrow1"/>
    <dgm:cxn modelId="{C7404187-B156-4187-95B1-731054839BA2}" type="presParOf" srcId="{98814BDF-1DD8-4E32-B593-55CBFE1E3A85}" destId="{F84C6756-3DD3-4010-957C-15CD1559D608}" srcOrd="0" destOrd="0" presId="urn:microsoft.com/office/officeart/2005/8/layout/arrow1"/>
    <dgm:cxn modelId="{D37158F6-E54A-47FD-843C-B0162D1F184F}" type="presParOf" srcId="{98814BDF-1DD8-4E32-B593-55CBFE1E3A85}" destId="{94D24EB0-A101-4768-9542-48255FDE1196}" srcOrd="1" destOrd="0" presId="urn:microsoft.com/office/officeart/2005/8/layout/arrow1"/>
    <dgm:cxn modelId="{B8524F4A-40A7-430A-B20F-2C41C8EDDF75}" type="presParOf" srcId="{98814BDF-1DD8-4E32-B593-55CBFE1E3A85}" destId="{C2FDB0F7-45A5-453D-8905-CD9F07B5CCA7}" srcOrd="2" destOrd="0" presId="urn:microsoft.com/office/officeart/2005/8/layout/arrow1"/>
    <dgm:cxn modelId="{100E9F69-88DD-44A8-8713-783A0CF76944}" type="presParOf" srcId="{98814BDF-1DD8-4E32-B593-55CBFE1E3A85}" destId="{54548BDF-7355-4849-B3F2-15C25552686E}" srcOrd="3" destOrd="0" presId="urn:microsoft.com/office/officeart/2005/8/layout/arrow1"/>
  </dgm:cxnLst>
  <dgm:bg/>
  <dgm:whole/>
</dgm:dataModel>
</file>

<file path=ppt/diagrams/data4.xml><?xml version="1.0" encoding="utf-8"?>
<dgm:dataModel xmlns:dgm="http://schemas.openxmlformats.org/drawingml/2006/diagram" xmlns:a="http://schemas.openxmlformats.org/drawingml/2006/main">
  <dgm:ptLst>
    <dgm:pt modelId="{E5F3E1E0-E40B-4A57-9BA7-BB49568B872E}" type="doc">
      <dgm:prSet loTypeId="urn:microsoft.com/office/officeart/2005/8/layout/radial1" loCatId="relationship" qsTypeId="urn:microsoft.com/office/officeart/2005/8/quickstyle/3d9" qsCatId="3D" csTypeId="urn:microsoft.com/office/officeart/2005/8/colors/colorful3" csCatId="colorful" phldr="1"/>
      <dgm:spPr/>
      <dgm:t>
        <a:bodyPr/>
        <a:lstStyle/>
        <a:p>
          <a:endParaRPr lang="en-US"/>
        </a:p>
      </dgm:t>
    </dgm:pt>
    <dgm:pt modelId="{99C4A59C-11A6-4926-9028-DBA67D15244E}">
      <dgm:prSet phldrT="[Text]"/>
      <dgm:spPr/>
      <dgm:t>
        <a:bodyPr/>
        <a:lstStyle/>
        <a:p>
          <a:r>
            <a:rPr lang="ar-SA" b="1" dirty="0" smtClean="0"/>
            <a:t>الخبر</a:t>
          </a:r>
          <a:endParaRPr lang="en-US" b="1" dirty="0"/>
        </a:p>
      </dgm:t>
    </dgm:pt>
    <dgm:pt modelId="{B9B0872E-C8A2-476F-8819-399BB48EFE25}" type="parTrans" cxnId="{A21F23E9-E2DE-490D-B6D0-24E60E4B4373}">
      <dgm:prSet/>
      <dgm:spPr/>
      <dgm:t>
        <a:bodyPr/>
        <a:lstStyle/>
        <a:p>
          <a:endParaRPr lang="en-US"/>
        </a:p>
      </dgm:t>
    </dgm:pt>
    <dgm:pt modelId="{131E494B-D9CA-42C3-9E5B-AAB118280468}" type="sibTrans" cxnId="{A21F23E9-E2DE-490D-B6D0-24E60E4B4373}">
      <dgm:prSet/>
      <dgm:spPr/>
      <dgm:t>
        <a:bodyPr/>
        <a:lstStyle/>
        <a:p>
          <a:endParaRPr lang="en-US"/>
        </a:p>
      </dgm:t>
    </dgm:pt>
    <dgm:pt modelId="{2BCC6850-7287-4B61-A895-83191553B1E6}">
      <dgm:prSet phldrT="[Text]"/>
      <dgm:spPr/>
      <dgm:t>
        <a:bodyPr/>
        <a:lstStyle/>
        <a:p>
          <a:r>
            <a:rPr lang="ar-SA" b="1" dirty="0" smtClean="0"/>
            <a:t>متى؟</a:t>
          </a:r>
          <a:endParaRPr lang="en-US" b="1" dirty="0"/>
        </a:p>
      </dgm:t>
    </dgm:pt>
    <dgm:pt modelId="{D1DF5AC3-ACC9-4767-95D8-D9E3380F1323}" type="parTrans" cxnId="{B927A043-560C-4233-B3A3-06161BB4BAA3}">
      <dgm:prSet/>
      <dgm:spPr/>
      <dgm:t>
        <a:bodyPr/>
        <a:lstStyle/>
        <a:p>
          <a:endParaRPr lang="en-US"/>
        </a:p>
      </dgm:t>
    </dgm:pt>
    <dgm:pt modelId="{0939464D-7F15-407A-944E-868A1A6F99DE}" type="sibTrans" cxnId="{B927A043-560C-4233-B3A3-06161BB4BAA3}">
      <dgm:prSet/>
      <dgm:spPr/>
      <dgm:t>
        <a:bodyPr/>
        <a:lstStyle/>
        <a:p>
          <a:endParaRPr lang="en-US"/>
        </a:p>
      </dgm:t>
    </dgm:pt>
    <dgm:pt modelId="{1E9324C1-FA4B-4964-9C92-1E2AE1387C8F}">
      <dgm:prSet phldrT="[Text]"/>
      <dgm:spPr/>
      <dgm:t>
        <a:bodyPr/>
        <a:lstStyle/>
        <a:p>
          <a:r>
            <a:rPr lang="ar-SA" b="1" smtClean="0"/>
            <a:t>كيف؟</a:t>
          </a:r>
          <a:endParaRPr lang="en-US" b="1" dirty="0"/>
        </a:p>
      </dgm:t>
    </dgm:pt>
    <dgm:pt modelId="{2C5C142E-8E7D-458B-9EDF-381420B2C51A}" type="parTrans" cxnId="{E7430E68-B604-4913-A439-83AE454A801D}">
      <dgm:prSet/>
      <dgm:spPr/>
      <dgm:t>
        <a:bodyPr/>
        <a:lstStyle/>
        <a:p>
          <a:endParaRPr lang="en-US"/>
        </a:p>
      </dgm:t>
    </dgm:pt>
    <dgm:pt modelId="{8CB602FB-18CB-4F62-A560-A7083DB8608B}" type="sibTrans" cxnId="{E7430E68-B604-4913-A439-83AE454A801D}">
      <dgm:prSet/>
      <dgm:spPr/>
      <dgm:t>
        <a:bodyPr/>
        <a:lstStyle/>
        <a:p>
          <a:endParaRPr lang="en-US"/>
        </a:p>
      </dgm:t>
    </dgm:pt>
    <dgm:pt modelId="{D86CB163-255F-4721-BACD-B0E73D7CF8A2}">
      <dgm:prSet phldrT="[Text]"/>
      <dgm:spPr/>
      <dgm:t>
        <a:bodyPr/>
        <a:lstStyle/>
        <a:p>
          <a:r>
            <a:rPr lang="ar-SA" b="1" dirty="0" smtClean="0"/>
            <a:t>أين؟</a:t>
          </a:r>
          <a:endParaRPr lang="en-US" b="1" dirty="0"/>
        </a:p>
      </dgm:t>
    </dgm:pt>
    <dgm:pt modelId="{D73BE970-B0E5-4650-BEA6-1A6E4128B95E}" type="parTrans" cxnId="{D9A8C388-F6CF-497E-B66A-EFBC7CE60BE5}">
      <dgm:prSet/>
      <dgm:spPr/>
      <dgm:t>
        <a:bodyPr/>
        <a:lstStyle/>
        <a:p>
          <a:endParaRPr lang="en-US"/>
        </a:p>
      </dgm:t>
    </dgm:pt>
    <dgm:pt modelId="{3C898929-5E61-4E8D-8CD9-9D89D06C8A7D}" type="sibTrans" cxnId="{D9A8C388-F6CF-497E-B66A-EFBC7CE60BE5}">
      <dgm:prSet/>
      <dgm:spPr/>
      <dgm:t>
        <a:bodyPr/>
        <a:lstStyle/>
        <a:p>
          <a:endParaRPr lang="en-US"/>
        </a:p>
      </dgm:t>
    </dgm:pt>
    <dgm:pt modelId="{FECAEC6A-61DD-4C52-9140-A3281C9911B8}">
      <dgm:prSet phldrT="[Text]"/>
      <dgm:spPr/>
      <dgm:t>
        <a:bodyPr/>
        <a:lstStyle/>
        <a:p>
          <a:r>
            <a:rPr lang="ar-SA" b="1" smtClean="0"/>
            <a:t>كم؟</a:t>
          </a:r>
          <a:endParaRPr lang="en-US" dirty="0"/>
        </a:p>
      </dgm:t>
    </dgm:pt>
    <dgm:pt modelId="{24610831-F872-4A50-9500-60D4854D1225}" type="parTrans" cxnId="{3871B842-8E40-4B38-B8CB-72F215180997}">
      <dgm:prSet/>
      <dgm:spPr/>
      <dgm:t>
        <a:bodyPr/>
        <a:lstStyle/>
        <a:p>
          <a:endParaRPr lang="en-US"/>
        </a:p>
      </dgm:t>
    </dgm:pt>
    <dgm:pt modelId="{C8A21037-80D7-45A8-A6F7-97A8708D29E3}" type="sibTrans" cxnId="{3871B842-8E40-4B38-B8CB-72F215180997}">
      <dgm:prSet/>
      <dgm:spPr/>
      <dgm:t>
        <a:bodyPr/>
        <a:lstStyle/>
        <a:p>
          <a:endParaRPr lang="en-US"/>
        </a:p>
      </dgm:t>
    </dgm:pt>
    <dgm:pt modelId="{028B029E-AA6C-4F63-9065-1CC6124A4F6C}">
      <dgm:prSet/>
      <dgm:spPr/>
      <dgm:t>
        <a:bodyPr/>
        <a:lstStyle/>
        <a:p>
          <a:r>
            <a:rPr lang="ar-SA" b="1" smtClean="0"/>
            <a:t>لماذا؟</a:t>
          </a:r>
          <a:endParaRPr lang="en-US" b="1" dirty="0"/>
        </a:p>
      </dgm:t>
    </dgm:pt>
    <dgm:pt modelId="{08826439-3047-46B8-801F-F0DDF2D629CF}" type="parTrans" cxnId="{8640D794-9457-43F1-8A75-DB3C201E1118}">
      <dgm:prSet/>
      <dgm:spPr/>
      <dgm:t>
        <a:bodyPr/>
        <a:lstStyle/>
        <a:p>
          <a:endParaRPr lang="en-US"/>
        </a:p>
      </dgm:t>
    </dgm:pt>
    <dgm:pt modelId="{4F6CC3B1-B092-4053-958C-293677B770FB}" type="sibTrans" cxnId="{8640D794-9457-43F1-8A75-DB3C201E1118}">
      <dgm:prSet/>
      <dgm:spPr/>
      <dgm:t>
        <a:bodyPr/>
        <a:lstStyle/>
        <a:p>
          <a:endParaRPr lang="en-US"/>
        </a:p>
      </dgm:t>
    </dgm:pt>
    <dgm:pt modelId="{DD9DA3DD-917F-4921-95AD-C5BA521DBB28}">
      <dgm:prSet/>
      <dgm:spPr/>
      <dgm:t>
        <a:bodyPr/>
        <a:lstStyle/>
        <a:p>
          <a:r>
            <a:rPr lang="ar-SA" b="1" smtClean="0"/>
            <a:t>ماذا؟</a:t>
          </a:r>
          <a:endParaRPr lang="en-US" b="1" dirty="0"/>
        </a:p>
      </dgm:t>
    </dgm:pt>
    <dgm:pt modelId="{1E09211E-8027-411F-8A4D-11AF357ACFFB}" type="parTrans" cxnId="{CB0FF9CC-FD28-43B5-934E-8EECFB4D45D0}">
      <dgm:prSet/>
      <dgm:spPr/>
      <dgm:t>
        <a:bodyPr/>
        <a:lstStyle/>
        <a:p>
          <a:endParaRPr lang="en-US"/>
        </a:p>
      </dgm:t>
    </dgm:pt>
    <dgm:pt modelId="{FAA12EA8-7A33-4FF2-8097-8EE6C43343E5}" type="sibTrans" cxnId="{CB0FF9CC-FD28-43B5-934E-8EECFB4D45D0}">
      <dgm:prSet/>
      <dgm:spPr/>
      <dgm:t>
        <a:bodyPr/>
        <a:lstStyle/>
        <a:p>
          <a:endParaRPr lang="en-US"/>
        </a:p>
      </dgm:t>
    </dgm:pt>
    <dgm:pt modelId="{3A3B0A38-8817-4A46-B460-CA15DD006AD0}">
      <dgm:prSet phldrT="[Text]"/>
      <dgm:spPr/>
      <dgm:t>
        <a:bodyPr/>
        <a:lstStyle/>
        <a:p>
          <a:r>
            <a:rPr lang="ar-SA" b="1" dirty="0" smtClean="0"/>
            <a:t>من؟</a:t>
          </a:r>
          <a:endParaRPr lang="en-US" b="1" dirty="0"/>
        </a:p>
      </dgm:t>
    </dgm:pt>
    <dgm:pt modelId="{AABEA145-C3D0-4D6F-A5D4-56C0A0E35B8A}" type="parTrans" cxnId="{C832538A-FD39-449D-9A64-74FBC2CA8B22}">
      <dgm:prSet/>
      <dgm:spPr/>
      <dgm:t>
        <a:bodyPr/>
        <a:lstStyle/>
        <a:p>
          <a:endParaRPr lang="en-US"/>
        </a:p>
      </dgm:t>
    </dgm:pt>
    <dgm:pt modelId="{332D448A-E06C-4CC0-A2F4-70EFDFCB953A}" type="sibTrans" cxnId="{C832538A-FD39-449D-9A64-74FBC2CA8B22}">
      <dgm:prSet/>
      <dgm:spPr/>
      <dgm:t>
        <a:bodyPr/>
        <a:lstStyle/>
        <a:p>
          <a:endParaRPr lang="en-US"/>
        </a:p>
      </dgm:t>
    </dgm:pt>
    <dgm:pt modelId="{928816B6-585E-4068-A1AD-312C3936485B}" type="pres">
      <dgm:prSet presAssocID="{E5F3E1E0-E40B-4A57-9BA7-BB49568B872E}" presName="cycle" presStyleCnt="0">
        <dgm:presLayoutVars>
          <dgm:chMax val="1"/>
          <dgm:dir/>
          <dgm:animLvl val="ctr"/>
          <dgm:resizeHandles val="exact"/>
        </dgm:presLayoutVars>
      </dgm:prSet>
      <dgm:spPr/>
      <dgm:t>
        <a:bodyPr/>
        <a:lstStyle/>
        <a:p>
          <a:endParaRPr lang="en-US"/>
        </a:p>
      </dgm:t>
    </dgm:pt>
    <dgm:pt modelId="{85079B7A-DF3C-44F8-A368-7CD4A2133630}" type="pres">
      <dgm:prSet presAssocID="{99C4A59C-11A6-4926-9028-DBA67D15244E}" presName="centerShape" presStyleLbl="node0" presStyleIdx="0" presStyleCnt="1"/>
      <dgm:spPr/>
      <dgm:t>
        <a:bodyPr/>
        <a:lstStyle/>
        <a:p>
          <a:endParaRPr lang="en-US"/>
        </a:p>
      </dgm:t>
    </dgm:pt>
    <dgm:pt modelId="{79FD064C-9BEE-409B-9633-059BEFFE9E5E}" type="pres">
      <dgm:prSet presAssocID="{D1DF5AC3-ACC9-4767-95D8-D9E3380F1323}" presName="Name9" presStyleLbl="parChTrans1D2" presStyleIdx="0" presStyleCnt="7"/>
      <dgm:spPr/>
      <dgm:t>
        <a:bodyPr/>
        <a:lstStyle/>
        <a:p>
          <a:endParaRPr lang="en-US"/>
        </a:p>
      </dgm:t>
    </dgm:pt>
    <dgm:pt modelId="{B53333F2-28B9-4BAF-B6B0-925486701260}" type="pres">
      <dgm:prSet presAssocID="{D1DF5AC3-ACC9-4767-95D8-D9E3380F1323}" presName="connTx" presStyleLbl="parChTrans1D2" presStyleIdx="0" presStyleCnt="7"/>
      <dgm:spPr/>
      <dgm:t>
        <a:bodyPr/>
        <a:lstStyle/>
        <a:p>
          <a:endParaRPr lang="en-US"/>
        </a:p>
      </dgm:t>
    </dgm:pt>
    <dgm:pt modelId="{8E89F8FE-D3E5-44A9-9A71-D4EB8EB70515}" type="pres">
      <dgm:prSet presAssocID="{2BCC6850-7287-4B61-A895-83191553B1E6}" presName="node" presStyleLbl="node1" presStyleIdx="0" presStyleCnt="7">
        <dgm:presLayoutVars>
          <dgm:bulletEnabled val="1"/>
        </dgm:presLayoutVars>
      </dgm:prSet>
      <dgm:spPr/>
      <dgm:t>
        <a:bodyPr/>
        <a:lstStyle/>
        <a:p>
          <a:endParaRPr lang="en-US"/>
        </a:p>
      </dgm:t>
    </dgm:pt>
    <dgm:pt modelId="{2CC2D5EE-0C99-4184-AA75-5CCBEF6855B0}" type="pres">
      <dgm:prSet presAssocID="{AABEA145-C3D0-4D6F-A5D4-56C0A0E35B8A}" presName="Name9" presStyleLbl="parChTrans1D2" presStyleIdx="1" presStyleCnt="7"/>
      <dgm:spPr/>
      <dgm:t>
        <a:bodyPr/>
        <a:lstStyle/>
        <a:p>
          <a:endParaRPr lang="en-US"/>
        </a:p>
      </dgm:t>
    </dgm:pt>
    <dgm:pt modelId="{AA571C74-587E-4418-B830-A63AE0E6F9D0}" type="pres">
      <dgm:prSet presAssocID="{AABEA145-C3D0-4D6F-A5D4-56C0A0E35B8A}" presName="connTx" presStyleLbl="parChTrans1D2" presStyleIdx="1" presStyleCnt="7"/>
      <dgm:spPr/>
      <dgm:t>
        <a:bodyPr/>
        <a:lstStyle/>
        <a:p>
          <a:endParaRPr lang="en-US"/>
        </a:p>
      </dgm:t>
    </dgm:pt>
    <dgm:pt modelId="{25D0B063-195C-4062-8011-19CD7E4BFC3A}" type="pres">
      <dgm:prSet presAssocID="{3A3B0A38-8817-4A46-B460-CA15DD006AD0}" presName="node" presStyleLbl="node1" presStyleIdx="1" presStyleCnt="7">
        <dgm:presLayoutVars>
          <dgm:bulletEnabled val="1"/>
        </dgm:presLayoutVars>
      </dgm:prSet>
      <dgm:spPr/>
      <dgm:t>
        <a:bodyPr/>
        <a:lstStyle/>
        <a:p>
          <a:endParaRPr lang="en-US"/>
        </a:p>
      </dgm:t>
    </dgm:pt>
    <dgm:pt modelId="{DFD06BC0-9D08-41EF-BB30-30ED5D085592}" type="pres">
      <dgm:prSet presAssocID="{1E09211E-8027-411F-8A4D-11AF357ACFFB}" presName="Name9" presStyleLbl="parChTrans1D2" presStyleIdx="2" presStyleCnt="7"/>
      <dgm:spPr/>
      <dgm:t>
        <a:bodyPr/>
        <a:lstStyle/>
        <a:p>
          <a:endParaRPr lang="en-US"/>
        </a:p>
      </dgm:t>
    </dgm:pt>
    <dgm:pt modelId="{90617DEE-3B79-4043-878A-C97A591EBE81}" type="pres">
      <dgm:prSet presAssocID="{1E09211E-8027-411F-8A4D-11AF357ACFFB}" presName="connTx" presStyleLbl="parChTrans1D2" presStyleIdx="2" presStyleCnt="7"/>
      <dgm:spPr/>
      <dgm:t>
        <a:bodyPr/>
        <a:lstStyle/>
        <a:p>
          <a:endParaRPr lang="en-US"/>
        </a:p>
      </dgm:t>
    </dgm:pt>
    <dgm:pt modelId="{4C28DAB2-12AC-49EC-B11C-113825337B53}" type="pres">
      <dgm:prSet presAssocID="{DD9DA3DD-917F-4921-95AD-C5BA521DBB28}" presName="node" presStyleLbl="node1" presStyleIdx="2" presStyleCnt="7">
        <dgm:presLayoutVars>
          <dgm:bulletEnabled val="1"/>
        </dgm:presLayoutVars>
      </dgm:prSet>
      <dgm:spPr/>
      <dgm:t>
        <a:bodyPr/>
        <a:lstStyle/>
        <a:p>
          <a:endParaRPr lang="en-US"/>
        </a:p>
      </dgm:t>
    </dgm:pt>
    <dgm:pt modelId="{831BF79C-312D-4BF5-A502-853F939EEAC2}" type="pres">
      <dgm:prSet presAssocID="{08826439-3047-46B8-801F-F0DDF2D629CF}" presName="Name9" presStyleLbl="parChTrans1D2" presStyleIdx="3" presStyleCnt="7"/>
      <dgm:spPr/>
      <dgm:t>
        <a:bodyPr/>
        <a:lstStyle/>
        <a:p>
          <a:endParaRPr lang="en-US"/>
        </a:p>
      </dgm:t>
    </dgm:pt>
    <dgm:pt modelId="{75FE313C-F241-4279-8741-A62A8D1C01AD}" type="pres">
      <dgm:prSet presAssocID="{08826439-3047-46B8-801F-F0DDF2D629CF}" presName="connTx" presStyleLbl="parChTrans1D2" presStyleIdx="3" presStyleCnt="7"/>
      <dgm:spPr/>
      <dgm:t>
        <a:bodyPr/>
        <a:lstStyle/>
        <a:p>
          <a:endParaRPr lang="en-US"/>
        </a:p>
      </dgm:t>
    </dgm:pt>
    <dgm:pt modelId="{E331081A-4C46-433F-A00B-68CA15C4AA93}" type="pres">
      <dgm:prSet presAssocID="{028B029E-AA6C-4F63-9065-1CC6124A4F6C}" presName="node" presStyleLbl="node1" presStyleIdx="3" presStyleCnt="7">
        <dgm:presLayoutVars>
          <dgm:bulletEnabled val="1"/>
        </dgm:presLayoutVars>
      </dgm:prSet>
      <dgm:spPr/>
      <dgm:t>
        <a:bodyPr/>
        <a:lstStyle/>
        <a:p>
          <a:endParaRPr lang="en-US"/>
        </a:p>
      </dgm:t>
    </dgm:pt>
    <dgm:pt modelId="{69415268-F1C8-489A-A048-255297D90CB1}" type="pres">
      <dgm:prSet presAssocID="{2C5C142E-8E7D-458B-9EDF-381420B2C51A}" presName="Name9" presStyleLbl="parChTrans1D2" presStyleIdx="4" presStyleCnt="7"/>
      <dgm:spPr/>
      <dgm:t>
        <a:bodyPr/>
        <a:lstStyle/>
        <a:p>
          <a:endParaRPr lang="en-US"/>
        </a:p>
      </dgm:t>
    </dgm:pt>
    <dgm:pt modelId="{B5ADACAC-F698-49D9-A3C7-00473132C900}" type="pres">
      <dgm:prSet presAssocID="{2C5C142E-8E7D-458B-9EDF-381420B2C51A}" presName="connTx" presStyleLbl="parChTrans1D2" presStyleIdx="4" presStyleCnt="7"/>
      <dgm:spPr/>
      <dgm:t>
        <a:bodyPr/>
        <a:lstStyle/>
        <a:p>
          <a:endParaRPr lang="en-US"/>
        </a:p>
      </dgm:t>
    </dgm:pt>
    <dgm:pt modelId="{D5FCA8D1-EB64-4B5B-A7E8-0609BD55A618}" type="pres">
      <dgm:prSet presAssocID="{1E9324C1-FA4B-4964-9C92-1E2AE1387C8F}" presName="node" presStyleLbl="node1" presStyleIdx="4" presStyleCnt="7">
        <dgm:presLayoutVars>
          <dgm:bulletEnabled val="1"/>
        </dgm:presLayoutVars>
      </dgm:prSet>
      <dgm:spPr/>
      <dgm:t>
        <a:bodyPr/>
        <a:lstStyle/>
        <a:p>
          <a:endParaRPr lang="en-US"/>
        </a:p>
      </dgm:t>
    </dgm:pt>
    <dgm:pt modelId="{646FCC63-4222-4968-8085-E233AF0751BD}" type="pres">
      <dgm:prSet presAssocID="{D73BE970-B0E5-4650-BEA6-1A6E4128B95E}" presName="Name9" presStyleLbl="parChTrans1D2" presStyleIdx="5" presStyleCnt="7"/>
      <dgm:spPr/>
      <dgm:t>
        <a:bodyPr/>
        <a:lstStyle/>
        <a:p>
          <a:endParaRPr lang="en-US"/>
        </a:p>
      </dgm:t>
    </dgm:pt>
    <dgm:pt modelId="{63143982-8F6B-43B3-BBF5-BD61FDE07ACA}" type="pres">
      <dgm:prSet presAssocID="{D73BE970-B0E5-4650-BEA6-1A6E4128B95E}" presName="connTx" presStyleLbl="parChTrans1D2" presStyleIdx="5" presStyleCnt="7"/>
      <dgm:spPr/>
      <dgm:t>
        <a:bodyPr/>
        <a:lstStyle/>
        <a:p>
          <a:endParaRPr lang="en-US"/>
        </a:p>
      </dgm:t>
    </dgm:pt>
    <dgm:pt modelId="{B809BB15-A6E5-4067-B563-B665A48B5868}" type="pres">
      <dgm:prSet presAssocID="{D86CB163-255F-4721-BACD-B0E73D7CF8A2}" presName="node" presStyleLbl="node1" presStyleIdx="5" presStyleCnt="7">
        <dgm:presLayoutVars>
          <dgm:bulletEnabled val="1"/>
        </dgm:presLayoutVars>
      </dgm:prSet>
      <dgm:spPr/>
      <dgm:t>
        <a:bodyPr/>
        <a:lstStyle/>
        <a:p>
          <a:endParaRPr lang="en-US"/>
        </a:p>
      </dgm:t>
    </dgm:pt>
    <dgm:pt modelId="{E0832F92-850D-41FF-9BD5-830CBBE2492A}" type="pres">
      <dgm:prSet presAssocID="{24610831-F872-4A50-9500-60D4854D1225}" presName="Name9" presStyleLbl="parChTrans1D2" presStyleIdx="6" presStyleCnt="7"/>
      <dgm:spPr/>
      <dgm:t>
        <a:bodyPr/>
        <a:lstStyle/>
        <a:p>
          <a:endParaRPr lang="en-US"/>
        </a:p>
      </dgm:t>
    </dgm:pt>
    <dgm:pt modelId="{3D080314-B553-48BB-BBCF-79FD0D04976B}" type="pres">
      <dgm:prSet presAssocID="{24610831-F872-4A50-9500-60D4854D1225}" presName="connTx" presStyleLbl="parChTrans1D2" presStyleIdx="6" presStyleCnt="7"/>
      <dgm:spPr/>
      <dgm:t>
        <a:bodyPr/>
        <a:lstStyle/>
        <a:p>
          <a:endParaRPr lang="en-US"/>
        </a:p>
      </dgm:t>
    </dgm:pt>
    <dgm:pt modelId="{42E0DAE6-2FB3-47DB-B2EF-2EF1F462C138}" type="pres">
      <dgm:prSet presAssocID="{FECAEC6A-61DD-4C52-9140-A3281C9911B8}" presName="node" presStyleLbl="node1" presStyleIdx="6" presStyleCnt="7">
        <dgm:presLayoutVars>
          <dgm:bulletEnabled val="1"/>
        </dgm:presLayoutVars>
      </dgm:prSet>
      <dgm:spPr/>
      <dgm:t>
        <a:bodyPr/>
        <a:lstStyle/>
        <a:p>
          <a:endParaRPr lang="en-US"/>
        </a:p>
      </dgm:t>
    </dgm:pt>
  </dgm:ptLst>
  <dgm:cxnLst>
    <dgm:cxn modelId="{9992FFB3-24A8-41F8-A3CE-C3EA65B7C497}" type="presOf" srcId="{1E9324C1-FA4B-4964-9C92-1E2AE1387C8F}" destId="{D5FCA8D1-EB64-4B5B-A7E8-0609BD55A618}" srcOrd="0" destOrd="0" presId="urn:microsoft.com/office/officeart/2005/8/layout/radial1"/>
    <dgm:cxn modelId="{A21F23E9-E2DE-490D-B6D0-24E60E4B4373}" srcId="{E5F3E1E0-E40B-4A57-9BA7-BB49568B872E}" destId="{99C4A59C-11A6-4926-9028-DBA67D15244E}" srcOrd="0" destOrd="0" parTransId="{B9B0872E-C8A2-476F-8819-399BB48EFE25}" sibTransId="{131E494B-D9CA-42C3-9E5B-AAB118280468}"/>
    <dgm:cxn modelId="{80F596FD-6553-40B9-8DC9-1C09E4B175B0}" type="presOf" srcId="{2BCC6850-7287-4B61-A895-83191553B1E6}" destId="{8E89F8FE-D3E5-44A9-9A71-D4EB8EB70515}" srcOrd="0" destOrd="0" presId="urn:microsoft.com/office/officeart/2005/8/layout/radial1"/>
    <dgm:cxn modelId="{49157DEF-3811-432F-B6DB-985C9DE9BC56}" type="presOf" srcId="{2C5C142E-8E7D-458B-9EDF-381420B2C51A}" destId="{69415268-F1C8-489A-A048-255297D90CB1}" srcOrd="0" destOrd="0" presId="urn:microsoft.com/office/officeart/2005/8/layout/radial1"/>
    <dgm:cxn modelId="{C832538A-FD39-449D-9A64-74FBC2CA8B22}" srcId="{99C4A59C-11A6-4926-9028-DBA67D15244E}" destId="{3A3B0A38-8817-4A46-B460-CA15DD006AD0}" srcOrd="1" destOrd="0" parTransId="{AABEA145-C3D0-4D6F-A5D4-56C0A0E35B8A}" sibTransId="{332D448A-E06C-4CC0-A2F4-70EFDFCB953A}"/>
    <dgm:cxn modelId="{D9A8C388-F6CF-497E-B66A-EFBC7CE60BE5}" srcId="{99C4A59C-11A6-4926-9028-DBA67D15244E}" destId="{D86CB163-255F-4721-BACD-B0E73D7CF8A2}" srcOrd="5" destOrd="0" parTransId="{D73BE970-B0E5-4650-BEA6-1A6E4128B95E}" sibTransId="{3C898929-5E61-4E8D-8CD9-9D89D06C8A7D}"/>
    <dgm:cxn modelId="{788FC3C7-A39C-4C83-9017-739643C9AEB5}" type="presOf" srcId="{FECAEC6A-61DD-4C52-9140-A3281C9911B8}" destId="{42E0DAE6-2FB3-47DB-B2EF-2EF1F462C138}" srcOrd="0" destOrd="0" presId="urn:microsoft.com/office/officeart/2005/8/layout/radial1"/>
    <dgm:cxn modelId="{264B977A-CC67-4712-B8F6-1818897349A0}" type="presOf" srcId="{D73BE970-B0E5-4650-BEA6-1A6E4128B95E}" destId="{646FCC63-4222-4968-8085-E233AF0751BD}" srcOrd="0" destOrd="0" presId="urn:microsoft.com/office/officeart/2005/8/layout/radial1"/>
    <dgm:cxn modelId="{7DF1F797-62AC-46DB-AA98-A5542246BB02}" type="presOf" srcId="{E5F3E1E0-E40B-4A57-9BA7-BB49568B872E}" destId="{928816B6-585E-4068-A1AD-312C3936485B}" srcOrd="0" destOrd="0" presId="urn:microsoft.com/office/officeart/2005/8/layout/radial1"/>
    <dgm:cxn modelId="{3D01D5C4-D2BD-47C6-8D25-AF1402E06F07}" type="presOf" srcId="{D73BE970-B0E5-4650-BEA6-1A6E4128B95E}" destId="{63143982-8F6B-43B3-BBF5-BD61FDE07ACA}" srcOrd="1" destOrd="0" presId="urn:microsoft.com/office/officeart/2005/8/layout/radial1"/>
    <dgm:cxn modelId="{A4709C77-FDDC-450A-96F3-B649A709D854}" type="presOf" srcId="{028B029E-AA6C-4F63-9065-1CC6124A4F6C}" destId="{E331081A-4C46-433F-A00B-68CA15C4AA93}" srcOrd="0" destOrd="0" presId="urn:microsoft.com/office/officeart/2005/8/layout/radial1"/>
    <dgm:cxn modelId="{FB49A142-84E9-434D-A63F-E8344ACCBFEB}" type="presOf" srcId="{AABEA145-C3D0-4D6F-A5D4-56C0A0E35B8A}" destId="{AA571C74-587E-4418-B830-A63AE0E6F9D0}" srcOrd="1" destOrd="0" presId="urn:microsoft.com/office/officeart/2005/8/layout/radial1"/>
    <dgm:cxn modelId="{037C56AB-7DF4-4A0D-9AEE-EBF9E2EA4EA4}" type="presOf" srcId="{D86CB163-255F-4721-BACD-B0E73D7CF8A2}" destId="{B809BB15-A6E5-4067-B563-B665A48B5868}" srcOrd="0" destOrd="0" presId="urn:microsoft.com/office/officeart/2005/8/layout/radial1"/>
    <dgm:cxn modelId="{58057B66-123A-4E5B-A003-2FEBC7CB30A1}" type="presOf" srcId="{D1DF5AC3-ACC9-4767-95D8-D9E3380F1323}" destId="{79FD064C-9BEE-409B-9633-059BEFFE9E5E}" srcOrd="0" destOrd="0" presId="urn:microsoft.com/office/officeart/2005/8/layout/radial1"/>
    <dgm:cxn modelId="{B927A043-560C-4233-B3A3-06161BB4BAA3}" srcId="{99C4A59C-11A6-4926-9028-DBA67D15244E}" destId="{2BCC6850-7287-4B61-A895-83191553B1E6}" srcOrd="0" destOrd="0" parTransId="{D1DF5AC3-ACC9-4767-95D8-D9E3380F1323}" sibTransId="{0939464D-7F15-407A-944E-868A1A6F99DE}"/>
    <dgm:cxn modelId="{15B62227-C9AA-46F3-B217-458BF4D396C3}" type="presOf" srcId="{AABEA145-C3D0-4D6F-A5D4-56C0A0E35B8A}" destId="{2CC2D5EE-0C99-4184-AA75-5CCBEF6855B0}" srcOrd="0" destOrd="0" presId="urn:microsoft.com/office/officeart/2005/8/layout/radial1"/>
    <dgm:cxn modelId="{0EAC39E9-B237-45D7-90A5-3FE291FA3589}" type="presOf" srcId="{DD9DA3DD-917F-4921-95AD-C5BA521DBB28}" destId="{4C28DAB2-12AC-49EC-B11C-113825337B53}" srcOrd="0" destOrd="0" presId="urn:microsoft.com/office/officeart/2005/8/layout/radial1"/>
    <dgm:cxn modelId="{CFC39E13-B75E-4A62-8DB0-C75C6D96D30A}" type="presOf" srcId="{08826439-3047-46B8-801F-F0DDF2D629CF}" destId="{831BF79C-312D-4BF5-A502-853F939EEAC2}" srcOrd="0" destOrd="0" presId="urn:microsoft.com/office/officeart/2005/8/layout/radial1"/>
    <dgm:cxn modelId="{8DD46522-36E4-4B23-81F1-2FC8166E6BCA}" type="presOf" srcId="{3A3B0A38-8817-4A46-B460-CA15DD006AD0}" destId="{25D0B063-195C-4062-8011-19CD7E4BFC3A}" srcOrd="0" destOrd="0" presId="urn:microsoft.com/office/officeart/2005/8/layout/radial1"/>
    <dgm:cxn modelId="{60FAB0BE-BD28-4103-A231-A04982BD479B}" type="presOf" srcId="{1E09211E-8027-411F-8A4D-11AF357ACFFB}" destId="{90617DEE-3B79-4043-878A-C97A591EBE81}" srcOrd="1" destOrd="0" presId="urn:microsoft.com/office/officeart/2005/8/layout/radial1"/>
    <dgm:cxn modelId="{DDEBADE1-443D-4E08-B429-88C9F6295D24}" type="presOf" srcId="{1E09211E-8027-411F-8A4D-11AF357ACFFB}" destId="{DFD06BC0-9D08-41EF-BB30-30ED5D085592}" srcOrd="0" destOrd="0" presId="urn:microsoft.com/office/officeart/2005/8/layout/radial1"/>
    <dgm:cxn modelId="{199FE2C7-15C0-4317-AF53-8115BDD4BBF9}" type="presOf" srcId="{D1DF5AC3-ACC9-4767-95D8-D9E3380F1323}" destId="{B53333F2-28B9-4BAF-B6B0-925486701260}" srcOrd="1" destOrd="0" presId="urn:microsoft.com/office/officeart/2005/8/layout/radial1"/>
    <dgm:cxn modelId="{E7430E68-B604-4913-A439-83AE454A801D}" srcId="{99C4A59C-11A6-4926-9028-DBA67D15244E}" destId="{1E9324C1-FA4B-4964-9C92-1E2AE1387C8F}" srcOrd="4" destOrd="0" parTransId="{2C5C142E-8E7D-458B-9EDF-381420B2C51A}" sibTransId="{8CB602FB-18CB-4F62-A560-A7083DB8608B}"/>
    <dgm:cxn modelId="{8640D794-9457-43F1-8A75-DB3C201E1118}" srcId="{99C4A59C-11A6-4926-9028-DBA67D15244E}" destId="{028B029E-AA6C-4F63-9065-1CC6124A4F6C}" srcOrd="3" destOrd="0" parTransId="{08826439-3047-46B8-801F-F0DDF2D629CF}" sibTransId="{4F6CC3B1-B092-4053-958C-293677B770FB}"/>
    <dgm:cxn modelId="{3871B842-8E40-4B38-B8CB-72F215180997}" srcId="{99C4A59C-11A6-4926-9028-DBA67D15244E}" destId="{FECAEC6A-61DD-4C52-9140-A3281C9911B8}" srcOrd="6" destOrd="0" parTransId="{24610831-F872-4A50-9500-60D4854D1225}" sibTransId="{C8A21037-80D7-45A8-A6F7-97A8708D29E3}"/>
    <dgm:cxn modelId="{544555C9-CC56-4A0D-81CF-5FEF60B35D91}" type="presOf" srcId="{2C5C142E-8E7D-458B-9EDF-381420B2C51A}" destId="{B5ADACAC-F698-49D9-A3C7-00473132C900}" srcOrd="1" destOrd="0" presId="urn:microsoft.com/office/officeart/2005/8/layout/radial1"/>
    <dgm:cxn modelId="{CD5E105B-24F7-45B4-B590-00A0CC65ABBC}" type="presOf" srcId="{24610831-F872-4A50-9500-60D4854D1225}" destId="{3D080314-B553-48BB-BBCF-79FD0D04976B}" srcOrd="1" destOrd="0" presId="urn:microsoft.com/office/officeart/2005/8/layout/radial1"/>
    <dgm:cxn modelId="{17764A80-6719-464E-94A8-C1161CF2CC55}" type="presOf" srcId="{08826439-3047-46B8-801F-F0DDF2D629CF}" destId="{75FE313C-F241-4279-8741-A62A8D1C01AD}" srcOrd="1" destOrd="0" presId="urn:microsoft.com/office/officeart/2005/8/layout/radial1"/>
    <dgm:cxn modelId="{33EF8D94-3648-4847-BB28-2B72D678A7FA}" type="presOf" srcId="{99C4A59C-11A6-4926-9028-DBA67D15244E}" destId="{85079B7A-DF3C-44F8-A368-7CD4A2133630}" srcOrd="0" destOrd="0" presId="urn:microsoft.com/office/officeart/2005/8/layout/radial1"/>
    <dgm:cxn modelId="{7936981E-AEE6-42D5-8043-AEE7D419E7F3}" type="presOf" srcId="{24610831-F872-4A50-9500-60D4854D1225}" destId="{E0832F92-850D-41FF-9BD5-830CBBE2492A}" srcOrd="0" destOrd="0" presId="urn:microsoft.com/office/officeart/2005/8/layout/radial1"/>
    <dgm:cxn modelId="{CB0FF9CC-FD28-43B5-934E-8EECFB4D45D0}" srcId="{99C4A59C-11A6-4926-9028-DBA67D15244E}" destId="{DD9DA3DD-917F-4921-95AD-C5BA521DBB28}" srcOrd="2" destOrd="0" parTransId="{1E09211E-8027-411F-8A4D-11AF357ACFFB}" sibTransId="{FAA12EA8-7A33-4FF2-8097-8EE6C43343E5}"/>
    <dgm:cxn modelId="{1C860477-6DBE-4DDE-8828-3590BE645BB3}" type="presParOf" srcId="{928816B6-585E-4068-A1AD-312C3936485B}" destId="{85079B7A-DF3C-44F8-A368-7CD4A2133630}" srcOrd="0" destOrd="0" presId="urn:microsoft.com/office/officeart/2005/8/layout/radial1"/>
    <dgm:cxn modelId="{2A25B3CE-AFA5-4D47-92B6-EFBAD67D9944}" type="presParOf" srcId="{928816B6-585E-4068-A1AD-312C3936485B}" destId="{79FD064C-9BEE-409B-9633-059BEFFE9E5E}" srcOrd="1" destOrd="0" presId="urn:microsoft.com/office/officeart/2005/8/layout/radial1"/>
    <dgm:cxn modelId="{AA569822-10FE-4A4C-938D-362E07BD7BA6}" type="presParOf" srcId="{79FD064C-9BEE-409B-9633-059BEFFE9E5E}" destId="{B53333F2-28B9-4BAF-B6B0-925486701260}" srcOrd="0" destOrd="0" presId="urn:microsoft.com/office/officeart/2005/8/layout/radial1"/>
    <dgm:cxn modelId="{1E72176D-55D6-4520-BC5D-15CFCCBED514}" type="presParOf" srcId="{928816B6-585E-4068-A1AD-312C3936485B}" destId="{8E89F8FE-D3E5-44A9-9A71-D4EB8EB70515}" srcOrd="2" destOrd="0" presId="urn:microsoft.com/office/officeart/2005/8/layout/radial1"/>
    <dgm:cxn modelId="{A9F3FF2D-695E-4B2E-ABAC-25E9F21D7811}" type="presParOf" srcId="{928816B6-585E-4068-A1AD-312C3936485B}" destId="{2CC2D5EE-0C99-4184-AA75-5CCBEF6855B0}" srcOrd="3" destOrd="0" presId="urn:microsoft.com/office/officeart/2005/8/layout/radial1"/>
    <dgm:cxn modelId="{4ECE2A2E-3E19-422B-8562-0ECB06DFB654}" type="presParOf" srcId="{2CC2D5EE-0C99-4184-AA75-5CCBEF6855B0}" destId="{AA571C74-587E-4418-B830-A63AE0E6F9D0}" srcOrd="0" destOrd="0" presId="urn:microsoft.com/office/officeart/2005/8/layout/radial1"/>
    <dgm:cxn modelId="{4833707A-1E3C-4E5A-B0E1-5583BAC1DAAD}" type="presParOf" srcId="{928816B6-585E-4068-A1AD-312C3936485B}" destId="{25D0B063-195C-4062-8011-19CD7E4BFC3A}" srcOrd="4" destOrd="0" presId="urn:microsoft.com/office/officeart/2005/8/layout/radial1"/>
    <dgm:cxn modelId="{30D6BAA5-8F1B-4AAE-B046-64317BE25100}" type="presParOf" srcId="{928816B6-585E-4068-A1AD-312C3936485B}" destId="{DFD06BC0-9D08-41EF-BB30-30ED5D085592}" srcOrd="5" destOrd="0" presId="urn:microsoft.com/office/officeart/2005/8/layout/radial1"/>
    <dgm:cxn modelId="{34DD1F93-AF2A-4B3D-A1D0-2A1398854149}" type="presParOf" srcId="{DFD06BC0-9D08-41EF-BB30-30ED5D085592}" destId="{90617DEE-3B79-4043-878A-C97A591EBE81}" srcOrd="0" destOrd="0" presId="urn:microsoft.com/office/officeart/2005/8/layout/radial1"/>
    <dgm:cxn modelId="{EE48C592-256F-4A95-A391-0E4218C71FFE}" type="presParOf" srcId="{928816B6-585E-4068-A1AD-312C3936485B}" destId="{4C28DAB2-12AC-49EC-B11C-113825337B53}" srcOrd="6" destOrd="0" presId="urn:microsoft.com/office/officeart/2005/8/layout/radial1"/>
    <dgm:cxn modelId="{E2D066B8-87EC-4C30-BB3A-B1F047186C66}" type="presParOf" srcId="{928816B6-585E-4068-A1AD-312C3936485B}" destId="{831BF79C-312D-4BF5-A502-853F939EEAC2}" srcOrd="7" destOrd="0" presId="urn:microsoft.com/office/officeart/2005/8/layout/radial1"/>
    <dgm:cxn modelId="{6E726D53-45FA-44C2-BE08-6849C2300A0A}" type="presParOf" srcId="{831BF79C-312D-4BF5-A502-853F939EEAC2}" destId="{75FE313C-F241-4279-8741-A62A8D1C01AD}" srcOrd="0" destOrd="0" presId="urn:microsoft.com/office/officeart/2005/8/layout/radial1"/>
    <dgm:cxn modelId="{6A84AA39-797D-4D6F-8386-AC15FC813156}" type="presParOf" srcId="{928816B6-585E-4068-A1AD-312C3936485B}" destId="{E331081A-4C46-433F-A00B-68CA15C4AA93}" srcOrd="8" destOrd="0" presId="urn:microsoft.com/office/officeart/2005/8/layout/radial1"/>
    <dgm:cxn modelId="{A4E3BDE3-0D21-47DA-857F-28260537228A}" type="presParOf" srcId="{928816B6-585E-4068-A1AD-312C3936485B}" destId="{69415268-F1C8-489A-A048-255297D90CB1}" srcOrd="9" destOrd="0" presId="urn:microsoft.com/office/officeart/2005/8/layout/radial1"/>
    <dgm:cxn modelId="{F02D887C-7578-4710-9944-251470697BA9}" type="presParOf" srcId="{69415268-F1C8-489A-A048-255297D90CB1}" destId="{B5ADACAC-F698-49D9-A3C7-00473132C900}" srcOrd="0" destOrd="0" presId="urn:microsoft.com/office/officeart/2005/8/layout/radial1"/>
    <dgm:cxn modelId="{FD790F8F-B729-47B1-B7CA-5C917049A65C}" type="presParOf" srcId="{928816B6-585E-4068-A1AD-312C3936485B}" destId="{D5FCA8D1-EB64-4B5B-A7E8-0609BD55A618}" srcOrd="10" destOrd="0" presId="urn:microsoft.com/office/officeart/2005/8/layout/radial1"/>
    <dgm:cxn modelId="{05DE9240-F2BE-4D37-ACE0-1DA24E005321}" type="presParOf" srcId="{928816B6-585E-4068-A1AD-312C3936485B}" destId="{646FCC63-4222-4968-8085-E233AF0751BD}" srcOrd="11" destOrd="0" presId="urn:microsoft.com/office/officeart/2005/8/layout/radial1"/>
    <dgm:cxn modelId="{BBFCA652-7531-4035-9A07-A14AD335CE5E}" type="presParOf" srcId="{646FCC63-4222-4968-8085-E233AF0751BD}" destId="{63143982-8F6B-43B3-BBF5-BD61FDE07ACA}" srcOrd="0" destOrd="0" presId="urn:microsoft.com/office/officeart/2005/8/layout/radial1"/>
    <dgm:cxn modelId="{8CE4A1C2-0EA6-4386-8D48-CA35AF5259BB}" type="presParOf" srcId="{928816B6-585E-4068-A1AD-312C3936485B}" destId="{B809BB15-A6E5-4067-B563-B665A48B5868}" srcOrd="12" destOrd="0" presId="urn:microsoft.com/office/officeart/2005/8/layout/radial1"/>
    <dgm:cxn modelId="{BDE8BD90-FDBB-4B54-91B5-597622B4EE0A}" type="presParOf" srcId="{928816B6-585E-4068-A1AD-312C3936485B}" destId="{E0832F92-850D-41FF-9BD5-830CBBE2492A}" srcOrd="13" destOrd="0" presId="urn:microsoft.com/office/officeart/2005/8/layout/radial1"/>
    <dgm:cxn modelId="{BAEC36B0-0AC9-4754-9CBB-D169452D346B}" type="presParOf" srcId="{E0832F92-850D-41FF-9BD5-830CBBE2492A}" destId="{3D080314-B553-48BB-BBCF-79FD0D04976B}" srcOrd="0" destOrd="0" presId="urn:microsoft.com/office/officeart/2005/8/layout/radial1"/>
    <dgm:cxn modelId="{5892506D-C38D-4E2F-A376-477F98846173}" type="presParOf" srcId="{928816B6-585E-4068-A1AD-312C3936485B}" destId="{42E0DAE6-2FB3-47DB-B2EF-2EF1F462C138}" srcOrd="14" destOrd="0" presId="urn:microsoft.com/office/officeart/2005/8/layout/radial1"/>
  </dgm:cxnLst>
  <dgm:bg/>
  <dgm:whole/>
</dgm:dataModel>
</file>

<file path=ppt/diagrams/data5.xml><?xml version="1.0" encoding="utf-8"?>
<dgm:dataModel xmlns:dgm="http://schemas.openxmlformats.org/drawingml/2006/diagram" xmlns:a="http://schemas.openxmlformats.org/drawingml/2006/main">
  <dgm:ptLst>
    <dgm:pt modelId="{0A69A20D-F161-438B-88F2-E8ECCA394685}" type="doc">
      <dgm:prSet loTypeId="urn:microsoft.com/office/officeart/2005/8/layout/default" loCatId="list" qsTypeId="urn:microsoft.com/office/officeart/2005/8/quickstyle/simple2" qsCatId="simple" csTypeId="urn:microsoft.com/office/officeart/2005/8/colors/accent6_3" csCatId="accent6" phldr="1"/>
      <dgm:spPr/>
      <dgm:t>
        <a:bodyPr/>
        <a:lstStyle/>
        <a:p>
          <a:endParaRPr lang="en-US"/>
        </a:p>
      </dgm:t>
    </dgm:pt>
    <dgm:pt modelId="{A77E682C-6A9E-4493-A847-B7CF285C456B}">
      <dgm:prSet phldrT="[Text]"/>
      <dgm:spPr/>
      <dgm:t>
        <a:bodyPr/>
        <a:lstStyle/>
        <a:p>
          <a:r>
            <a:rPr lang="ar-SA" b="1" dirty="0" smtClean="0"/>
            <a:t>الدقة</a:t>
          </a:r>
          <a:endParaRPr lang="en-US" b="1" dirty="0"/>
        </a:p>
      </dgm:t>
    </dgm:pt>
    <dgm:pt modelId="{79D6385B-A36D-448D-9BD7-F5794EBFD3FE}" type="parTrans" cxnId="{91BA2595-8722-4391-9F93-1D78F540B7D0}">
      <dgm:prSet/>
      <dgm:spPr/>
      <dgm:t>
        <a:bodyPr/>
        <a:lstStyle/>
        <a:p>
          <a:endParaRPr lang="en-US"/>
        </a:p>
      </dgm:t>
    </dgm:pt>
    <dgm:pt modelId="{2189973D-BAC0-4AD1-ADCB-9A0035730A82}" type="sibTrans" cxnId="{91BA2595-8722-4391-9F93-1D78F540B7D0}">
      <dgm:prSet/>
      <dgm:spPr/>
      <dgm:t>
        <a:bodyPr/>
        <a:lstStyle/>
        <a:p>
          <a:endParaRPr lang="en-US"/>
        </a:p>
      </dgm:t>
    </dgm:pt>
    <dgm:pt modelId="{69ADBB3A-D00B-4703-89C8-CB628521A4AF}">
      <dgm:prSet phldrT="[Text]"/>
      <dgm:spPr/>
      <dgm:t>
        <a:bodyPr/>
        <a:lstStyle/>
        <a:p>
          <a:r>
            <a:rPr lang="ar-SA" b="1" dirty="0" smtClean="0"/>
            <a:t>الصدق والموضوعية</a:t>
          </a:r>
          <a:endParaRPr lang="en-US" b="1" dirty="0"/>
        </a:p>
      </dgm:t>
    </dgm:pt>
    <dgm:pt modelId="{F66D86D0-206A-4FC0-9CAF-71988319BC41}" type="parTrans" cxnId="{C03B04BC-A2E7-47AE-9DF9-9A9503ADD0C4}">
      <dgm:prSet/>
      <dgm:spPr/>
      <dgm:t>
        <a:bodyPr/>
        <a:lstStyle/>
        <a:p>
          <a:endParaRPr lang="en-US"/>
        </a:p>
      </dgm:t>
    </dgm:pt>
    <dgm:pt modelId="{D8F327F1-7FAF-4875-AD67-183E84D20F1E}" type="sibTrans" cxnId="{C03B04BC-A2E7-47AE-9DF9-9A9503ADD0C4}">
      <dgm:prSet/>
      <dgm:spPr/>
      <dgm:t>
        <a:bodyPr/>
        <a:lstStyle/>
        <a:p>
          <a:endParaRPr lang="en-US"/>
        </a:p>
      </dgm:t>
    </dgm:pt>
    <dgm:pt modelId="{C72614FE-D958-41AB-9651-3600EC255605}">
      <dgm:prSet phldrT="[Text]"/>
      <dgm:spPr/>
      <dgm:t>
        <a:bodyPr/>
        <a:lstStyle/>
        <a:p>
          <a:r>
            <a:rPr lang="ar-SA" b="1" dirty="0" smtClean="0"/>
            <a:t>الأهمية</a:t>
          </a:r>
          <a:endParaRPr lang="en-US" b="1" dirty="0"/>
        </a:p>
      </dgm:t>
    </dgm:pt>
    <dgm:pt modelId="{D108D5F8-BD17-4630-BE82-680127C1F6E7}" type="parTrans" cxnId="{D4B38372-0B0B-4B60-8A2E-DB1121FBA62D}">
      <dgm:prSet/>
      <dgm:spPr/>
      <dgm:t>
        <a:bodyPr/>
        <a:lstStyle/>
        <a:p>
          <a:endParaRPr lang="en-US"/>
        </a:p>
      </dgm:t>
    </dgm:pt>
    <dgm:pt modelId="{1D70BE96-CD47-4190-9FFD-D1725E84580D}" type="sibTrans" cxnId="{D4B38372-0B0B-4B60-8A2E-DB1121FBA62D}">
      <dgm:prSet/>
      <dgm:spPr/>
      <dgm:t>
        <a:bodyPr/>
        <a:lstStyle/>
        <a:p>
          <a:endParaRPr lang="en-US"/>
        </a:p>
      </dgm:t>
    </dgm:pt>
    <dgm:pt modelId="{09D48306-E69D-4B5D-A673-0659F13839C9}">
      <dgm:prSet phldrT="[Text]"/>
      <dgm:spPr/>
      <dgm:t>
        <a:bodyPr/>
        <a:lstStyle/>
        <a:p>
          <a:r>
            <a:rPr lang="ar-SA" b="1" dirty="0" smtClean="0"/>
            <a:t>الضخامة</a:t>
          </a:r>
          <a:endParaRPr lang="en-US" b="1" dirty="0"/>
        </a:p>
      </dgm:t>
    </dgm:pt>
    <dgm:pt modelId="{1A5D5F95-9FA8-4EB3-9285-239E463A080C}" type="parTrans" cxnId="{A1683C81-4924-44BC-B87E-A26394075189}">
      <dgm:prSet/>
      <dgm:spPr/>
      <dgm:t>
        <a:bodyPr/>
        <a:lstStyle/>
        <a:p>
          <a:endParaRPr lang="en-US"/>
        </a:p>
      </dgm:t>
    </dgm:pt>
    <dgm:pt modelId="{2EB5C7A3-7DB8-4A05-AC58-3689133832F3}" type="sibTrans" cxnId="{A1683C81-4924-44BC-B87E-A26394075189}">
      <dgm:prSet/>
      <dgm:spPr/>
      <dgm:t>
        <a:bodyPr/>
        <a:lstStyle/>
        <a:p>
          <a:endParaRPr lang="en-US"/>
        </a:p>
      </dgm:t>
    </dgm:pt>
    <dgm:pt modelId="{65247833-5D21-4F5E-B8C0-657B88AA99A6}">
      <dgm:prSet phldrT="[Text]"/>
      <dgm:spPr/>
      <dgm:t>
        <a:bodyPr/>
        <a:lstStyle/>
        <a:p>
          <a:r>
            <a:rPr lang="ar-SA" b="1" dirty="0" smtClean="0"/>
            <a:t>الغرابة والطرافة</a:t>
          </a:r>
          <a:endParaRPr lang="en-US" b="1" dirty="0"/>
        </a:p>
      </dgm:t>
    </dgm:pt>
    <dgm:pt modelId="{EEF69D0B-8BE5-4FEE-BC89-DD23F03CE6E1}" type="parTrans" cxnId="{61636B52-578B-4E3E-9F53-D98884A9951C}">
      <dgm:prSet/>
      <dgm:spPr/>
      <dgm:t>
        <a:bodyPr/>
        <a:lstStyle/>
        <a:p>
          <a:endParaRPr lang="en-US"/>
        </a:p>
      </dgm:t>
    </dgm:pt>
    <dgm:pt modelId="{1602E595-55FE-4125-9288-B62148B8E510}" type="sibTrans" cxnId="{61636B52-578B-4E3E-9F53-D98884A9951C}">
      <dgm:prSet/>
      <dgm:spPr/>
      <dgm:t>
        <a:bodyPr/>
        <a:lstStyle/>
        <a:p>
          <a:endParaRPr lang="en-US"/>
        </a:p>
      </dgm:t>
    </dgm:pt>
    <dgm:pt modelId="{1A82E5D9-E214-41C6-A1A6-40FBEECBEC3C}">
      <dgm:prSet/>
      <dgm:spPr/>
      <dgm:t>
        <a:bodyPr/>
        <a:lstStyle/>
        <a:p>
          <a:r>
            <a:rPr lang="ar-SA" b="1" dirty="0" smtClean="0"/>
            <a:t>الشهرة</a:t>
          </a:r>
          <a:endParaRPr lang="en-US" b="1" dirty="0"/>
        </a:p>
      </dgm:t>
    </dgm:pt>
    <dgm:pt modelId="{8177C982-CC38-4662-BEAF-E8FE139E18B1}" type="parTrans" cxnId="{1AB918EC-4746-4F5E-B349-D2D5D72ADA6C}">
      <dgm:prSet/>
      <dgm:spPr/>
      <dgm:t>
        <a:bodyPr/>
        <a:lstStyle/>
        <a:p>
          <a:endParaRPr lang="en-US"/>
        </a:p>
      </dgm:t>
    </dgm:pt>
    <dgm:pt modelId="{5EA2CA36-39ED-4868-87DB-804820CF5394}" type="sibTrans" cxnId="{1AB918EC-4746-4F5E-B349-D2D5D72ADA6C}">
      <dgm:prSet/>
      <dgm:spPr/>
      <dgm:t>
        <a:bodyPr/>
        <a:lstStyle/>
        <a:p>
          <a:endParaRPr lang="en-US"/>
        </a:p>
      </dgm:t>
    </dgm:pt>
    <dgm:pt modelId="{E5DB7929-F32E-447A-98AD-3732433716F4}">
      <dgm:prSet/>
      <dgm:spPr/>
      <dgm:t>
        <a:bodyPr/>
        <a:lstStyle/>
        <a:p>
          <a:r>
            <a:rPr lang="ar-SA" b="1" dirty="0" smtClean="0"/>
            <a:t>الاهتمامات الإنسانية</a:t>
          </a:r>
          <a:endParaRPr lang="en-US" b="1" dirty="0"/>
        </a:p>
      </dgm:t>
    </dgm:pt>
    <dgm:pt modelId="{2662D2BC-A95C-45FC-ADCE-26CB82CB0AB9}" type="parTrans" cxnId="{FF5B1A3A-46FA-459A-AD3B-ADC15E51A033}">
      <dgm:prSet/>
      <dgm:spPr/>
      <dgm:t>
        <a:bodyPr/>
        <a:lstStyle/>
        <a:p>
          <a:endParaRPr lang="en-US"/>
        </a:p>
      </dgm:t>
    </dgm:pt>
    <dgm:pt modelId="{C0E7E0D3-FA58-4131-8353-65FD78C8A282}" type="sibTrans" cxnId="{FF5B1A3A-46FA-459A-AD3B-ADC15E51A033}">
      <dgm:prSet/>
      <dgm:spPr/>
      <dgm:t>
        <a:bodyPr/>
        <a:lstStyle/>
        <a:p>
          <a:endParaRPr lang="en-US"/>
        </a:p>
      </dgm:t>
    </dgm:pt>
    <dgm:pt modelId="{37328FD6-9FCB-4314-ADBB-14EC1BCF16F4}">
      <dgm:prSet/>
      <dgm:spPr/>
      <dgm:t>
        <a:bodyPr/>
        <a:lstStyle/>
        <a:p>
          <a:r>
            <a:rPr lang="ar-SA" b="1" dirty="0" smtClean="0"/>
            <a:t>الجدة أو الحالية</a:t>
          </a:r>
          <a:endParaRPr lang="en-US" dirty="0"/>
        </a:p>
      </dgm:t>
    </dgm:pt>
    <dgm:pt modelId="{1A534FD3-57C3-4FEC-AC95-E9B6B5A73852}" type="parTrans" cxnId="{AF05E262-5CC6-47AF-BCC1-D275CE150679}">
      <dgm:prSet/>
      <dgm:spPr/>
      <dgm:t>
        <a:bodyPr/>
        <a:lstStyle/>
        <a:p>
          <a:endParaRPr lang="en-US"/>
        </a:p>
      </dgm:t>
    </dgm:pt>
    <dgm:pt modelId="{33D073AF-137F-4D1D-BF21-27AB15E2F463}" type="sibTrans" cxnId="{AF05E262-5CC6-47AF-BCC1-D275CE150679}">
      <dgm:prSet/>
      <dgm:spPr/>
      <dgm:t>
        <a:bodyPr/>
        <a:lstStyle/>
        <a:p>
          <a:endParaRPr lang="en-US"/>
        </a:p>
      </dgm:t>
    </dgm:pt>
    <dgm:pt modelId="{DC24A9B3-D4FD-4669-ABA3-D1639F3C4F08}">
      <dgm:prSet/>
      <dgm:spPr/>
      <dgm:t>
        <a:bodyPr/>
        <a:lstStyle/>
        <a:p>
          <a:r>
            <a:rPr lang="ar-SA" b="1" dirty="0" smtClean="0"/>
            <a:t>الصراع</a:t>
          </a:r>
          <a:endParaRPr lang="en-US" b="1" dirty="0"/>
        </a:p>
      </dgm:t>
    </dgm:pt>
    <dgm:pt modelId="{8094E817-9A53-4CC3-9124-1B9C1925E6CF}" type="parTrans" cxnId="{A4A451C8-325B-41B2-B0BA-A92FEFB308E1}">
      <dgm:prSet/>
      <dgm:spPr/>
      <dgm:t>
        <a:bodyPr/>
        <a:lstStyle/>
        <a:p>
          <a:endParaRPr lang="en-US"/>
        </a:p>
      </dgm:t>
    </dgm:pt>
    <dgm:pt modelId="{567CE891-2673-4C99-933C-D1F4436ECCF7}" type="sibTrans" cxnId="{A4A451C8-325B-41B2-B0BA-A92FEFB308E1}">
      <dgm:prSet/>
      <dgm:spPr/>
      <dgm:t>
        <a:bodyPr/>
        <a:lstStyle/>
        <a:p>
          <a:endParaRPr lang="en-US"/>
        </a:p>
      </dgm:t>
    </dgm:pt>
    <dgm:pt modelId="{9D599242-1D21-4013-A8EC-C61147F779F8}">
      <dgm:prSet/>
      <dgm:spPr/>
      <dgm:t>
        <a:bodyPr/>
        <a:lstStyle/>
        <a:p>
          <a:r>
            <a:rPr lang="ar-SA" b="1" dirty="0" smtClean="0"/>
            <a:t>التشويق</a:t>
          </a:r>
          <a:endParaRPr lang="en-US" b="1" dirty="0"/>
        </a:p>
      </dgm:t>
    </dgm:pt>
    <dgm:pt modelId="{B8761A80-3517-45A9-B616-70D3932121DA}" type="parTrans" cxnId="{F3A7304C-8DC9-49D4-9F4F-A23CA1D3FB45}">
      <dgm:prSet/>
      <dgm:spPr/>
      <dgm:t>
        <a:bodyPr/>
        <a:lstStyle/>
        <a:p>
          <a:endParaRPr lang="en-US"/>
        </a:p>
      </dgm:t>
    </dgm:pt>
    <dgm:pt modelId="{C70938C1-9951-4128-9AED-B213546F30D6}" type="sibTrans" cxnId="{F3A7304C-8DC9-49D4-9F4F-A23CA1D3FB45}">
      <dgm:prSet/>
      <dgm:spPr/>
      <dgm:t>
        <a:bodyPr/>
        <a:lstStyle/>
        <a:p>
          <a:endParaRPr lang="en-US"/>
        </a:p>
      </dgm:t>
    </dgm:pt>
    <dgm:pt modelId="{DEA39AC4-5C1D-402C-8E42-5FADAB19CB48}" type="pres">
      <dgm:prSet presAssocID="{0A69A20D-F161-438B-88F2-E8ECCA394685}" presName="diagram" presStyleCnt="0">
        <dgm:presLayoutVars>
          <dgm:dir/>
          <dgm:resizeHandles val="exact"/>
        </dgm:presLayoutVars>
      </dgm:prSet>
      <dgm:spPr/>
      <dgm:t>
        <a:bodyPr/>
        <a:lstStyle/>
        <a:p>
          <a:endParaRPr lang="en-US"/>
        </a:p>
      </dgm:t>
    </dgm:pt>
    <dgm:pt modelId="{ED5CBDAB-5B82-454F-B971-897FC31F9BC7}" type="pres">
      <dgm:prSet presAssocID="{A77E682C-6A9E-4493-A847-B7CF285C456B}" presName="node" presStyleLbl="node1" presStyleIdx="0" presStyleCnt="10">
        <dgm:presLayoutVars>
          <dgm:bulletEnabled val="1"/>
        </dgm:presLayoutVars>
      </dgm:prSet>
      <dgm:spPr/>
      <dgm:t>
        <a:bodyPr/>
        <a:lstStyle/>
        <a:p>
          <a:endParaRPr lang="en-US"/>
        </a:p>
      </dgm:t>
    </dgm:pt>
    <dgm:pt modelId="{36E90E0D-673B-4DB8-862A-FDC6B3C61EEB}" type="pres">
      <dgm:prSet presAssocID="{2189973D-BAC0-4AD1-ADCB-9A0035730A82}" presName="sibTrans" presStyleCnt="0"/>
      <dgm:spPr/>
    </dgm:pt>
    <dgm:pt modelId="{E42ADE09-5459-4058-A240-3F0348CF2521}" type="pres">
      <dgm:prSet presAssocID="{69ADBB3A-D00B-4703-89C8-CB628521A4AF}" presName="node" presStyleLbl="node1" presStyleIdx="1" presStyleCnt="10" custLinFactNeighborX="-1246" custLinFactNeighborY="420">
        <dgm:presLayoutVars>
          <dgm:bulletEnabled val="1"/>
        </dgm:presLayoutVars>
      </dgm:prSet>
      <dgm:spPr/>
      <dgm:t>
        <a:bodyPr/>
        <a:lstStyle/>
        <a:p>
          <a:endParaRPr lang="en-US"/>
        </a:p>
      </dgm:t>
    </dgm:pt>
    <dgm:pt modelId="{F664CBEC-5C65-47D6-9EC3-FB11921FD193}" type="pres">
      <dgm:prSet presAssocID="{D8F327F1-7FAF-4875-AD67-183E84D20F1E}" presName="sibTrans" presStyleCnt="0"/>
      <dgm:spPr/>
    </dgm:pt>
    <dgm:pt modelId="{058500E9-031E-4015-836A-115470ADD183}" type="pres">
      <dgm:prSet presAssocID="{DC24A9B3-D4FD-4669-ABA3-D1639F3C4F08}" presName="node" presStyleLbl="node1" presStyleIdx="2" presStyleCnt="10">
        <dgm:presLayoutVars>
          <dgm:bulletEnabled val="1"/>
        </dgm:presLayoutVars>
      </dgm:prSet>
      <dgm:spPr/>
      <dgm:t>
        <a:bodyPr/>
        <a:lstStyle/>
        <a:p>
          <a:endParaRPr lang="en-US"/>
        </a:p>
      </dgm:t>
    </dgm:pt>
    <dgm:pt modelId="{4E0A7544-7C85-4439-91CD-4763A102629F}" type="pres">
      <dgm:prSet presAssocID="{567CE891-2673-4C99-933C-D1F4436ECCF7}" presName="sibTrans" presStyleCnt="0"/>
      <dgm:spPr/>
    </dgm:pt>
    <dgm:pt modelId="{E91F485A-BB49-4C58-B196-90046DC11539}" type="pres">
      <dgm:prSet presAssocID="{37328FD6-9FCB-4314-ADBB-14EC1BCF16F4}" presName="node" presStyleLbl="node1" presStyleIdx="3" presStyleCnt="10">
        <dgm:presLayoutVars>
          <dgm:bulletEnabled val="1"/>
        </dgm:presLayoutVars>
      </dgm:prSet>
      <dgm:spPr/>
      <dgm:t>
        <a:bodyPr/>
        <a:lstStyle/>
        <a:p>
          <a:endParaRPr lang="en-US"/>
        </a:p>
      </dgm:t>
    </dgm:pt>
    <dgm:pt modelId="{D6D38D65-A6C0-4458-A78A-4324E3D5F298}" type="pres">
      <dgm:prSet presAssocID="{33D073AF-137F-4D1D-BF21-27AB15E2F463}" presName="sibTrans" presStyleCnt="0"/>
      <dgm:spPr/>
    </dgm:pt>
    <dgm:pt modelId="{CC40E32A-191D-46CC-B2E2-C0B244E0292F}" type="pres">
      <dgm:prSet presAssocID="{E5DB7929-F32E-447A-98AD-3732433716F4}" presName="node" presStyleLbl="node1" presStyleIdx="4" presStyleCnt="10">
        <dgm:presLayoutVars>
          <dgm:bulletEnabled val="1"/>
        </dgm:presLayoutVars>
      </dgm:prSet>
      <dgm:spPr/>
      <dgm:t>
        <a:bodyPr/>
        <a:lstStyle/>
        <a:p>
          <a:endParaRPr lang="en-US"/>
        </a:p>
      </dgm:t>
    </dgm:pt>
    <dgm:pt modelId="{853788DE-71FF-47C7-89DB-C3EFDBA92E87}" type="pres">
      <dgm:prSet presAssocID="{C0E7E0D3-FA58-4131-8353-65FD78C8A282}" presName="sibTrans" presStyleCnt="0"/>
      <dgm:spPr/>
    </dgm:pt>
    <dgm:pt modelId="{88369CD4-E25F-4D4D-AE2A-2D2E0DA928A8}" type="pres">
      <dgm:prSet presAssocID="{1A82E5D9-E214-41C6-A1A6-40FBEECBEC3C}" presName="node" presStyleLbl="node1" presStyleIdx="5" presStyleCnt="10">
        <dgm:presLayoutVars>
          <dgm:bulletEnabled val="1"/>
        </dgm:presLayoutVars>
      </dgm:prSet>
      <dgm:spPr/>
      <dgm:t>
        <a:bodyPr/>
        <a:lstStyle/>
        <a:p>
          <a:endParaRPr lang="en-US"/>
        </a:p>
      </dgm:t>
    </dgm:pt>
    <dgm:pt modelId="{E4972D07-3A1F-43A6-92B7-2B9188F90911}" type="pres">
      <dgm:prSet presAssocID="{5EA2CA36-39ED-4868-87DB-804820CF5394}" presName="sibTrans" presStyleCnt="0"/>
      <dgm:spPr/>
    </dgm:pt>
    <dgm:pt modelId="{6F19503F-AF3F-4F7D-AF31-2CB9C54BBB72}" type="pres">
      <dgm:prSet presAssocID="{C72614FE-D958-41AB-9651-3600EC255605}" presName="node" presStyleLbl="node1" presStyleIdx="6" presStyleCnt="10">
        <dgm:presLayoutVars>
          <dgm:bulletEnabled val="1"/>
        </dgm:presLayoutVars>
      </dgm:prSet>
      <dgm:spPr/>
      <dgm:t>
        <a:bodyPr/>
        <a:lstStyle/>
        <a:p>
          <a:endParaRPr lang="en-US"/>
        </a:p>
      </dgm:t>
    </dgm:pt>
    <dgm:pt modelId="{D1FBD103-3C71-4394-8C5A-AEC46D0D29D4}" type="pres">
      <dgm:prSet presAssocID="{1D70BE96-CD47-4190-9FFD-D1725E84580D}" presName="sibTrans" presStyleCnt="0"/>
      <dgm:spPr/>
    </dgm:pt>
    <dgm:pt modelId="{F3F030A5-B24F-43C7-BE5C-A781B56B3C78}" type="pres">
      <dgm:prSet presAssocID="{09D48306-E69D-4B5D-A673-0659F13839C9}" presName="node" presStyleLbl="node1" presStyleIdx="7" presStyleCnt="10">
        <dgm:presLayoutVars>
          <dgm:bulletEnabled val="1"/>
        </dgm:presLayoutVars>
      </dgm:prSet>
      <dgm:spPr/>
      <dgm:t>
        <a:bodyPr/>
        <a:lstStyle/>
        <a:p>
          <a:endParaRPr lang="en-US"/>
        </a:p>
      </dgm:t>
    </dgm:pt>
    <dgm:pt modelId="{83669EE2-1BED-455D-9A79-4B582326FDD0}" type="pres">
      <dgm:prSet presAssocID="{2EB5C7A3-7DB8-4A05-AC58-3689133832F3}" presName="sibTrans" presStyleCnt="0"/>
      <dgm:spPr/>
    </dgm:pt>
    <dgm:pt modelId="{D09B8053-9F32-4CF8-94DC-384D55DB02FF}" type="pres">
      <dgm:prSet presAssocID="{65247833-5D21-4F5E-B8C0-657B88AA99A6}" presName="node" presStyleLbl="node1" presStyleIdx="8" presStyleCnt="10">
        <dgm:presLayoutVars>
          <dgm:bulletEnabled val="1"/>
        </dgm:presLayoutVars>
      </dgm:prSet>
      <dgm:spPr/>
      <dgm:t>
        <a:bodyPr/>
        <a:lstStyle/>
        <a:p>
          <a:endParaRPr lang="en-US"/>
        </a:p>
      </dgm:t>
    </dgm:pt>
    <dgm:pt modelId="{CA99E46F-6ACF-4596-A8D1-CFEA0A86C803}" type="pres">
      <dgm:prSet presAssocID="{1602E595-55FE-4125-9288-B62148B8E510}" presName="sibTrans" presStyleCnt="0"/>
      <dgm:spPr/>
    </dgm:pt>
    <dgm:pt modelId="{950F6EF1-A111-4912-B8BF-F4C0EA89C44B}" type="pres">
      <dgm:prSet presAssocID="{9D599242-1D21-4013-A8EC-C61147F779F8}" presName="node" presStyleLbl="node1" presStyleIdx="9" presStyleCnt="10">
        <dgm:presLayoutVars>
          <dgm:bulletEnabled val="1"/>
        </dgm:presLayoutVars>
      </dgm:prSet>
      <dgm:spPr/>
      <dgm:t>
        <a:bodyPr/>
        <a:lstStyle/>
        <a:p>
          <a:endParaRPr lang="en-US"/>
        </a:p>
      </dgm:t>
    </dgm:pt>
  </dgm:ptLst>
  <dgm:cxnLst>
    <dgm:cxn modelId="{AF05E262-5CC6-47AF-BCC1-D275CE150679}" srcId="{0A69A20D-F161-438B-88F2-E8ECCA394685}" destId="{37328FD6-9FCB-4314-ADBB-14EC1BCF16F4}" srcOrd="3" destOrd="0" parTransId="{1A534FD3-57C3-4FEC-AC95-E9B6B5A73852}" sibTransId="{33D073AF-137F-4D1D-BF21-27AB15E2F463}"/>
    <dgm:cxn modelId="{D4B38372-0B0B-4B60-8A2E-DB1121FBA62D}" srcId="{0A69A20D-F161-438B-88F2-E8ECCA394685}" destId="{C72614FE-D958-41AB-9651-3600EC255605}" srcOrd="6" destOrd="0" parTransId="{D108D5F8-BD17-4630-BE82-680127C1F6E7}" sibTransId="{1D70BE96-CD47-4190-9FFD-D1725E84580D}"/>
    <dgm:cxn modelId="{B2E53FC1-4979-40DE-8CA0-C7BED6CBE51D}" type="presOf" srcId="{A77E682C-6A9E-4493-A847-B7CF285C456B}" destId="{ED5CBDAB-5B82-454F-B971-897FC31F9BC7}" srcOrd="0" destOrd="0" presId="urn:microsoft.com/office/officeart/2005/8/layout/default"/>
    <dgm:cxn modelId="{FF5B1A3A-46FA-459A-AD3B-ADC15E51A033}" srcId="{0A69A20D-F161-438B-88F2-E8ECCA394685}" destId="{E5DB7929-F32E-447A-98AD-3732433716F4}" srcOrd="4" destOrd="0" parTransId="{2662D2BC-A95C-45FC-ADCE-26CB82CB0AB9}" sibTransId="{C0E7E0D3-FA58-4131-8353-65FD78C8A282}"/>
    <dgm:cxn modelId="{A1683C81-4924-44BC-B87E-A26394075189}" srcId="{0A69A20D-F161-438B-88F2-E8ECCA394685}" destId="{09D48306-E69D-4B5D-A673-0659F13839C9}" srcOrd="7" destOrd="0" parTransId="{1A5D5F95-9FA8-4EB3-9285-239E463A080C}" sibTransId="{2EB5C7A3-7DB8-4A05-AC58-3689133832F3}"/>
    <dgm:cxn modelId="{C03B04BC-A2E7-47AE-9DF9-9A9503ADD0C4}" srcId="{0A69A20D-F161-438B-88F2-E8ECCA394685}" destId="{69ADBB3A-D00B-4703-89C8-CB628521A4AF}" srcOrd="1" destOrd="0" parTransId="{F66D86D0-206A-4FC0-9CAF-71988319BC41}" sibTransId="{D8F327F1-7FAF-4875-AD67-183E84D20F1E}"/>
    <dgm:cxn modelId="{61636B52-578B-4E3E-9F53-D98884A9951C}" srcId="{0A69A20D-F161-438B-88F2-E8ECCA394685}" destId="{65247833-5D21-4F5E-B8C0-657B88AA99A6}" srcOrd="8" destOrd="0" parTransId="{EEF69D0B-8BE5-4FEE-BC89-DD23F03CE6E1}" sibTransId="{1602E595-55FE-4125-9288-B62148B8E510}"/>
    <dgm:cxn modelId="{0569675E-83EF-46D6-A105-197CD8F1FF6F}" type="presOf" srcId="{65247833-5D21-4F5E-B8C0-657B88AA99A6}" destId="{D09B8053-9F32-4CF8-94DC-384D55DB02FF}" srcOrd="0" destOrd="0" presId="urn:microsoft.com/office/officeart/2005/8/layout/default"/>
    <dgm:cxn modelId="{CF22F247-CD41-459E-8EC2-C5DDF396579F}" type="presOf" srcId="{09D48306-E69D-4B5D-A673-0659F13839C9}" destId="{F3F030A5-B24F-43C7-BE5C-A781B56B3C78}" srcOrd="0" destOrd="0" presId="urn:microsoft.com/office/officeart/2005/8/layout/default"/>
    <dgm:cxn modelId="{57F5B70E-4973-4824-B4FA-2F4B8A47A842}" type="presOf" srcId="{1A82E5D9-E214-41C6-A1A6-40FBEECBEC3C}" destId="{88369CD4-E25F-4D4D-AE2A-2D2E0DA928A8}" srcOrd="0" destOrd="0" presId="urn:microsoft.com/office/officeart/2005/8/layout/default"/>
    <dgm:cxn modelId="{8FEC1DCE-7DEC-446A-A0DA-55CF359A3404}" type="presOf" srcId="{69ADBB3A-D00B-4703-89C8-CB628521A4AF}" destId="{E42ADE09-5459-4058-A240-3F0348CF2521}" srcOrd="0" destOrd="0" presId="urn:microsoft.com/office/officeart/2005/8/layout/default"/>
    <dgm:cxn modelId="{A4A451C8-325B-41B2-B0BA-A92FEFB308E1}" srcId="{0A69A20D-F161-438B-88F2-E8ECCA394685}" destId="{DC24A9B3-D4FD-4669-ABA3-D1639F3C4F08}" srcOrd="2" destOrd="0" parTransId="{8094E817-9A53-4CC3-9124-1B9C1925E6CF}" sibTransId="{567CE891-2673-4C99-933C-D1F4436ECCF7}"/>
    <dgm:cxn modelId="{F3A7304C-8DC9-49D4-9F4F-A23CA1D3FB45}" srcId="{0A69A20D-F161-438B-88F2-E8ECCA394685}" destId="{9D599242-1D21-4013-A8EC-C61147F779F8}" srcOrd="9" destOrd="0" parTransId="{B8761A80-3517-45A9-B616-70D3932121DA}" sibTransId="{C70938C1-9951-4128-9AED-B213546F30D6}"/>
    <dgm:cxn modelId="{A99548C5-3453-40AE-9A69-399E861D5F30}" type="presOf" srcId="{C72614FE-D958-41AB-9651-3600EC255605}" destId="{6F19503F-AF3F-4F7D-AF31-2CB9C54BBB72}" srcOrd="0" destOrd="0" presId="urn:microsoft.com/office/officeart/2005/8/layout/default"/>
    <dgm:cxn modelId="{91BA2595-8722-4391-9F93-1D78F540B7D0}" srcId="{0A69A20D-F161-438B-88F2-E8ECCA394685}" destId="{A77E682C-6A9E-4493-A847-B7CF285C456B}" srcOrd="0" destOrd="0" parTransId="{79D6385B-A36D-448D-9BD7-F5794EBFD3FE}" sibTransId="{2189973D-BAC0-4AD1-ADCB-9A0035730A82}"/>
    <dgm:cxn modelId="{C8E232DF-846E-492D-89DA-7B290D5BDCC6}" type="presOf" srcId="{9D599242-1D21-4013-A8EC-C61147F779F8}" destId="{950F6EF1-A111-4912-B8BF-F4C0EA89C44B}" srcOrd="0" destOrd="0" presId="urn:microsoft.com/office/officeart/2005/8/layout/default"/>
    <dgm:cxn modelId="{66937621-B31E-473F-947E-2F771AA543DF}" type="presOf" srcId="{37328FD6-9FCB-4314-ADBB-14EC1BCF16F4}" destId="{E91F485A-BB49-4C58-B196-90046DC11539}" srcOrd="0" destOrd="0" presId="urn:microsoft.com/office/officeart/2005/8/layout/default"/>
    <dgm:cxn modelId="{86869EB0-11B6-460C-B29B-0111087E91ED}" type="presOf" srcId="{0A69A20D-F161-438B-88F2-E8ECCA394685}" destId="{DEA39AC4-5C1D-402C-8E42-5FADAB19CB48}" srcOrd="0" destOrd="0" presId="urn:microsoft.com/office/officeart/2005/8/layout/default"/>
    <dgm:cxn modelId="{3E529C6F-11F6-445A-AC3C-CF609CB293DD}" type="presOf" srcId="{E5DB7929-F32E-447A-98AD-3732433716F4}" destId="{CC40E32A-191D-46CC-B2E2-C0B244E0292F}" srcOrd="0" destOrd="0" presId="urn:microsoft.com/office/officeart/2005/8/layout/default"/>
    <dgm:cxn modelId="{1AB918EC-4746-4F5E-B349-D2D5D72ADA6C}" srcId="{0A69A20D-F161-438B-88F2-E8ECCA394685}" destId="{1A82E5D9-E214-41C6-A1A6-40FBEECBEC3C}" srcOrd="5" destOrd="0" parTransId="{8177C982-CC38-4662-BEAF-E8FE139E18B1}" sibTransId="{5EA2CA36-39ED-4868-87DB-804820CF5394}"/>
    <dgm:cxn modelId="{D9BCFDA6-CC29-4485-8A6A-28D78ED4E10C}" type="presOf" srcId="{DC24A9B3-D4FD-4669-ABA3-D1639F3C4F08}" destId="{058500E9-031E-4015-836A-115470ADD183}" srcOrd="0" destOrd="0" presId="urn:microsoft.com/office/officeart/2005/8/layout/default"/>
    <dgm:cxn modelId="{3CFB43A7-7660-4414-96A9-22ACEFEC9A9E}" type="presParOf" srcId="{DEA39AC4-5C1D-402C-8E42-5FADAB19CB48}" destId="{ED5CBDAB-5B82-454F-B971-897FC31F9BC7}" srcOrd="0" destOrd="0" presId="urn:microsoft.com/office/officeart/2005/8/layout/default"/>
    <dgm:cxn modelId="{CB50DD71-09EB-4887-913E-164F51E14E73}" type="presParOf" srcId="{DEA39AC4-5C1D-402C-8E42-5FADAB19CB48}" destId="{36E90E0D-673B-4DB8-862A-FDC6B3C61EEB}" srcOrd="1" destOrd="0" presId="urn:microsoft.com/office/officeart/2005/8/layout/default"/>
    <dgm:cxn modelId="{077812C2-D63A-4278-AADF-064602419176}" type="presParOf" srcId="{DEA39AC4-5C1D-402C-8E42-5FADAB19CB48}" destId="{E42ADE09-5459-4058-A240-3F0348CF2521}" srcOrd="2" destOrd="0" presId="urn:microsoft.com/office/officeart/2005/8/layout/default"/>
    <dgm:cxn modelId="{701EFEC7-7346-4EAF-ACD0-16A51204017B}" type="presParOf" srcId="{DEA39AC4-5C1D-402C-8E42-5FADAB19CB48}" destId="{F664CBEC-5C65-47D6-9EC3-FB11921FD193}" srcOrd="3" destOrd="0" presId="urn:microsoft.com/office/officeart/2005/8/layout/default"/>
    <dgm:cxn modelId="{4B457698-EF48-4BE8-BCD9-C94BC45EFAFB}" type="presParOf" srcId="{DEA39AC4-5C1D-402C-8E42-5FADAB19CB48}" destId="{058500E9-031E-4015-836A-115470ADD183}" srcOrd="4" destOrd="0" presId="urn:microsoft.com/office/officeart/2005/8/layout/default"/>
    <dgm:cxn modelId="{5E157D32-8EB8-4E84-81AC-14EF69AB4BF3}" type="presParOf" srcId="{DEA39AC4-5C1D-402C-8E42-5FADAB19CB48}" destId="{4E0A7544-7C85-4439-91CD-4763A102629F}" srcOrd="5" destOrd="0" presId="urn:microsoft.com/office/officeart/2005/8/layout/default"/>
    <dgm:cxn modelId="{F48667AC-D311-4E67-AE95-C99F0EDDC326}" type="presParOf" srcId="{DEA39AC4-5C1D-402C-8E42-5FADAB19CB48}" destId="{E91F485A-BB49-4C58-B196-90046DC11539}" srcOrd="6" destOrd="0" presId="urn:microsoft.com/office/officeart/2005/8/layout/default"/>
    <dgm:cxn modelId="{036943B0-C9D9-4EB0-B142-78E5D187F212}" type="presParOf" srcId="{DEA39AC4-5C1D-402C-8E42-5FADAB19CB48}" destId="{D6D38D65-A6C0-4458-A78A-4324E3D5F298}" srcOrd="7" destOrd="0" presId="urn:microsoft.com/office/officeart/2005/8/layout/default"/>
    <dgm:cxn modelId="{5DC82DEA-E879-4938-8A6D-31068652AA88}" type="presParOf" srcId="{DEA39AC4-5C1D-402C-8E42-5FADAB19CB48}" destId="{CC40E32A-191D-46CC-B2E2-C0B244E0292F}" srcOrd="8" destOrd="0" presId="urn:microsoft.com/office/officeart/2005/8/layout/default"/>
    <dgm:cxn modelId="{F026B9BF-2007-4222-AD53-94EF8FB08712}" type="presParOf" srcId="{DEA39AC4-5C1D-402C-8E42-5FADAB19CB48}" destId="{853788DE-71FF-47C7-89DB-C3EFDBA92E87}" srcOrd="9" destOrd="0" presId="urn:microsoft.com/office/officeart/2005/8/layout/default"/>
    <dgm:cxn modelId="{FD101A56-FAFC-4483-A652-397A17247770}" type="presParOf" srcId="{DEA39AC4-5C1D-402C-8E42-5FADAB19CB48}" destId="{88369CD4-E25F-4D4D-AE2A-2D2E0DA928A8}" srcOrd="10" destOrd="0" presId="urn:microsoft.com/office/officeart/2005/8/layout/default"/>
    <dgm:cxn modelId="{B59FBCCF-7239-4D58-9731-9C6A6773A486}" type="presParOf" srcId="{DEA39AC4-5C1D-402C-8E42-5FADAB19CB48}" destId="{E4972D07-3A1F-43A6-92B7-2B9188F90911}" srcOrd="11" destOrd="0" presId="urn:microsoft.com/office/officeart/2005/8/layout/default"/>
    <dgm:cxn modelId="{4D3BBFAE-5522-46A5-B497-6BA9173AAC5D}" type="presParOf" srcId="{DEA39AC4-5C1D-402C-8E42-5FADAB19CB48}" destId="{6F19503F-AF3F-4F7D-AF31-2CB9C54BBB72}" srcOrd="12" destOrd="0" presId="urn:microsoft.com/office/officeart/2005/8/layout/default"/>
    <dgm:cxn modelId="{BFF12487-434C-4FCF-91B9-E0F869815433}" type="presParOf" srcId="{DEA39AC4-5C1D-402C-8E42-5FADAB19CB48}" destId="{D1FBD103-3C71-4394-8C5A-AEC46D0D29D4}" srcOrd="13" destOrd="0" presId="urn:microsoft.com/office/officeart/2005/8/layout/default"/>
    <dgm:cxn modelId="{E1B9014C-A3E6-415B-9B96-C7643C1CEC0E}" type="presParOf" srcId="{DEA39AC4-5C1D-402C-8E42-5FADAB19CB48}" destId="{F3F030A5-B24F-43C7-BE5C-A781B56B3C78}" srcOrd="14" destOrd="0" presId="urn:microsoft.com/office/officeart/2005/8/layout/default"/>
    <dgm:cxn modelId="{FB846926-8051-4F64-899B-2C019DA1FFCC}" type="presParOf" srcId="{DEA39AC4-5C1D-402C-8E42-5FADAB19CB48}" destId="{83669EE2-1BED-455D-9A79-4B582326FDD0}" srcOrd="15" destOrd="0" presId="urn:microsoft.com/office/officeart/2005/8/layout/default"/>
    <dgm:cxn modelId="{0F49F105-1104-4996-BA17-BA9D3A1F01AC}" type="presParOf" srcId="{DEA39AC4-5C1D-402C-8E42-5FADAB19CB48}" destId="{D09B8053-9F32-4CF8-94DC-384D55DB02FF}" srcOrd="16" destOrd="0" presId="urn:microsoft.com/office/officeart/2005/8/layout/default"/>
    <dgm:cxn modelId="{BA94C999-CF88-428B-8A47-51DC1BC794C7}" type="presParOf" srcId="{DEA39AC4-5C1D-402C-8E42-5FADAB19CB48}" destId="{CA99E46F-6ACF-4596-A8D1-CFEA0A86C803}" srcOrd="17" destOrd="0" presId="urn:microsoft.com/office/officeart/2005/8/layout/default"/>
    <dgm:cxn modelId="{5763F595-F718-4A90-AC64-2336975D0118}" type="presParOf" srcId="{DEA39AC4-5C1D-402C-8E42-5FADAB19CB48}" destId="{950F6EF1-A111-4912-B8BF-F4C0EA89C44B}" srcOrd="18" destOrd="0" presId="urn:microsoft.com/office/officeart/2005/8/layout/default"/>
  </dgm:cxnLst>
  <dgm:bg/>
  <dgm:whole/>
</dgm:dataModel>
</file>

<file path=ppt/diagrams/data6.xml><?xml version="1.0" encoding="utf-8"?>
<dgm:dataModel xmlns:dgm="http://schemas.openxmlformats.org/drawingml/2006/diagram" xmlns:a="http://schemas.openxmlformats.org/drawingml/2006/main">
  <dgm:ptLst>
    <dgm:pt modelId="{71A8061E-35D7-4FDD-9F26-F01AE2AE5B95}" type="doc">
      <dgm:prSet loTypeId="urn:microsoft.com/office/officeart/2005/8/layout/list1" loCatId="list" qsTypeId="urn:microsoft.com/office/officeart/2005/8/quickstyle/3d5" qsCatId="3D" csTypeId="urn:microsoft.com/office/officeart/2005/8/colors/colorful3" csCatId="colorful" phldr="1"/>
      <dgm:spPr/>
      <dgm:t>
        <a:bodyPr/>
        <a:lstStyle/>
        <a:p>
          <a:endParaRPr lang="en-US"/>
        </a:p>
      </dgm:t>
    </dgm:pt>
    <dgm:pt modelId="{A4877C65-8FAB-4865-858D-885E0D260769}">
      <dgm:prSet phldrT="[Text]" custT="1"/>
      <dgm:spPr/>
      <dgm:t>
        <a:bodyPr/>
        <a:lstStyle/>
        <a:p>
          <a:pPr algn="ctr"/>
          <a:r>
            <a:rPr lang="ar-SA" sz="4400" b="1" dirty="0" smtClean="0"/>
            <a:t>العنوان</a:t>
          </a:r>
          <a:endParaRPr lang="en-US" sz="4400" b="1" dirty="0"/>
        </a:p>
      </dgm:t>
    </dgm:pt>
    <dgm:pt modelId="{958D3181-13DE-4678-9CFA-8EBD0E54625E}" type="parTrans" cxnId="{F022A336-B412-4A1B-872F-ACE10A925BDB}">
      <dgm:prSet/>
      <dgm:spPr/>
      <dgm:t>
        <a:bodyPr/>
        <a:lstStyle/>
        <a:p>
          <a:endParaRPr lang="en-US"/>
        </a:p>
      </dgm:t>
    </dgm:pt>
    <dgm:pt modelId="{9AA624EF-DADF-40CB-A06E-B7C3028CB174}" type="sibTrans" cxnId="{F022A336-B412-4A1B-872F-ACE10A925BDB}">
      <dgm:prSet/>
      <dgm:spPr/>
      <dgm:t>
        <a:bodyPr/>
        <a:lstStyle/>
        <a:p>
          <a:endParaRPr lang="en-US"/>
        </a:p>
      </dgm:t>
    </dgm:pt>
    <dgm:pt modelId="{1B7DBC60-F886-4989-BE32-46158366BD54}">
      <dgm:prSet phldrT="[Text]" custT="1"/>
      <dgm:spPr/>
      <dgm:t>
        <a:bodyPr/>
        <a:lstStyle/>
        <a:p>
          <a:pPr algn="ctr"/>
          <a:r>
            <a:rPr lang="ar-SA" sz="4400" b="1" dirty="0" smtClean="0"/>
            <a:t>المقدمة</a:t>
          </a:r>
          <a:endParaRPr lang="en-US" sz="4400" b="1" dirty="0"/>
        </a:p>
      </dgm:t>
    </dgm:pt>
    <dgm:pt modelId="{AA6389D5-BCAE-47E2-A406-61523CCF1F7F}" type="parTrans" cxnId="{EBA10B53-7960-4647-87E4-2C24E629FB65}">
      <dgm:prSet/>
      <dgm:spPr/>
      <dgm:t>
        <a:bodyPr/>
        <a:lstStyle/>
        <a:p>
          <a:endParaRPr lang="en-US"/>
        </a:p>
      </dgm:t>
    </dgm:pt>
    <dgm:pt modelId="{89CE449E-D064-4337-BAB2-6C777009DDE7}" type="sibTrans" cxnId="{EBA10B53-7960-4647-87E4-2C24E629FB65}">
      <dgm:prSet/>
      <dgm:spPr/>
      <dgm:t>
        <a:bodyPr/>
        <a:lstStyle/>
        <a:p>
          <a:endParaRPr lang="en-US"/>
        </a:p>
      </dgm:t>
    </dgm:pt>
    <dgm:pt modelId="{3EF6AF35-3C7C-4BF6-8F9F-20C2CBFA1CEB}">
      <dgm:prSet phldrT="[Text]" custT="1"/>
      <dgm:spPr/>
      <dgm:t>
        <a:bodyPr/>
        <a:lstStyle/>
        <a:p>
          <a:pPr algn="ctr"/>
          <a:r>
            <a:rPr lang="ar-SA" sz="4400" b="1" dirty="0" smtClean="0"/>
            <a:t>المتن</a:t>
          </a:r>
          <a:endParaRPr lang="en-US" sz="4400" b="1" dirty="0"/>
        </a:p>
      </dgm:t>
    </dgm:pt>
    <dgm:pt modelId="{790EB36F-BC4E-41D5-A7C7-3D418EB97D7C}" type="parTrans" cxnId="{0859C396-EDE5-4C24-ABE0-1426517A334F}">
      <dgm:prSet/>
      <dgm:spPr/>
      <dgm:t>
        <a:bodyPr/>
        <a:lstStyle/>
        <a:p>
          <a:endParaRPr lang="en-US"/>
        </a:p>
      </dgm:t>
    </dgm:pt>
    <dgm:pt modelId="{35570022-8362-4931-8926-4A6D6CE3DE3A}" type="sibTrans" cxnId="{0859C396-EDE5-4C24-ABE0-1426517A334F}">
      <dgm:prSet/>
      <dgm:spPr/>
      <dgm:t>
        <a:bodyPr/>
        <a:lstStyle/>
        <a:p>
          <a:endParaRPr lang="en-US"/>
        </a:p>
      </dgm:t>
    </dgm:pt>
    <dgm:pt modelId="{E0FF9261-C305-493B-866E-41F266D55A41}" type="pres">
      <dgm:prSet presAssocID="{71A8061E-35D7-4FDD-9F26-F01AE2AE5B95}" presName="linear" presStyleCnt="0">
        <dgm:presLayoutVars>
          <dgm:dir/>
          <dgm:animLvl val="lvl"/>
          <dgm:resizeHandles val="exact"/>
        </dgm:presLayoutVars>
      </dgm:prSet>
      <dgm:spPr/>
      <dgm:t>
        <a:bodyPr/>
        <a:lstStyle/>
        <a:p>
          <a:endParaRPr lang="en-US"/>
        </a:p>
      </dgm:t>
    </dgm:pt>
    <dgm:pt modelId="{C26217E6-B72D-428D-BEAD-7EB70B817708}" type="pres">
      <dgm:prSet presAssocID="{A4877C65-8FAB-4865-858D-885E0D260769}" presName="parentLin" presStyleCnt="0"/>
      <dgm:spPr/>
    </dgm:pt>
    <dgm:pt modelId="{60E2C859-CBE2-4560-B032-924A65C8AB8B}" type="pres">
      <dgm:prSet presAssocID="{A4877C65-8FAB-4865-858D-885E0D260769}" presName="parentLeftMargin" presStyleLbl="node1" presStyleIdx="0" presStyleCnt="3"/>
      <dgm:spPr/>
      <dgm:t>
        <a:bodyPr/>
        <a:lstStyle/>
        <a:p>
          <a:endParaRPr lang="en-US"/>
        </a:p>
      </dgm:t>
    </dgm:pt>
    <dgm:pt modelId="{E273179C-7801-48E6-8793-D2E6CF169A59}" type="pres">
      <dgm:prSet presAssocID="{A4877C65-8FAB-4865-858D-885E0D260769}" presName="parentText" presStyleLbl="node1" presStyleIdx="0" presStyleCnt="3">
        <dgm:presLayoutVars>
          <dgm:chMax val="0"/>
          <dgm:bulletEnabled val="1"/>
        </dgm:presLayoutVars>
      </dgm:prSet>
      <dgm:spPr/>
      <dgm:t>
        <a:bodyPr/>
        <a:lstStyle/>
        <a:p>
          <a:endParaRPr lang="en-US"/>
        </a:p>
      </dgm:t>
    </dgm:pt>
    <dgm:pt modelId="{A7ACBDA0-4200-4232-B546-F3CC72C9B202}" type="pres">
      <dgm:prSet presAssocID="{A4877C65-8FAB-4865-858D-885E0D260769}" presName="negativeSpace" presStyleCnt="0"/>
      <dgm:spPr/>
    </dgm:pt>
    <dgm:pt modelId="{48AC2B1C-098C-4C91-B25B-ABFB5329D6F8}" type="pres">
      <dgm:prSet presAssocID="{A4877C65-8FAB-4865-858D-885E0D260769}" presName="childText" presStyleLbl="conFgAcc1" presStyleIdx="0" presStyleCnt="3">
        <dgm:presLayoutVars>
          <dgm:bulletEnabled val="1"/>
        </dgm:presLayoutVars>
      </dgm:prSet>
      <dgm:spPr/>
    </dgm:pt>
    <dgm:pt modelId="{6BE2ECD0-7CC5-4633-9BF9-F1C5790EC212}" type="pres">
      <dgm:prSet presAssocID="{9AA624EF-DADF-40CB-A06E-B7C3028CB174}" presName="spaceBetweenRectangles" presStyleCnt="0"/>
      <dgm:spPr/>
    </dgm:pt>
    <dgm:pt modelId="{F6C77459-1D04-4863-B968-72CA0E3FA3A9}" type="pres">
      <dgm:prSet presAssocID="{1B7DBC60-F886-4989-BE32-46158366BD54}" presName="parentLin" presStyleCnt="0"/>
      <dgm:spPr/>
    </dgm:pt>
    <dgm:pt modelId="{67FC22D5-C3C1-4FBA-A4CF-907892A5D782}" type="pres">
      <dgm:prSet presAssocID="{1B7DBC60-F886-4989-BE32-46158366BD54}" presName="parentLeftMargin" presStyleLbl="node1" presStyleIdx="0" presStyleCnt="3"/>
      <dgm:spPr/>
      <dgm:t>
        <a:bodyPr/>
        <a:lstStyle/>
        <a:p>
          <a:endParaRPr lang="en-US"/>
        </a:p>
      </dgm:t>
    </dgm:pt>
    <dgm:pt modelId="{EEE7762D-9086-4D2E-990E-6069AF3A6D50}" type="pres">
      <dgm:prSet presAssocID="{1B7DBC60-F886-4989-BE32-46158366BD54}" presName="parentText" presStyleLbl="node1" presStyleIdx="1" presStyleCnt="3">
        <dgm:presLayoutVars>
          <dgm:chMax val="0"/>
          <dgm:bulletEnabled val="1"/>
        </dgm:presLayoutVars>
      </dgm:prSet>
      <dgm:spPr/>
      <dgm:t>
        <a:bodyPr/>
        <a:lstStyle/>
        <a:p>
          <a:endParaRPr lang="en-US"/>
        </a:p>
      </dgm:t>
    </dgm:pt>
    <dgm:pt modelId="{AA22A560-DD0E-440C-B4F3-C97FD82BE8FA}" type="pres">
      <dgm:prSet presAssocID="{1B7DBC60-F886-4989-BE32-46158366BD54}" presName="negativeSpace" presStyleCnt="0"/>
      <dgm:spPr/>
    </dgm:pt>
    <dgm:pt modelId="{07D521DC-B553-4DDD-ABCE-229AF4F1678D}" type="pres">
      <dgm:prSet presAssocID="{1B7DBC60-F886-4989-BE32-46158366BD54}" presName="childText" presStyleLbl="conFgAcc1" presStyleIdx="1" presStyleCnt="3">
        <dgm:presLayoutVars>
          <dgm:bulletEnabled val="1"/>
        </dgm:presLayoutVars>
      </dgm:prSet>
      <dgm:spPr/>
    </dgm:pt>
    <dgm:pt modelId="{CC4132D0-3930-4B6C-AA1F-060D9EA352DE}" type="pres">
      <dgm:prSet presAssocID="{89CE449E-D064-4337-BAB2-6C777009DDE7}" presName="spaceBetweenRectangles" presStyleCnt="0"/>
      <dgm:spPr/>
    </dgm:pt>
    <dgm:pt modelId="{2F30E1B1-5C61-46E6-AC01-5FD040B28D8F}" type="pres">
      <dgm:prSet presAssocID="{3EF6AF35-3C7C-4BF6-8F9F-20C2CBFA1CEB}" presName="parentLin" presStyleCnt="0"/>
      <dgm:spPr/>
    </dgm:pt>
    <dgm:pt modelId="{B7389EAA-F46F-40E7-B167-D68BAF9DE644}" type="pres">
      <dgm:prSet presAssocID="{3EF6AF35-3C7C-4BF6-8F9F-20C2CBFA1CEB}" presName="parentLeftMargin" presStyleLbl="node1" presStyleIdx="1" presStyleCnt="3"/>
      <dgm:spPr/>
      <dgm:t>
        <a:bodyPr/>
        <a:lstStyle/>
        <a:p>
          <a:endParaRPr lang="en-US"/>
        </a:p>
      </dgm:t>
    </dgm:pt>
    <dgm:pt modelId="{874D5670-ECA8-4ED2-ADA5-946474541FCE}" type="pres">
      <dgm:prSet presAssocID="{3EF6AF35-3C7C-4BF6-8F9F-20C2CBFA1CEB}" presName="parentText" presStyleLbl="node1" presStyleIdx="2" presStyleCnt="3">
        <dgm:presLayoutVars>
          <dgm:chMax val="0"/>
          <dgm:bulletEnabled val="1"/>
        </dgm:presLayoutVars>
      </dgm:prSet>
      <dgm:spPr/>
      <dgm:t>
        <a:bodyPr/>
        <a:lstStyle/>
        <a:p>
          <a:endParaRPr lang="en-US"/>
        </a:p>
      </dgm:t>
    </dgm:pt>
    <dgm:pt modelId="{9EC07901-0041-4ACA-A540-AE3E8491FAA5}" type="pres">
      <dgm:prSet presAssocID="{3EF6AF35-3C7C-4BF6-8F9F-20C2CBFA1CEB}" presName="negativeSpace" presStyleCnt="0"/>
      <dgm:spPr/>
    </dgm:pt>
    <dgm:pt modelId="{AE732B9C-4F0B-4222-974D-CF8BE4585155}" type="pres">
      <dgm:prSet presAssocID="{3EF6AF35-3C7C-4BF6-8F9F-20C2CBFA1CEB}" presName="childText" presStyleLbl="conFgAcc1" presStyleIdx="2" presStyleCnt="3">
        <dgm:presLayoutVars>
          <dgm:bulletEnabled val="1"/>
        </dgm:presLayoutVars>
      </dgm:prSet>
      <dgm:spPr/>
    </dgm:pt>
  </dgm:ptLst>
  <dgm:cxnLst>
    <dgm:cxn modelId="{003EB532-E914-41BF-820E-D19FB25D998B}" type="presOf" srcId="{1B7DBC60-F886-4989-BE32-46158366BD54}" destId="{67FC22D5-C3C1-4FBA-A4CF-907892A5D782}" srcOrd="0" destOrd="0" presId="urn:microsoft.com/office/officeart/2005/8/layout/list1"/>
    <dgm:cxn modelId="{0859C396-EDE5-4C24-ABE0-1426517A334F}" srcId="{71A8061E-35D7-4FDD-9F26-F01AE2AE5B95}" destId="{3EF6AF35-3C7C-4BF6-8F9F-20C2CBFA1CEB}" srcOrd="2" destOrd="0" parTransId="{790EB36F-BC4E-41D5-A7C7-3D418EB97D7C}" sibTransId="{35570022-8362-4931-8926-4A6D6CE3DE3A}"/>
    <dgm:cxn modelId="{0CD48416-06D5-4347-B003-C78E829459C8}" type="presOf" srcId="{3EF6AF35-3C7C-4BF6-8F9F-20C2CBFA1CEB}" destId="{874D5670-ECA8-4ED2-ADA5-946474541FCE}" srcOrd="1" destOrd="0" presId="urn:microsoft.com/office/officeart/2005/8/layout/list1"/>
    <dgm:cxn modelId="{17812CD3-1DCF-40BB-B9C2-B4D243767D96}" type="presOf" srcId="{3EF6AF35-3C7C-4BF6-8F9F-20C2CBFA1CEB}" destId="{B7389EAA-F46F-40E7-B167-D68BAF9DE644}" srcOrd="0" destOrd="0" presId="urn:microsoft.com/office/officeart/2005/8/layout/list1"/>
    <dgm:cxn modelId="{CC3840DE-877D-4D77-B865-D6CF034E5135}" type="presOf" srcId="{1B7DBC60-F886-4989-BE32-46158366BD54}" destId="{EEE7762D-9086-4D2E-990E-6069AF3A6D50}" srcOrd="1" destOrd="0" presId="urn:microsoft.com/office/officeart/2005/8/layout/list1"/>
    <dgm:cxn modelId="{2E70889F-9DBA-417B-99D1-4126191FBEBB}" type="presOf" srcId="{71A8061E-35D7-4FDD-9F26-F01AE2AE5B95}" destId="{E0FF9261-C305-493B-866E-41F266D55A41}" srcOrd="0" destOrd="0" presId="urn:microsoft.com/office/officeart/2005/8/layout/list1"/>
    <dgm:cxn modelId="{01AE215E-AEFA-415B-B353-A994C8FDE760}" type="presOf" srcId="{A4877C65-8FAB-4865-858D-885E0D260769}" destId="{E273179C-7801-48E6-8793-D2E6CF169A59}" srcOrd="1" destOrd="0" presId="urn:microsoft.com/office/officeart/2005/8/layout/list1"/>
    <dgm:cxn modelId="{F022A336-B412-4A1B-872F-ACE10A925BDB}" srcId="{71A8061E-35D7-4FDD-9F26-F01AE2AE5B95}" destId="{A4877C65-8FAB-4865-858D-885E0D260769}" srcOrd="0" destOrd="0" parTransId="{958D3181-13DE-4678-9CFA-8EBD0E54625E}" sibTransId="{9AA624EF-DADF-40CB-A06E-B7C3028CB174}"/>
    <dgm:cxn modelId="{BEC98BB7-4A9A-4E4A-91D3-42C103AEF717}" type="presOf" srcId="{A4877C65-8FAB-4865-858D-885E0D260769}" destId="{60E2C859-CBE2-4560-B032-924A65C8AB8B}" srcOrd="0" destOrd="0" presId="urn:microsoft.com/office/officeart/2005/8/layout/list1"/>
    <dgm:cxn modelId="{EBA10B53-7960-4647-87E4-2C24E629FB65}" srcId="{71A8061E-35D7-4FDD-9F26-F01AE2AE5B95}" destId="{1B7DBC60-F886-4989-BE32-46158366BD54}" srcOrd="1" destOrd="0" parTransId="{AA6389D5-BCAE-47E2-A406-61523CCF1F7F}" sibTransId="{89CE449E-D064-4337-BAB2-6C777009DDE7}"/>
    <dgm:cxn modelId="{4F747A82-33F2-4E77-BE96-8401126C7D14}" type="presParOf" srcId="{E0FF9261-C305-493B-866E-41F266D55A41}" destId="{C26217E6-B72D-428D-BEAD-7EB70B817708}" srcOrd="0" destOrd="0" presId="urn:microsoft.com/office/officeart/2005/8/layout/list1"/>
    <dgm:cxn modelId="{08765229-AD9E-4EB4-A77A-BAF0BD010E30}" type="presParOf" srcId="{C26217E6-B72D-428D-BEAD-7EB70B817708}" destId="{60E2C859-CBE2-4560-B032-924A65C8AB8B}" srcOrd="0" destOrd="0" presId="urn:microsoft.com/office/officeart/2005/8/layout/list1"/>
    <dgm:cxn modelId="{FD9D403D-0F05-4EAE-84BA-C53D062D6053}" type="presParOf" srcId="{C26217E6-B72D-428D-BEAD-7EB70B817708}" destId="{E273179C-7801-48E6-8793-D2E6CF169A59}" srcOrd="1" destOrd="0" presId="urn:microsoft.com/office/officeart/2005/8/layout/list1"/>
    <dgm:cxn modelId="{D405310B-A773-4FD3-9D5E-D24D2E87A255}" type="presParOf" srcId="{E0FF9261-C305-493B-866E-41F266D55A41}" destId="{A7ACBDA0-4200-4232-B546-F3CC72C9B202}" srcOrd="1" destOrd="0" presId="urn:microsoft.com/office/officeart/2005/8/layout/list1"/>
    <dgm:cxn modelId="{99E22C39-20DD-418A-B0F7-D95FAB8801DB}" type="presParOf" srcId="{E0FF9261-C305-493B-866E-41F266D55A41}" destId="{48AC2B1C-098C-4C91-B25B-ABFB5329D6F8}" srcOrd="2" destOrd="0" presId="urn:microsoft.com/office/officeart/2005/8/layout/list1"/>
    <dgm:cxn modelId="{6AEE29CB-7F35-4ADB-ABEE-36A951680E6B}" type="presParOf" srcId="{E0FF9261-C305-493B-866E-41F266D55A41}" destId="{6BE2ECD0-7CC5-4633-9BF9-F1C5790EC212}" srcOrd="3" destOrd="0" presId="urn:microsoft.com/office/officeart/2005/8/layout/list1"/>
    <dgm:cxn modelId="{38AAE12A-F65C-477C-B1E1-7EB379F7B775}" type="presParOf" srcId="{E0FF9261-C305-493B-866E-41F266D55A41}" destId="{F6C77459-1D04-4863-B968-72CA0E3FA3A9}" srcOrd="4" destOrd="0" presId="urn:microsoft.com/office/officeart/2005/8/layout/list1"/>
    <dgm:cxn modelId="{21FC68CE-ED13-4CB5-8527-7F13857BD19F}" type="presParOf" srcId="{F6C77459-1D04-4863-B968-72CA0E3FA3A9}" destId="{67FC22D5-C3C1-4FBA-A4CF-907892A5D782}" srcOrd="0" destOrd="0" presId="urn:microsoft.com/office/officeart/2005/8/layout/list1"/>
    <dgm:cxn modelId="{1B1D2CA7-D6BB-4A26-A9D5-B99FD7EC6C67}" type="presParOf" srcId="{F6C77459-1D04-4863-B968-72CA0E3FA3A9}" destId="{EEE7762D-9086-4D2E-990E-6069AF3A6D50}" srcOrd="1" destOrd="0" presId="urn:microsoft.com/office/officeart/2005/8/layout/list1"/>
    <dgm:cxn modelId="{47E94B86-5881-44CA-8695-96180DC14933}" type="presParOf" srcId="{E0FF9261-C305-493B-866E-41F266D55A41}" destId="{AA22A560-DD0E-440C-B4F3-C97FD82BE8FA}" srcOrd="5" destOrd="0" presId="urn:microsoft.com/office/officeart/2005/8/layout/list1"/>
    <dgm:cxn modelId="{6BA70EEA-8274-429C-ACD3-C012EBF9957A}" type="presParOf" srcId="{E0FF9261-C305-493B-866E-41F266D55A41}" destId="{07D521DC-B553-4DDD-ABCE-229AF4F1678D}" srcOrd="6" destOrd="0" presId="urn:microsoft.com/office/officeart/2005/8/layout/list1"/>
    <dgm:cxn modelId="{CA6E2EC2-665B-4D3A-A873-7F3844D570D6}" type="presParOf" srcId="{E0FF9261-C305-493B-866E-41F266D55A41}" destId="{CC4132D0-3930-4B6C-AA1F-060D9EA352DE}" srcOrd="7" destOrd="0" presId="urn:microsoft.com/office/officeart/2005/8/layout/list1"/>
    <dgm:cxn modelId="{E7391003-1E43-46FA-AECD-7BB527FC9EF4}" type="presParOf" srcId="{E0FF9261-C305-493B-866E-41F266D55A41}" destId="{2F30E1B1-5C61-46E6-AC01-5FD040B28D8F}" srcOrd="8" destOrd="0" presId="urn:microsoft.com/office/officeart/2005/8/layout/list1"/>
    <dgm:cxn modelId="{C1C592CB-BCBA-441C-AD8C-072C118DA3AB}" type="presParOf" srcId="{2F30E1B1-5C61-46E6-AC01-5FD040B28D8F}" destId="{B7389EAA-F46F-40E7-B167-D68BAF9DE644}" srcOrd="0" destOrd="0" presId="urn:microsoft.com/office/officeart/2005/8/layout/list1"/>
    <dgm:cxn modelId="{11094FED-F0E0-45B7-976A-90EBB2FBC42E}" type="presParOf" srcId="{2F30E1B1-5C61-46E6-AC01-5FD040B28D8F}" destId="{874D5670-ECA8-4ED2-ADA5-946474541FCE}" srcOrd="1" destOrd="0" presId="urn:microsoft.com/office/officeart/2005/8/layout/list1"/>
    <dgm:cxn modelId="{39D90BC6-E0F4-4F42-80A6-6915D1D3C7C5}" type="presParOf" srcId="{E0FF9261-C305-493B-866E-41F266D55A41}" destId="{9EC07901-0041-4ACA-A540-AE3E8491FAA5}" srcOrd="9" destOrd="0" presId="urn:microsoft.com/office/officeart/2005/8/layout/list1"/>
    <dgm:cxn modelId="{DA56D98C-757E-4EA6-AFCE-D12FC673804E}" type="presParOf" srcId="{E0FF9261-C305-493B-866E-41F266D55A41}" destId="{AE732B9C-4F0B-4222-974D-CF8BE4585155}" srcOrd="10" destOrd="0" presId="urn:microsoft.com/office/officeart/2005/8/layout/list1"/>
  </dgm:cxnLst>
  <dgm:bg/>
  <dgm:whole/>
</dgm:dataModel>
</file>

<file path=ppt/diagrams/data7.xml><?xml version="1.0" encoding="utf-8"?>
<dgm:dataModel xmlns:dgm="http://schemas.openxmlformats.org/drawingml/2006/diagram" xmlns:a="http://schemas.openxmlformats.org/drawingml/2006/main">
  <dgm:ptLst>
    <dgm:pt modelId="{F3E088A2-E8D9-463C-BE29-8E132DA02F87}" type="doc">
      <dgm:prSet loTypeId="urn:microsoft.com/office/officeart/2005/8/layout/pyramid2" loCatId="pyramid" qsTypeId="urn:microsoft.com/office/officeart/2005/8/quickstyle/3d6" qsCatId="3D" csTypeId="urn:microsoft.com/office/officeart/2005/8/colors/accent2_4" csCatId="accent2" phldr="1"/>
      <dgm:spPr/>
    </dgm:pt>
    <dgm:pt modelId="{4B345CD7-771B-43F5-95D5-D356E0C7E7EF}">
      <dgm:prSet phldrT="[Text]"/>
      <dgm:spPr/>
      <dgm:t>
        <a:bodyPr/>
        <a:lstStyle/>
        <a:p>
          <a:r>
            <a:rPr lang="ar-SA" smtClean="0"/>
            <a:t>المقدمة</a:t>
          </a:r>
          <a:endParaRPr lang="en-US" dirty="0"/>
        </a:p>
      </dgm:t>
    </dgm:pt>
    <dgm:pt modelId="{4C2F0B3A-4B61-4DD3-AC2F-DCAC8DD09D5D}" type="parTrans" cxnId="{36BCBFF1-D7A7-4D62-9442-521188660085}">
      <dgm:prSet/>
      <dgm:spPr/>
      <dgm:t>
        <a:bodyPr/>
        <a:lstStyle/>
        <a:p>
          <a:endParaRPr lang="en-US"/>
        </a:p>
      </dgm:t>
    </dgm:pt>
    <dgm:pt modelId="{347C7E9A-68B7-4FA7-8D3F-1D822978A2F3}" type="sibTrans" cxnId="{36BCBFF1-D7A7-4D62-9442-521188660085}">
      <dgm:prSet/>
      <dgm:spPr/>
      <dgm:t>
        <a:bodyPr/>
        <a:lstStyle/>
        <a:p>
          <a:endParaRPr lang="en-US"/>
        </a:p>
      </dgm:t>
    </dgm:pt>
    <dgm:pt modelId="{3A1ACF11-0438-4B27-A499-30E22FCF214E}">
      <dgm:prSet phldrT="[Text]"/>
      <dgm:spPr/>
      <dgm:t>
        <a:bodyPr/>
        <a:lstStyle/>
        <a:p>
          <a:r>
            <a:rPr lang="ar-SA" smtClean="0"/>
            <a:t>المتن</a:t>
          </a:r>
          <a:endParaRPr lang="en-US" dirty="0"/>
        </a:p>
      </dgm:t>
    </dgm:pt>
    <dgm:pt modelId="{A5654D24-4DF6-44CA-BFF6-94C7AE5C53B3}" type="parTrans" cxnId="{267BA4C5-75B2-42F7-AF37-4B36479FAD08}">
      <dgm:prSet/>
      <dgm:spPr/>
      <dgm:t>
        <a:bodyPr/>
        <a:lstStyle/>
        <a:p>
          <a:endParaRPr lang="en-US"/>
        </a:p>
      </dgm:t>
    </dgm:pt>
    <dgm:pt modelId="{DD7A7D68-00BC-4ADA-A988-58C5B8289846}" type="sibTrans" cxnId="{267BA4C5-75B2-42F7-AF37-4B36479FAD08}">
      <dgm:prSet/>
      <dgm:spPr/>
      <dgm:t>
        <a:bodyPr/>
        <a:lstStyle/>
        <a:p>
          <a:endParaRPr lang="en-US"/>
        </a:p>
      </dgm:t>
    </dgm:pt>
    <dgm:pt modelId="{01755B10-F757-48FD-9F2E-78F836498C2D}">
      <dgm:prSet phldrT="[Text]"/>
      <dgm:spPr/>
      <dgm:t>
        <a:bodyPr/>
        <a:lstStyle/>
        <a:p>
          <a:r>
            <a:rPr lang="ar-SA" dirty="0" smtClean="0"/>
            <a:t>الخاتمة</a:t>
          </a:r>
          <a:endParaRPr lang="en-US" dirty="0"/>
        </a:p>
      </dgm:t>
    </dgm:pt>
    <dgm:pt modelId="{66F08392-98AF-4677-B8A9-C9F5AE233F6F}" type="parTrans" cxnId="{0E9F1146-2D84-490A-997E-E48D5764C40D}">
      <dgm:prSet/>
      <dgm:spPr/>
      <dgm:t>
        <a:bodyPr/>
        <a:lstStyle/>
        <a:p>
          <a:endParaRPr lang="en-US"/>
        </a:p>
      </dgm:t>
    </dgm:pt>
    <dgm:pt modelId="{ACA303AB-C61D-4B79-BF47-3BF98322F5C6}" type="sibTrans" cxnId="{0E9F1146-2D84-490A-997E-E48D5764C40D}">
      <dgm:prSet/>
      <dgm:spPr/>
      <dgm:t>
        <a:bodyPr/>
        <a:lstStyle/>
        <a:p>
          <a:endParaRPr lang="en-US"/>
        </a:p>
      </dgm:t>
    </dgm:pt>
    <dgm:pt modelId="{2DFE5B44-5001-40A1-9791-68E434057CF7}" type="pres">
      <dgm:prSet presAssocID="{F3E088A2-E8D9-463C-BE29-8E132DA02F87}" presName="compositeShape" presStyleCnt="0">
        <dgm:presLayoutVars>
          <dgm:dir/>
          <dgm:resizeHandles/>
        </dgm:presLayoutVars>
      </dgm:prSet>
      <dgm:spPr/>
    </dgm:pt>
    <dgm:pt modelId="{197BDC6F-E783-49A7-BC16-72418947208E}" type="pres">
      <dgm:prSet presAssocID="{F3E088A2-E8D9-463C-BE29-8E132DA02F87}" presName="pyramid" presStyleLbl="node1" presStyleIdx="0" presStyleCnt="1"/>
      <dgm:spPr>
        <a:prstGeom prst="flowChartMerge">
          <a:avLst/>
        </a:prstGeom>
      </dgm:spPr>
    </dgm:pt>
    <dgm:pt modelId="{CFF57693-BB25-456C-B39F-F3BAA13C92C0}" type="pres">
      <dgm:prSet presAssocID="{F3E088A2-E8D9-463C-BE29-8E132DA02F87}" presName="theList" presStyleCnt="0"/>
      <dgm:spPr/>
    </dgm:pt>
    <dgm:pt modelId="{B23D8A67-B89A-4A02-BB87-D6A2A99E40B3}" type="pres">
      <dgm:prSet presAssocID="{4B345CD7-771B-43F5-95D5-D356E0C7E7EF}" presName="aNode" presStyleLbl="fgAcc1" presStyleIdx="0" presStyleCnt="3">
        <dgm:presLayoutVars>
          <dgm:bulletEnabled val="1"/>
        </dgm:presLayoutVars>
      </dgm:prSet>
      <dgm:spPr/>
      <dgm:t>
        <a:bodyPr/>
        <a:lstStyle/>
        <a:p>
          <a:endParaRPr lang="en-US"/>
        </a:p>
      </dgm:t>
    </dgm:pt>
    <dgm:pt modelId="{6472CC21-FF3A-4BD5-AB70-352DB2F28E73}" type="pres">
      <dgm:prSet presAssocID="{4B345CD7-771B-43F5-95D5-D356E0C7E7EF}" presName="aSpace" presStyleCnt="0"/>
      <dgm:spPr/>
    </dgm:pt>
    <dgm:pt modelId="{94EA3003-AE2F-4032-86EA-809A055A50B0}" type="pres">
      <dgm:prSet presAssocID="{3A1ACF11-0438-4B27-A499-30E22FCF214E}" presName="aNode" presStyleLbl="fgAcc1" presStyleIdx="1" presStyleCnt="3" custLinFactY="4235" custLinFactNeighborY="100000">
        <dgm:presLayoutVars>
          <dgm:bulletEnabled val="1"/>
        </dgm:presLayoutVars>
      </dgm:prSet>
      <dgm:spPr/>
      <dgm:t>
        <a:bodyPr/>
        <a:lstStyle/>
        <a:p>
          <a:endParaRPr lang="en-US"/>
        </a:p>
      </dgm:t>
    </dgm:pt>
    <dgm:pt modelId="{19FA026D-8A0D-43DE-9C1D-097DF8190BA4}" type="pres">
      <dgm:prSet presAssocID="{3A1ACF11-0438-4B27-A499-30E22FCF214E}" presName="aSpace" presStyleCnt="0"/>
      <dgm:spPr/>
    </dgm:pt>
    <dgm:pt modelId="{129CEAC8-7642-46F2-B58E-CB4BF10A3F19}" type="pres">
      <dgm:prSet presAssocID="{01755B10-F757-48FD-9F2E-78F836498C2D}" presName="aNode" presStyleLbl="fgAcc1" presStyleIdx="2" presStyleCnt="3" custLinFactY="20966" custLinFactNeighborY="100000">
        <dgm:presLayoutVars>
          <dgm:bulletEnabled val="1"/>
        </dgm:presLayoutVars>
      </dgm:prSet>
      <dgm:spPr/>
      <dgm:t>
        <a:bodyPr/>
        <a:lstStyle/>
        <a:p>
          <a:endParaRPr lang="en-US"/>
        </a:p>
      </dgm:t>
    </dgm:pt>
    <dgm:pt modelId="{29F3A1F2-F0F1-4A9F-A1A4-E5B6D1E73329}" type="pres">
      <dgm:prSet presAssocID="{01755B10-F757-48FD-9F2E-78F836498C2D}" presName="aSpace" presStyleCnt="0"/>
      <dgm:spPr/>
    </dgm:pt>
  </dgm:ptLst>
  <dgm:cxnLst>
    <dgm:cxn modelId="{36BCBFF1-D7A7-4D62-9442-521188660085}" srcId="{F3E088A2-E8D9-463C-BE29-8E132DA02F87}" destId="{4B345CD7-771B-43F5-95D5-D356E0C7E7EF}" srcOrd="0" destOrd="0" parTransId="{4C2F0B3A-4B61-4DD3-AC2F-DCAC8DD09D5D}" sibTransId="{347C7E9A-68B7-4FA7-8D3F-1D822978A2F3}"/>
    <dgm:cxn modelId="{BD433E8F-5116-40F5-AD78-86F489904CEB}" type="presOf" srcId="{01755B10-F757-48FD-9F2E-78F836498C2D}" destId="{129CEAC8-7642-46F2-B58E-CB4BF10A3F19}" srcOrd="0" destOrd="0" presId="urn:microsoft.com/office/officeart/2005/8/layout/pyramid2"/>
    <dgm:cxn modelId="{948525B5-20B8-43ED-8BA9-B4385519EE5B}" type="presOf" srcId="{4B345CD7-771B-43F5-95D5-D356E0C7E7EF}" destId="{B23D8A67-B89A-4A02-BB87-D6A2A99E40B3}" srcOrd="0" destOrd="0" presId="urn:microsoft.com/office/officeart/2005/8/layout/pyramid2"/>
    <dgm:cxn modelId="{267BA4C5-75B2-42F7-AF37-4B36479FAD08}" srcId="{F3E088A2-E8D9-463C-BE29-8E132DA02F87}" destId="{3A1ACF11-0438-4B27-A499-30E22FCF214E}" srcOrd="1" destOrd="0" parTransId="{A5654D24-4DF6-44CA-BFF6-94C7AE5C53B3}" sibTransId="{DD7A7D68-00BC-4ADA-A988-58C5B8289846}"/>
    <dgm:cxn modelId="{68F7B481-D64E-499B-AFAB-AE6AB36EE698}" type="presOf" srcId="{F3E088A2-E8D9-463C-BE29-8E132DA02F87}" destId="{2DFE5B44-5001-40A1-9791-68E434057CF7}" srcOrd="0" destOrd="0" presId="urn:microsoft.com/office/officeart/2005/8/layout/pyramid2"/>
    <dgm:cxn modelId="{0E9F1146-2D84-490A-997E-E48D5764C40D}" srcId="{F3E088A2-E8D9-463C-BE29-8E132DA02F87}" destId="{01755B10-F757-48FD-9F2E-78F836498C2D}" srcOrd="2" destOrd="0" parTransId="{66F08392-98AF-4677-B8A9-C9F5AE233F6F}" sibTransId="{ACA303AB-C61D-4B79-BF47-3BF98322F5C6}"/>
    <dgm:cxn modelId="{879F779A-2E49-4C02-BACC-5EA63A00D28B}" type="presOf" srcId="{3A1ACF11-0438-4B27-A499-30E22FCF214E}" destId="{94EA3003-AE2F-4032-86EA-809A055A50B0}" srcOrd="0" destOrd="0" presId="urn:microsoft.com/office/officeart/2005/8/layout/pyramid2"/>
    <dgm:cxn modelId="{6A7A49AE-389D-4DC1-B18C-B330890DFFDE}" type="presParOf" srcId="{2DFE5B44-5001-40A1-9791-68E434057CF7}" destId="{197BDC6F-E783-49A7-BC16-72418947208E}" srcOrd="0" destOrd="0" presId="urn:microsoft.com/office/officeart/2005/8/layout/pyramid2"/>
    <dgm:cxn modelId="{4397A330-29FE-467D-871B-D1243CD583DA}" type="presParOf" srcId="{2DFE5B44-5001-40A1-9791-68E434057CF7}" destId="{CFF57693-BB25-456C-B39F-F3BAA13C92C0}" srcOrd="1" destOrd="0" presId="urn:microsoft.com/office/officeart/2005/8/layout/pyramid2"/>
    <dgm:cxn modelId="{2C4B49E9-38F8-46D7-97B3-EB56CF55D466}" type="presParOf" srcId="{CFF57693-BB25-456C-B39F-F3BAA13C92C0}" destId="{B23D8A67-B89A-4A02-BB87-D6A2A99E40B3}" srcOrd="0" destOrd="0" presId="urn:microsoft.com/office/officeart/2005/8/layout/pyramid2"/>
    <dgm:cxn modelId="{6D39E89C-2F70-43CF-A309-DF5F24656BD1}" type="presParOf" srcId="{CFF57693-BB25-456C-B39F-F3BAA13C92C0}" destId="{6472CC21-FF3A-4BD5-AB70-352DB2F28E73}" srcOrd="1" destOrd="0" presId="urn:microsoft.com/office/officeart/2005/8/layout/pyramid2"/>
    <dgm:cxn modelId="{7DA4FF75-D64D-4FD7-8940-DECED055A156}" type="presParOf" srcId="{CFF57693-BB25-456C-B39F-F3BAA13C92C0}" destId="{94EA3003-AE2F-4032-86EA-809A055A50B0}" srcOrd="2" destOrd="0" presId="urn:microsoft.com/office/officeart/2005/8/layout/pyramid2"/>
    <dgm:cxn modelId="{EED5973E-137D-4424-AFBF-844146A8E974}" type="presParOf" srcId="{CFF57693-BB25-456C-B39F-F3BAA13C92C0}" destId="{19FA026D-8A0D-43DE-9C1D-097DF8190BA4}" srcOrd="3" destOrd="0" presId="urn:microsoft.com/office/officeart/2005/8/layout/pyramid2"/>
    <dgm:cxn modelId="{E1FF4302-FAB5-4A83-B389-9C496399E436}" type="presParOf" srcId="{CFF57693-BB25-456C-B39F-F3BAA13C92C0}" destId="{129CEAC8-7642-46F2-B58E-CB4BF10A3F19}" srcOrd="4" destOrd="0" presId="urn:microsoft.com/office/officeart/2005/8/layout/pyramid2"/>
    <dgm:cxn modelId="{A5483A1D-5951-4B81-8778-4E00CF6A3278}" type="presParOf" srcId="{CFF57693-BB25-456C-B39F-F3BAA13C92C0}" destId="{29F3A1F2-F0F1-4A9F-A1A4-E5B6D1E73329}" srcOrd="5" destOrd="0" presId="urn:microsoft.com/office/officeart/2005/8/layout/pyramid2"/>
  </dgm:cxnLst>
  <dgm:bg/>
  <dgm:whole/>
</dgm:dataModel>
</file>

<file path=ppt/diagrams/data8.xml><?xml version="1.0" encoding="utf-8"?>
<dgm:dataModel xmlns:dgm="http://schemas.openxmlformats.org/drawingml/2006/diagram" xmlns:a="http://schemas.openxmlformats.org/drawingml/2006/main">
  <dgm:ptLst>
    <dgm:pt modelId="{5EDBB602-10CF-4844-ABFF-521F1EA5657F}" type="doc">
      <dgm:prSet loTypeId="urn:microsoft.com/office/officeart/2005/8/layout/chevron1" loCatId="process" qsTypeId="urn:microsoft.com/office/officeart/2005/8/quickstyle/simple2" qsCatId="simple" csTypeId="urn:microsoft.com/office/officeart/2005/8/colors/colorful3" csCatId="colorful" phldr="1"/>
      <dgm:spPr/>
    </dgm:pt>
    <dgm:pt modelId="{DE9B85A4-A4BD-40F3-ADF2-3A5348E48A5F}">
      <dgm:prSet phldrT="[Text]"/>
      <dgm:spPr/>
      <dgm:t>
        <a:bodyPr/>
        <a:lstStyle/>
        <a:p>
          <a:r>
            <a:rPr lang="ar-SA" b="1" dirty="0" smtClean="0">
              <a:solidFill>
                <a:schemeClr val="bg1"/>
              </a:solidFill>
            </a:rPr>
            <a:t>الأقل</a:t>
          </a:r>
          <a:endParaRPr lang="en-US" b="1" dirty="0">
            <a:solidFill>
              <a:schemeClr val="bg1"/>
            </a:solidFill>
          </a:endParaRPr>
        </a:p>
      </dgm:t>
    </dgm:pt>
    <dgm:pt modelId="{EB13D511-285E-40CF-8C3C-03D6F2E2FA46}" type="parTrans" cxnId="{55563DE3-AAF1-47EB-9059-E6D783E68807}">
      <dgm:prSet/>
      <dgm:spPr/>
      <dgm:t>
        <a:bodyPr/>
        <a:lstStyle/>
        <a:p>
          <a:endParaRPr lang="en-US"/>
        </a:p>
      </dgm:t>
    </dgm:pt>
    <dgm:pt modelId="{B599282D-7989-4F3C-9EC1-76020C0AC2C5}" type="sibTrans" cxnId="{55563DE3-AAF1-47EB-9059-E6D783E68807}">
      <dgm:prSet/>
      <dgm:spPr/>
      <dgm:t>
        <a:bodyPr/>
        <a:lstStyle/>
        <a:p>
          <a:endParaRPr lang="en-US"/>
        </a:p>
      </dgm:t>
    </dgm:pt>
    <dgm:pt modelId="{0C61C032-C9C9-49A6-BA6F-AE2AE1C39337}">
      <dgm:prSet phldrT="[Text]"/>
      <dgm:spPr/>
      <dgm:t>
        <a:bodyPr/>
        <a:lstStyle/>
        <a:p>
          <a:r>
            <a:rPr lang="ar-SA" b="1" dirty="0" smtClean="0">
              <a:solidFill>
                <a:schemeClr val="bg1"/>
              </a:solidFill>
            </a:rPr>
            <a:t>فالأقل</a:t>
          </a:r>
          <a:endParaRPr lang="en-US" b="1" dirty="0">
            <a:solidFill>
              <a:schemeClr val="bg1"/>
            </a:solidFill>
          </a:endParaRPr>
        </a:p>
      </dgm:t>
    </dgm:pt>
    <dgm:pt modelId="{68BFBE7C-81EB-4D8A-B961-8038B62B05EF}" type="parTrans" cxnId="{46109297-D7E7-4A3C-8D51-BA409D659D7D}">
      <dgm:prSet/>
      <dgm:spPr/>
      <dgm:t>
        <a:bodyPr/>
        <a:lstStyle/>
        <a:p>
          <a:endParaRPr lang="en-US"/>
        </a:p>
      </dgm:t>
    </dgm:pt>
    <dgm:pt modelId="{24EC5CDE-199C-4CAF-8F4F-8EEB4B0CB21F}" type="sibTrans" cxnId="{46109297-D7E7-4A3C-8D51-BA409D659D7D}">
      <dgm:prSet/>
      <dgm:spPr/>
      <dgm:t>
        <a:bodyPr/>
        <a:lstStyle/>
        <a:p>
          <a:endParaRPr lang="en-US"/>
        </a:p>
      </dgm:t>
    </dgm:pt>
    <dgm:pt modelId="{E8221514-7CC2-4B71-80BB-70ADCCBCDB37}">
      <dgm:prSet phldrT="[Text]"/>
      <dgm:spPr/>
      <dgm:t>
        <a:bodyPr/>
        <a:lstStyle/>
        <a:p>
          <a:r>
            <a:rPr lang="ar-SA" b="1" dirty="0" smtClean="0">
              <a:solidFill>
                <a:schemeClr val="bg1"/>
              </a:solidFill>
            </a:rPr>
            <a:t>الأهم</a:t>
          </a:r>
          <a:endParaRPr lang="en-US" b="1" dirty="0">
            <a:solidFill>
              <a:schemeClr val="bg1"/>
            </a:solidFill>
          </a:endParaRPr>
        </a:p>
      </dgm:t>
    </dgm:pt>
    <dgm:pt modelId="{FE5BD834-A377-4FE4-8AE0-636A7D8EF424}" type="parTrans" cxnId="{A22995DB-659B-49C0-8F38-091FC95F74A7}">
      <dgm:prSet/>
      <dgm:spPr/>
      <dgm:t>
        <a:bodyPr/>
        <a:lstStyle/>
        <a:p>
          <a:endParaRPr lang="en-US"/>
        </a:p>
      </dgm:t>
    </dgm:pt>
    <dgm:pt modelId="{24BE63C5-E5F1-4313-8724-D0B56B31A24B}" type="sibTrans" cxnId="{A22995DB-659B-49C0-8F38-091FC95F74A7}">
      <dgm:prSet/>
      <dgm:spPr/>
      <dgm:t>
        <a:bodyPr/>
        <a:lstStyle/>
        <a:p>
          <a:endParaRPr lang="en-US"/>
        </a:p>
      </dgm:t>
    </dgm:pt>
    <dgm:pt modelId="{1F14CF02-1C72-4B82-8CAE-45FD9168DBE0}" type="pres">
      <dgm:prSet presAssocID="{5EDBB602-10CF-4844-ABFF-521F1EA5657F}" presName="Name0" presStyleCnt="0">
        <dgm:presLayoutVars>
          <dgm:dir/>
          <dgm:animLvl val="lvl"/>
          <dgm:resizeHandles val="exact"/>
        </dgm:presLayoutVars>
      </dgm:prSet>
      <dgm:spPr/>
    </dgm:pt>
    <dgm:pt modelId="{C9ED029E-C031-463B-9E93-C5C6FF0DBEDD}" type="pres">
      <dgm:prSet presAssocID="{DE9B85A4-A4BD-40F3-ADF2-3A5348E48A5F}" presName="parTxOnly" presStyleLbl="node1" presStyleIdx="0" presStyleCnt="3" custAng="5400000" custLinFactNeighborY="59777">
        <dgm:presLayoutVars>
          <dgm:chMax val="0"/>
          <dgm:chPref val="0"/>
          <dgm:bulletEnabled val="1"/>
        </dgm:presLayoutVars>
      </dgm:prSet>
      <dgm:spPr/>
      <dgm:t>
        <a:bodyPr/>
        <a:lstStyle/>
        <a:p>
          <a:endParaRPr lang="en-US"/>
        </a:p>
      </dgm:t>
    </dgm:pt>
    <dgm:pt modelId="{B942E005-9525-475E-9086-DF1EB890638F}" type="pres">
      <dgm:prSet presAssocID="{B599282D-7989-4F3C-9EC1-76020C0AC2C5}" presName="parTxOnlySpace" presStyleCnt="0"/>
      <dgm:spPr/>
    </dgm:pt>
    <dgm:pt modelId="{4B506123-C466-45BF-8F5F-749143301CF5}" type="pres">
      <dgm:prSet presAssocID="{0C61C032-C9C9-49A6-BA6F-AE2AE1C39337}" presName="parTxOnly" presStyleLbl="node1" presStyleIdx="1" presStyleCnt="3" custAng="5400000" custLinFactX="-81100" custLinFactY="111497" custLinFactNeighborX="-100000" custLinFactNeighborY="200000">
        <dgm:presLayoutVars>
          <dgm:chMax val="0"/>
          <dgm:chPref val="0"/>
          <dgm:bulletEnabled val="1"/>
        </dgm:presLayoutVars>
      </dgm:prSet>
      <dgm:spPr/>
      <dgm:t>
        <a:bodyPr/>
        <a:lstStyle/>
        <a:p>
          <a:endParaRPr lang="en-US"/>
        </a:p>
      </dgm:t>
    </dgm:pt>
    <dgm:pt modelId="{3DDCD262-06A2-4FCD-A3FB-1D59734AF8E2}" type="pres">
      <dgm:prSet presAssocID="{24EC5CDE-199C-4CAF-8F4F-8EEB4B0CB21F}" presName="parTxOnlySpace" presStyleCnt="0"/>
      <dgm:spPr/>
    </dgm:pt>
    <dgm:pt modelId="{E499E2F5-3151-43A2-AC5C-B723470A31AE}" type="pres">
      <dgm:prSet presAssocID="{E8221514-7CC2-4B71-80BB-70ADCCBCDB37}" presName="parTxOnly" presStyleLbl="node1" presStyleIdx="2" presStyleCnt="3" custAng="5400000" custLinFactX="-161100" custLinFactY="-99818" custLinFactNeighborX="-200000" custLinFactNeighborY="-100000">
        <dgm:presLayoutVars>
          <dgm:chMax val="0"/>
          <dgm:chPref val="0"/>
          <dgm:bulletEnabled val="1"/>
        </dgm:presLayoutVars>
      </dgm:prSet>
      <dgm:spPr/>
      <dgm:t>
        <a:bodyPr/>
        <a:lstStyle/>
        <a:p>
          <a:endParaRPr lang="en-US"/>
        </a:p>
      </dgm:t>
    </dgm:pt>
  </dgm:ptLst>
  <dgm:cxnLst>
    <dgm:cxn modelId="{46109297-D7E7-4A3C-8D51-BA409D659D7D}" srcId="{5EDBB602-10CF-4844-ABFF-521F1EA5657F}" destId="{0C61C032-C9C9-49A6-BA6F-AE2AE1C39337}" srcOrd="1" destOrd="0" parTransId="{68BFBE7C-81EB-4D8A-B961-8038B62B05EF}" sibTransId="{24EC5CDE-199C-4CAF-8F4F-8EEB4B0CB21F}"/>
    <dgm:cxn modelId="{A22995DB-659B-49C0-8F38-091FC95F74A7}" srcId="{5EDBB602-10CF-4844-ABFF-521F1EA5657F}" destId="{E8221514-7CC2-4B71-80BB-70ADCCBCDB37}" srcOrd="2" destOrd="0" parTransId="{FE5BD834-A377-4FE4-8AE0-636A7D8EF424}" sibTransId="{24BE63C5-E5F1-4313-8724-D0B56B31A24B}"/>
    <dgm:cxn modelId="{55563DE3-AAF1-47EB-9059-E6D783E68807}" srcId="{5EDBB602-10CF-4844-ABFF-521F1EA5657F}" destId="{DE9B85A4-A4BD-40F3-ADF2-3A5348E48A5F}" srcOrd="0" destOrd="0" parTransId="{EB13D511-285E-40CF-8C3C-03D6F2E2FA46}" sibTransId="{B599282D-7989-4F3C-9EC1-76020C0AC2C5}"/>
    <dgm:cxn modelId="{BC0C8B13-992E-438A-9A28-7705921BC80F}" type="presOf" srcId="{E8221514-7CC2-4B71-80BB-70ADCCBCDB37}" destId="{E499E2F5-3151-43A2-AC5C-B723470A31AE}" srcOrd="0" destOrd="0" presId="urn:microsoft.com/office/officeart/2005/8/layout/chevron1"/>
    <dgm:cxn modelId="{0D60377C-108E-4A28-B8CF-5CA82C54C602}" type="presOf" srcId="{0C61C032-C9C9-49A6-BA6F-AE2AE1C39337}" destId="{4B506123-C466-45BF-8F5F-749143301CF5}" srcOrd="0" destOrd="0" presId="urn:microsoft.com/office/officeart/2005/8/layout/chevron1"/>
    <dgm:cxn modelId="{3FC2B492-34AB-4FAC-B978-97C298B28F09}" type="presOf" srcId="{5EDBB602-10CF-4844-ABFF-521F1EA5657F}" destId="{1F14CF02-1C72-4B82-8CAE-45FD9168DBE0}" srcOrd="0" destOrd="0" presId="urn:microsoft.com/office/officeart/2005/8/layout/chevron1"/>
    <dgm:cxn modelId="{A62343C6-2EA7-4ACD-81C7-882D258360FB}" type="presOf" srcId="{DE9B85A4-A4BD-40F3-ADF2-3A5348E48A5F}" destId="{C9ED029E-C031-463B-9E93-C5C6FF0DBEDD}" srcOrd="0" destOrd="0" presId="urn:microsoft.com/office/officeart/2005/8/layout/chevron1"/>
    <dgm:cxn modelId="{868782B8-75D5-4016-A9E8-FF60F057FA5F}" type="presParOf" srcId="{1F14CF02-1C72-4B82-8CAE-45FD9168DBE0}" destId="{C9ED029E-C031-463B-9E93-C5C6FF0DBEDD}" srcOrd="0" destOrd="0" presId="urn:microsoft.com/office/officeart/2005/8/layout/chevron1"/>
    <dgm:cxn modelId="{2D8A27AF-8508-4667-BC15-98A459BA4FFA}" type="presParOf" srcId="{1F14CF02-1C72-4B82-8CAE-45FD9168DBE0}" destId="{B942E005-9525-475E-9086-DF1EB890638F}" srcOrd="1" destOrd="0" presId="urn:microsoft.com/office/officeart/2005/8/layout/chevron1"/>
    <dgm:cxn modelId="{39F41D0C-A558-4B56-A266-F360010D5D47}" type="presParOf" srcId="{1F14CF02-1C72-4B82-8CAE-45FD9168DBE0}" destId="{4B506123-C466-45BF-8F5F-749143301CF5}" srcOrd="2" destOrd="0" presId="urn:microsoft.com/office/officeart/2005/8/layout/chevron1"/>
    <dgm:cxn modelId="{C32C9C04-5DAC-4032-AAC0-1B019C76F9CF}" type="presParOf" srcId="{1F14CF02-1C72-4B82-8CAE-45FD9168DBE0}" destId="{3DDCD262-06A2-4FCD-A3FB-1D59734AF8E2}" srcOrd="3" destOrd="0" presId="urn:microsoft.com/office/officeart/2005/8/layout/chevron1"/>
    <dgm:cxn modelId="{02BA8B8E-570B-4F00-B598-51EB71155B86}" type="presParOf" srcId="{1F14CF02-1C72-4B82-8CAE-45FD9168DBE0}" destId="{E499E2F5-3151-43A2-AC5C-B723470A31AE}" srcOrd="4" destOrd="0" presId="urn:microsoft.com/office/officeart/2005/8/layout/chevron1"/>
  </dgm:cxnLst>
  <dgm:bg/>
  <dgm:whole/>
</dgm:dataModel>
</file>

<file path=ppt/diagrams/data9.xml><?xml version="1.0" encoding="utf-8"?>
<dgm:dataModel xmlns:dgm="http://schemas.openxmlformats.org/drawingml/2006/diagram" xmlns:a="http://schemas.openxmlformats.org/drawingml/2006/main">
  <dgm:ptLst>
    <dgm:pt modelId="{F3E088A2-E8D9-463C-BE29-8E132DA02F87}" type="doc">
      <dgm:prSet loTypeId="urn:microsoft.com/office/officeart/2005/8/layout/pyramid2" loCatId="pyramid" qsTypeId="urn:microsoft.com/office/officeart/2005/8/quickstyle/3d6" qsCatId="3D" csTypeId="urn:microsoft.com/office/officeart/2005/8/colors/accent2_4" csCatId="accent2" phldr="1"/>
      <dgm:spPr/>
    </dgm:pt>
    <dgm:pt modelId="{4B345CD7-771B-43F5-95D5-D356E0C7E7EF}">
      <dgm:prSet phldrT="[Text]"/>
      <dgm:spPr/>
      <dgm:t>
        <a:bodyPr/>
        <a:lstStyle/>
        <a:p>
          <a:r>
            <a:rPr lang="ar-SA" dirty="0" smtClean="0"/>
            <a:t>المقدمة</a:t>
          </a:r>
          <a:endParaRPr lang="en-US" dirty="0"/>
        </a:p>
      </dgm:t>
    </dgm:pt>
    <dgm:pt modelId="{4C2F0B3A-4B61-4DD3-AC2F-DCAC8DD09D5D}" type="parTrans" cxnId="{36BCBFF1-D7A7-4D62-9442-521188660085}">
      <dgm:prSet/>
      <dgm:spPr/>
      <dgm:t>
        <a:bodyPr/>
        <a:lstStyle/>
        <a:p>
          <a:endParaRPr lang="en-US"/>
        </a:p>
      </dgm:t>
    </dgm:pt>
    <dgm:pt modelId="{347C7E9A-68B7-4FA7-8D3F-1D822978A2F3}" type="sibTrans" cxnId="{36BCBFF1-D7A7-4D62-9442-521188660085}">
      <dgm:prSet/>
      <dgm:spPr/>
      <dgm:t>
        <a:bodyPr/>
        <a:lstStyle/>
        <a:p>
          <a:endParaRPr lang="en-US"/>
        </a:p>
      </dgm:t>
    </dgm:pt>
    <dgm:pt modelId="{3A1ACF11-0438-4B27-A499-30E22FCF214E}">
      <dgm:prSet phldrT="[Text]"/>
      <dgm:spPr/>
      <dgm:t>
        <a:bodyPr/>
        <a:lstStyle/>
        <a:p>
          <a:r>
            <a:rPr lang="ar-SA" dirty="0" smtClean="0"/>
            <a:t>المتن</a:t>
          </a:r>
          <a:endParaRPr lang="en-US" dirty="0"/>
        </a:p>
      </dgm:t>
    </dgm:pt>
    <dgm:pt modelId="{A5654D24-4DF6-44CA-BFF6-94C7AE5C53B3}" type="parTrans" cxnId="{267BA4C5-75B2-42F7-AF37-4B36479FAD08}">
      <dgm:prSet/>
      <dgm:spPr/>
      <dgm:t>
        <a:bodyPr/>
        <a:lstStyle/>
        <a:p>
          <a:endParaRPr lang="en-US"/>
        </a:p>
      </dgm:t>
    </dgm:pt>
    <dgm:pt modelId="{DD7A7D68-00BC-4ADA-A988-58C5B8289846}" type="sibTrans" cxnId="{267BA4C5-75B2-42F7-AF37-4B36479FAD08}">
      <dgm:prSet/>
      <dgm:spPr/>
      <dgm:t>
        <a:bodyPr/>
        <a:lstStyle/>
        <a:p>
          <a:endParaRPr lang="en-US"/>
        </a:p>
      </dgm:t>
    </dgm:pt>
    <dgm:pt modelId="{01755B10-F757-48FD-9F2E-78F836498C2D}">
      <dgm:prSet phldrT="[Text]"/>
      <dgm:spPr/>
      <dgm:t>
        <a:bodyPr/>
        <a:lstStyle/>
        <a:p>
          <a:r>
            <a:rPr lang="ar-SA" dirty="0" smtClean="0"/>
            <a:t>الخاتمة</a:t>
          </a:r>
          <a:endParaRPr lang="en-US" dirty="0"/>
        </a:p>
      </dgm:t>
    </dgm:pt>
    <dgm:pt modelId="{66F08392-98AF-4677-B8A9-C9F5AE233F6F}" type="parTrans" cxnId="{0E9F1146-2D84-490A-997E-E48D5764C40D}">
      <dgm:prSet/>
      <dgm:spPr/>
      <dgm:t>
        <a:bodyPr/>
        <a:lstStyle/>
        <a:p>
          <a:endParaRPr lang="en-US"/>
        </a:p>
      </dgm:t>
    </dgm:pt>
    <dgm:pt modelId="{ACA303AB-C61D-4B79-BF47-3BF98322F5C6}" type="sibTrans" cxnId="{0E9F1146-2D84-490A-997E-E48D5764C40D}">
      <dgm:prSet/>
      <dgm:spPr/>
      <dgm:t>
        <a:bodyPr/>
        <a:lstStyle/>
        <a:p>
          <a:endParaRPr lang="en-US"/>
        </a:p>
      </dgm:t>
    </dgm:pt>
    <dgm:pt modelId="{2DFE5B44-5001-40A1-9791-68E434057CF7}" type="pres">
      <dgm:prSet presAssocID="{F3E088A2-E8D9-463C-BE29-8E132DA02F87}" presName="compositeShape" presStyleCnt="0">
        <dgm:presLayoutVars>
          <dgm:dir/>
          <dgm:resizeHandles/>
        </dgm:presLayoutVars>
      </dgm:prSet>
      <dgm:spPr/>
    </dgm:pt>
    <dgm:pt modelId="{197BDC6F-E783-49A7-BC16-72418947208E}" type="pres">
      <dgm:prSet presAssocID="{F3E088A2-E8D9-463C-BE29-8E132DA02F87}" presName="pyramid" presStyleLbl="node1" presStyleIdx="0" presStyleCnt="1"/>
      <dgm:spPr/>
    </dgm:pt>
    <dgm:pt modelId="{CFF57693-BB25-456C-B39F-F3BAA13C92C0}" type="pres">
      <dgm:prSet presAssocID="{F3E088A2-E8D9-463C-BE29-8E132DA02F87}" presName="theList" presStyleCnt="0"/>
      <dgm:spPr/>
    </dgm:pt>
    <dgm:pt modelId="{B23D8A67-B89A-4A02-BB87-D6A2A99E40B3}" type="pres">
      <dgm:prSet presAssocID="{4B345CD7-771B-43F5-95D5-D356E0C7E7EF}" presName="aNode" presStyleLbl="fgAcc1" presStyleIdx="0" presStyleCnt="3">
        <dgm:presLayoutVars>
          <dgm:bulletEnabled val="1"/>
        </dgm:presLayoutVars>
      </dgm:prSet>
      <dgm:spPr/>
      <dgm:t>
        <a:bodyPr/>
        <a:lstStyle/>
        <a:p>
          <a:endParaRPr lang="en-US"/>
        </a:p>
      </dgm:t>
    </dgm:pt>
    <dgm:pt modelId="{6472CC21-FF3A-4BD5-AB70-352DB2F28E73}" type="pres">
      <dgm:prSet presAssocID="{4B345CD7-771B-43F5-95D5-D356E0C7E7EF}" presName="aSpace" presStyleCnt="0"/>
      <dgm:spPr/>
    </dgm:pt>
    <dgm:pt modelId="{94EA3003-AE2F-4032-86EA-809A055A50B0}" type="pres">
      <dgm:prSet presAssocID="{3A1ACF11-0438-4B27-A499-30E22FCF214E}" presName="aNode" presStyleLbl="fgAcc1" presStyleIdx="1" presStyleCnt="3" custLinFactY="4235" custLinFactNeighborY="100000">
        <dgm:presLayoutVars>
          <dgm:bulletEnabled val="1"/>
        </dgm:presLayoutVars>
      </dgm:prSet>
      <dgm:spPr/>
      <dgm:t>
        <a:bodyPr/>
        <a:lstStyle/>
        <a:p>
          <a:endParaRPr lang="en-US"/>
        </a:p>
      </dgm:t>
    </dgm:pt>
    <dgm:pt modelId="{19FA026D-8A0D-43DE-9C1D-097DF8190BA4}" type="pres">
      <dgm:prSet presAssocID="{3A1ACF11-0438-4B27-A499-30E22FCF214E}" presName="aSpace" presStyleCnt="0"/>
      <dgm:spPr/>
    </dgm:pt>
    <dgm:pt modelId="{129CEAC8-7642-46F2-B58E-CB4BF10A3F19}" type="pres">
      <dgm:prSet presAssocID="{01755B10-F757-48FD-9F2E-78F836498C2D}" presName="aNode" presStyleLbl="fgAcc1" presStyleIdx="2" presStyleCnt="3" custLinFactY="20966" custLinFactNeighborY="100000">
        <dgm:presLayoutVars>
          <dgm:bulletEnabled val="1"/>
        </dgm:presLayoutVars>
      </dgm:prSet>
      <dgm:spPr/>
      <dgm:t>
        <a:bodyPr/>
        <a:lstStyle/>
        <a:p>
          <a:endParaRPr lang="en-US"/>
        </a:p>
      </dgm:t>
    </dgm:pt>
    <dgm:pt modelId="{29F3A1F2-F0F1-4A9F-A1A4-E5B6D1E73329}" type="pres">
      <dgm:prSet presAssocID="{01755B10-F757-48FD-9F2E-78F836498C2D}" presName="aSpace" presStyleCnt="0"/>
      <dgm:spPr/>
    </dgm:pt>
  </dgm:ptLst>
  <dgm:cxnLst>
    <dgm:cxn modelId="{78E66E8A-6805-4568-997E-55F32B7E18DD}" type="presOf" srcId="{01755B10-F757-48FD-9F2E-78F836498C2D}" destId="{129CEAC8-7642-46F2-B58E-CB4BF10A3F19}" srcOrd="0" destOrd="0" presId="urn:microsoft.com/office/officeart/2005/8/layout/pyramid2"/>
    <dgm:cxn modelId="{16FEDA81-B250-4A5B-9642-9F5DAE5B0DB4}" type="presOf" srcId="{3A1ACF11-0438-4B27-A499-30E22FCF214E}" destId="{94EA3003-AE2F-4032-86EA-809A055A50B0}" srcOrd="0" destOrd="0" presId="urn:microsoft.com/office/officeart/2005/8/layout/pyramid2"/>
    <dgm:cxn modelId="{75F9E95F-ABD1-4C0C-A3CC-9669AA5210FF}" type="presOf" srcId="{F3E088A2-E8D9-463C-BE29-8E132DA02F87}" destId="{2DFE5B44-5001-40A1-9791-68E434057CF7}" srcOrd="0" destOrd="0" presId="urn:microsoft.com/office/officeart/2005/8/layout/pyramid2"/>
    <dgm:cxn modelId="{36BCBFF1-D7A7-4D62-9442-521188660085}" srcId="{F3E088A2-E8D9-463C-BE29-8E132DA02F87}" destId="{4B345CD7-771B-43F5-95D5-D356E0C7E7EF}" srcOrd="0" destOrd="0" parTransId="{4C2F0B3A-4B61-4DD3-AC2F-DCAC8DD09D5D}" sibTransId="{347C7E9A-68B7-4FA7-8D3F-1D822978A2F3}"/>
    <dgm:cxn modelId="{5B22EF36-3615-4BC3-B6EC-0147B1F895FA}" type="presOf" srcId="{4B345CD7-771B-43F5-95D5-D356E0C7E7EF}" destId="{B23D8A67-B89A-4A02-BB87-D6A2A99E40B3}" srcOrd="0" destOrd="0" presId="urn:microsoft.com/office/officeart/2005/8/layout/pyramid2"/>
    <dgm:cxn modelId="{267BA4C5-75B2-42F7-AF37-4B36479FAD08}" srcId="{F3E088A2-E8D9-463C-BE29-8E132DA02F87}" destId="{3A1ACF11-0438-4B27-A499-30E22FCF214E}" srcOrd="1" destOrd="0" parTransId="{A5654D24-4DF6-44CA-BFF6-94C7AE5C53B3}" sibTransId="{DD7A7D68-00BC-4ADA-A988-58C5B8289846}"/>
    <dgm:cxn modelId="{0E9F1146-2D84-490A-997E-E48D5764C40D}" srcId="{F3E088A2-E8D9-463C-BE29-8E132DA02F87}" destId="{01755B10-F757-48FD-9F2E-78F836498C2D}" srcOrd="2" destOrd="0" parTransId="{66F08392-98AF-4677-B8A9-C9F5AE233F6F}" sibTransId="{ACA303AB-C61D-4B79-BF47-3BF98322F5C6}"/>
    <dgm:cxn modelId="{5B5581A9-2BAF-47F6-BA32-1D1DEBF464E6}" type="presParOf" srcId="{2DFE5B44-5001-40A1-9791-68E434057CF7}" destId="{197BDC6F-E783-49A7-BC16-72418947208E}" srcOrd="0" destOrd="0" presId="urn:microsoft.com/office/officeart/2005/8/layout/pyramid2"/>
    <dgm:cxn modelId="{15447833-88EB-43CC-90A5-D02F9921961F}" type="presParOf" srcId="{2DFE5B44-5001-40A1-9791-68E434057CF7}" destId="{CFF57693-BB25-456C-B39F-F3BAA13C92C0}" srcOrd="1" destOrd="0" presId="urn:microsoft.com/office/officeart/2005/8/layout/pyramid2"/>
    <dgm:cxn modelId="{1BEE3F56-BB69-447F-BF4B-9A00DEF68412}" type="presParOf" srcId="{CFF57693-BB25-456C-B39F-F3BAA13C92C0}" destId="{B23D8A67-B89A-4A02-BB87-D6A2A99E40B3}" srcOrd="0" destOrd="0" presId="urn:microsoft.com/office/officeart/2005/8/layout/pyramid2"/>
    <dgm:cxn modelId="{552DD0EA-FC88-4CA6-8009-EAD034004B69}" type="presParOf" srcId="{CFF57693-BB25-456C-B39F-F3BAA13C92C0}" destId="{6472CC21-FF3A-4BD5-AB70-352DB2F28E73}" srcOrd="1" destOrd="0" presId="urn:microsoft.com/office/officeart/2005/8/layout/pyramid2"/>
    <dgm:cxn modelId="{0A4A267A-90BC-47A6-9B7A-59732DE22AF8}" type="presParOf" srcId="{CFF57693-BB25-456C-B39F-F3BAA13C92C0}" destId="{94EA3003-AE2F-4032-86EA-809A055A50B0}" srcOrd="2" destOrd="0" presId="urn:microsoft.com/office/officeart/2005/8/layout/pyramid2"/>
    <dgm:cxn modelId="{BAE0FDD8-4021-4899-A089-E4193262D981}" type="presParOf" srcId="{CFF57693-BB25-456C-B39F-F3BAA13C92C0}" destId="{19FA026D-8A0D-43DE-9C1D-097DF8190BA4}" srcOrd="3" destOrd="0" presId="urn:microsoft.com/office/officeart/2005/8/layout/pyramid2"/>
    <dgm:cxn modelId="{A71B2A69-5FB5-48BE-9BD8-055285D28D9B}" type="presParOf" srcId="{CFF57693-BB25-456C-B39F-F3BAA13C92C0}" destId="{129CEAC8-7642-46F2-B58E-CB4BF10A3F19}" srcOrd="4" destOrd="0" presId="urn:microsoft.com/office/officeart/2005/8/layout/pyramid2"/>
    <dgm:cxn modelId="{59DA515E-43C5-4145-8DC7-B87A6FCE0F51}" type="presParOf" srcId="{CFF57693-BB25-456C-B39F-F3BAA13C92C0}" destId="{29F3A1F2-F0F1-4A9F-A1A4-E5B6D1E73329}" srcOrd="5"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76367A9-6495-4B8C-91B7-A2880E889D6F}" type="datetimeFigureOut">
              <a:rPr lang="en-US" smtClean="0"/>
              <a:pPr/>
              <a:t>9/25/2009</a:t>
            </a:fld>
            <a:endParaRPr lang="en-US"/>
          </a:p>
        </p:txBody>
      </p:sp>
      <p:sp>
        <p:nvSpPr>
          <p:cNvPr id="16" name="Slide Number Placeholder 15"/>
          <p:cNvSpPr>
            <a:spLocks noGrp="1"/>
          </p:cNvSpPr>
          <p:nvPr>
            <p:ph type="sldNum" sz="quarter" idx="11"/>
          </p:nvPr>
        </p:nvSpPr>
        <p:spPr/>
        <p:txBody>
          <a:bodyPr/>
          <a:lstStyle/>
          <a:p>
            <a:fld id="{63575899-5D53-4ED4-A047-7778A4050F87}"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6367A9-6495-4B8C-91B7-A2880E889D6F}" type="datetimeFigureOut">
              <a:rPr lang="en-US" smtClean="0"/>
              <a:pPr/>
              <a:t>9/25/2009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75899-5D53-4ED4-A047-7778A4050F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6367A9-6495-4B8C-91B7-A2880E889D6F}" type="datetimeFigureOut">
              <a:rPr lang="en-US" smtClean="0"/>
              <a:pPr/>
              <a:t>9/25/2009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75899-5D53-4ED4-A047-7778A4050F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76367A9-6495-4B8C-91B7-A2880E889D6F}" type="datetimeFigureOut">
              <a:rPr lang="en-US" smtClean="0"/>
              <a:pPr/>
              <a:t>9/25/2009</a:t>
            </a:fld>
            <a:endParaRPr lang="en-US"/>
          </a:p>
        </p:txBody>
      </p:sp>
      <p:sp>
        <p:nvSpPr>
          <p:cNvPr id="15" name="Slide Number Placeholder 14"/>
          <p:cNvSpPr>
            <a:spLocks noGrp="1"/>
          </p:cNvSpPr>
          <p:nvPr>
            <p:ph type="sldNum" sz="quarter" idx="15"/>
          </p:nvPr>
        </p:nvSpPr>
        <p:spPr/>
        <p:txBody>
          <a:bodyPr/>
          <a:lstStyle>
            <a:lvl1pPr algn="ctr">
              <a:defRPr/>
            </a:lvl1pPr>
          </a:lstStyle>
          <a:p>
            <a:fld id="{63575899-5D53-4ED4-A047-7778A4050F87}"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76367A9-6495-4B8C-91B7-A2880E889D6F}" type="datetimeFigureOut">
              <a:rPr lang="en-US" smtClean="0"/>
              <a:pPr/>
              <a:t>9/25/2009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75899-5D53-4ED4-A047-7778A4050F87}"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76367A9-6495-4B8C-91B7-A2880E889D6F}" type="datetimeFigureOut">
              <a:rPr lang="en-US" smtClean="0"/>
              <a:pPr/>
              <a:t>9/25/2009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75899-5D53-4ED4-A047-7778A4050F8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3575899-5D53-4ED4-A047-7778A4050F87}"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76367A9-6495-4B8C-91B7-A2880E889D6F}" type="datetimeFigureOut">
              <a:rPr lang="en-US" smtClean="0"/>
              <a:pPr/>
              <a:t>9/25/2009</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76367A9-6495-4B8C-91B7-A2880E889D6F}" type="datetimeFigureOut">
              <a:rPr lang="en-US" smtClean="0"/>
              <a:pPr/>
              <a:t>9/25/2009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575899-5D53-4ED4-A047-7778A4050F8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7A9-6495-4B8C-91B7-A2880E889D6F}" type="datetimeFigureOut">
              <a:rPr lang="en-US" smtClean="0"/>
              <a:pPr/>
              <a:t>9/25/2009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575899-5D53-4ED4-A047-7778A4050F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76367A9-6495-4B8C-91B7-A2880E889D6F}" type="datetimeFigureOut">
              <a:rPr lang="en-US" smtClean="0"/>
              <a:pPr/>
              <a:t>9/25/2009</a:t>
            </a:fld>
            <a:endParaRPr lang="en-US"/>
          </a:p>
        </p:txBody>
      </p:sp>
      <p:sp>
        <p:nvSpPr>
          <p:cNvPr id="9" name="Slide Number Placeholder 8"/>
          <p:cNvSpPr>
            <a:spLocks noGrp="1"/>
          </p:cNvSpPr>
          <p:nvPr>
            <p:ph type="sldNum" sz="quarter" idx="15"/>
          </p:nvPr>
        </p:nvSpPr>
        <p:spPr/>
        <p:txBody>
          <a:bodyPr/>
          <a:lstStyle/>
          <a:p>
            <a:fld id="{63575899-5D53-4ED4-A047-7778A4050F87}"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76367A9-6495-4B8C-91B7-A2880E889D6F}" type="datetimeFigureOut">
              <a:rPr lang="en-US" smtClean="0"/>
              <a:pPr/>
              <a:t>9/25/2009</a:t>
            </a:fld>
            <a:endParaRPr lang="en-US"/>
          </a:p>
        </p:txBody>
      </p:sp>
      <p:sp>
        <p:nvSpPr>
          <p:cNvPr id="9" name="Slide Number Placeholder 8"/>
          <p:cNvSpPr>
            <a:spLocks noGrp="1"/>
          </p:cNvSpPr>
          <p:nvPr>
            <p:ph type="sldNum" sz="quarter" idx="11"/>
          </p:nvPr>
        </p:nvSpPr>
        <p:spPr/>
        <p:txBody>
          <a:bodyPr/>
          <a:lstStyle/>
          <a:p>
            <a:fld id="{63575899-5D53-4ED4-A047-7778A4050F8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76367A9-6495-4B8C-91B7-A2880E889D6F}" type="datetimeFigureOut">
              <a:rPr lang="en-US" smtClean="0"/>
              <a:pPr/>
              <a:t>9/25/2009</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3575899-5D53-4ED4-A047-7778A4050F87}"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8.xml"/><Relationship Id="rId3" Type="http://schemas.openxmlformats.org/officeDocument/2006/relationships/diagramLayout" Target="../diagrams/layout7.xml"/><Relationship Id="rId7" Type="http://schemas.openxmlformats.org/officeDocument/2006/relationships/diagramLayout" Target="../diagrams/layout8.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openxmlformats.org/officeDocument/2006/relationships/diagramData" Target="../diagrams/data8.xml"/><Relationship Id="rId5" Type="http://schemas.openxmlformats.org/officeDocument/2006/relationships/diagramColors" Target="../diagrams/colors7.xml"/><Relationship Id="rId4" Type="http://schemas.openxmlformats.org/officeDocument/2006/relationships/diagramQuickStyle" Target="../diagrams/quickStyle7.xml"/><Relationship Id="rId9" Type="http://schemas.openxmlformats.org/officeDocument/2006/relationships/diagramColors" Target="../diagrams/colors8.xml"/></Relationships>
</file>

<file path=ppt/slides/_rels/slide19.xml.rels><?xml version="1.0" encoding="UTF-8" standalone="yes"?>
<Relationships xmlns="http://schemas.openxmlformats.org/package/2006/relationships"><Relationship Id="rId8" Type="http://schemas.openxmlformats.org/officeDocument/2006/relationships/diagramQuickStyle" Target="../diagrams/quickStyle10.xml"/><Relationship Id="rId3" Type="http://schemas.openxmlformats.org/officeDocument/2006/relationships/diagramLayout" Target="../diagrams/layout9.xml"/><Relationship Id="rId7" Type="http://schemas.openxmlformats.org/officeDocument/2006/relationships/diagramLayout" Target="../diagrams/layout10.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openxmlformats.org/officeDocument/2006/relationships/diagramData" Target="../diagrams/data10.xml"/><Relationship Id="rId5" Type="http://schemas.openxmlformats.org/officeDocument/2006/relationships/diagramColors" Target="../diagrams/colors9.xml"/><Relationship Id="rId4" Type="http://schemas.openxmlformats.org/officeDocument/2006/relationships/diagramQuickStyle" Target="../diagrams/quickStyle9.xml"/><Relationship Id="rId9" Type="http://schemas.openxmlformats.org/officeDocument/2006/relationships/diagramColors" Target="../diagrams/colors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diagramQuickStyle" Target="../diagrams/quickStyle12.xml"/><Relationship Id="rId3" Type="http://schemas.openxmlformats.org/officeDocument/2006/relationships/diagramLayout" Target="../diagrams/layout11.xml"/><Relationship Id="rId7" Type="http://schemas.openxmlformats.org/officeDocument/2006/relationships/diagramLayout" Target="../diagrams/layout12.xml"/><Relationship Id="rId2" Type="http://schemas.openxmlformats.org/officeDocument/2006/relationships/diagramData" Target="../diagrams/data11.xml"/><Relationship Id="rId1" Type="http://schemas.openxmlformats.org/officeDocument/2006/relationships/slideLayout" Target="../slideLayouts/slideLayout6.xml"/><Relationship Id="rId6" Type="http://schemas.openxmlformats.org/officeDocument/2006/relationships/diagramData" Target="../diagrams/data12.xml"/><Relationship Id="rId5" Type="http://schemas.openxmlformats.org/officeDocument/2006/relationships/diagramColors" Target="../diagrams/colors11.xml"/><Relationship Id="rId4" Type="http://schemas.openxmlformats.org/officeDocument/2006/relationships/diagramQuickStyle" Target="../diagrams/quickStyle11.xml"/><Relationship Id="rId9" Type="http://schemas.openxmlformats.org/officeDocument/2006/relationships/diagramColors" Target="../diagrams/colors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400800" y="1524000"/>
            <a:ext cx="2286000" cy="3505200"/>
          </a:xfrm>
        </p:spPr>
        <p:txBody>
          <a:bodyPr>
            <a:noAutofit/>
          </a:bodyPr>
          <a:lstStyle/>
          <a:p>
            <a:pPr algn="ctr"/>
            <a:r>
              <a:rPr lang="ar-SA" sz="6600" b="1" dirty="0" smtClean="0"/>
              <a:t>فن صناعة الخبر</a:t>
            </a:r>
            <a:endParaRPr lang="en-US" sz="6600" b="1" dirty="0"/>
          </a:p>
        </p:txBody>
      </p:sp>
      <p:pic>
        <p:nvPicPr>
          <p:cNvPr id="5" name="Picture Placeholder 4" descr="news.jpg"/>
          <p:cNvPicPr>
            <a:picLocks noGrp="1" noChangeAspect="1"/>
          </p:cNvPicPr>
          <p:nvPr>
            <p:ph type="pic" idx="1"/>
          </p:nvPr>
        </p:nvPicPr>
        <p:blipFill>
          <a:blip r:embed="rId2"/>
          <a:srcRect t="3797" b="3797"/>
          <a:stretch>
            <a:fillRect/>
          </a:stretch>
        </p:blipFill>
        <p:spPr/>
      </p:pic>
      <p:sp>
        <p:nvSpPr>
          <p:cNvPr id="10" name="Text Placeholder 9"/>
          <p:cNvSpPr>
            <a:spLocks noGrp="1"/>
          </p:cNvSpPr>
          <p:nvPr>
            <p:ph type="body" sz="half" idx="2"/>
          </p:nvPr>
        </p:nvSpPr>
        <p:spPr>
          <a:xfrm>
            <a:off x="533400" y="5181600"/>
            <a:ext cx="5791200" cy="838200"/>
          </a:xfrm>
        </p:spPr>
        <p:txBody>
          <a:bodyPr>
            <a:noAutofit/>
          </a:bodyPr>
          <a:lstStyle/>
          <a:p>
            <a:pPr algn="ctr"/>
            <a:r>
              <a:rPr lang="ar-SA" sz="2000" b="1" dirty="0" smtClean="0">
                <a:solidFill>
                  <a:srgbClr val="FFC000"/>
                </a:solidFill>
              </a:rPr>
              <a:t>أماني </a:t>
            </a:r>
            <a:r>
              <a:rPr lang="ar-SA" sz="2000" b="1" dirty="0" err="1" smtClean="0">
                <a:solidFill>
                  <a:srgbClr val="FFC000"/>
                </a:solidFill>
              </a:rPr>
              <a:t>المسقطي</a:t>
            </a:r>
            <a:r>
              <a:rPr lang="ar-SA" sz="2000" b="1" dirty="0" smtClean="0">
                <a:solidFill>
                  <a:srgbClr val="FFC000"/>
                </a:solidFill>
              </a:rPr>
              <a:t>			هاني الفردان </a:t>
            </a:r>
            <a:endParaRPr lang="en-US" sz="2000" b="1"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 calcmode="lin" valueType="num">
                                      <p:cBhvr>
                                        <p:cTn id="11" dur="5000" fill="hold"/>
                                        <p:tgtEl>
                                          <p:spTgt spid="10">
                                            <p:txEl>
                                              <p:pRg st="0" end="0"/>
                                            </p:txEl>
                                          </p:spTgt>
                                        </p:tgtEl>
                                        <p:attrNameLst>
                                          <p:attrName>ppt_w</p:attrName>
                                        </p:attrNameLst>
                                      </p:cBhvr>
                                      <p:tavLst>
                                        <p:tav tm="0" fmla="#ppt_w*sin(2.5*pi*$)">
                                          <p:val>
                                            <p:fltVal val="0"/>
                                          </p:val>
                                        </p:tav>
                                        <p:tav tm="100000">
                                          <p:val>
                                            <p:fltVal val="1"/>
                                          </p:val>
                                        </p:tav>
                                      </p:tavLst>
                                    </p:anim>
                                    <p:anim calcmode="lin" valueType="num">
                                      <p:cBhvr>
                                        <p:cTn id="12" dur="5000" fill="hold"/>
                                        <p:tgtEl>
                                          <p:spTgt spid="10">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Box 4"/>
          <p:cNvSpPr txBox="1">
            <a:spLocks noChangeArrowheads="1"/>
          </p:cNvSpPr>
          <p:nvPr/>
        </p:nvSpPr>
        <p:spPr bwMode="auto">
          <a:xfrm>
            <a:off x="4114800" y="1933574"/>
            <a:ext cx="4800600" cy="5016758"/>
          </a:xfrm>
          <a:prstGeom prst="rect">
            <a:avLst/>
          </a:prstGeom>
          <a:noFill/>
          <a:ln w="9525" algn="ctr">
            <a:noFill/>
            <a:miter lim="800000"/>
            <a:headEnd/>
            <a:tailEnd/>
          </a:ln>
          <a:effectLst/>
        </p:spPr>
        <p:txBody>
          <a:bodyPr wrap="square">
            <a:spAutoFit/>
          </a:bodyPr>
          <a:lstStyle/>
          <a:p>
            <a:pPr algn="r" rtl="1">
              <a:buClr>
                <a:schemeClr val="tx1"/>
              </a:buClr>
              <a:buFont typeface="Wingdings" pitchFamily="2" charset="2"/>
              <a:buChar char="ç"/>
            </a:pPr>
            <a:r>
              <a:rPr lang="ar-BH" sz="3200" b="1" dirty="0">
                <a:solidFill>
                  <a:schemeClr val="hlink"/>
                </a:solidFill>
                <a:cs typeface="Traditional Arabic" pitchFamily="2" charset="-78"/>
              </a:rPr>
              <a:t> </a:t>
            </a:r>
            <a:r>
              <a:rPr lang="ar-BH" sz="3200" b="1" dirty="0">
                <a:solidFill>
                  <a:schemeClr val="accent3">
                    <a:lumMod val="40000"/>
                    <a:lumOff val="60000"/>
                  </a:schemeClr>
                </a:solidFill>
                <a:cs typeface="Traditional Arabic" pitchFamily="2" charset="-78"/>
              </a:rPr>
              <a:t>من؟ </a:t>
            </a:r>
            <a:r>
              <a:rPr lang="ar-BH" sz="3200" b="1" dirty="0">
                <a:cs typeface="Traditional Arabic" pitchFamily="2" charset="-78"/>
              </a:rPr>
              <a:t>	</a:t>
            </a:r>
            <a:r>
              <a:rPr lang="ar-BH" sz="2400" b="1" dirty="0">
                <a:cs typeface="Traditional Arabic" pitchFamily="2" charset="-78"/>
              </a:rPr>
              <a:t>رجل </a:t>
            </a:r>
            <a:r>
              <a:rPr lang="ar-SA" sz="2400" b="1" dirty="0" smtClean="0">
                <a:cs typeface="Traditional Arabic" pitchFamily="2" charset="-78"/>
              </a:rPr>
              <a:t>أعمال </a:t>
            </a:r>
            <a:r>
              <a:rPr lang="ar-BH" sz="2400" b="1" dirty="0" smtClean="0">
                <a:cs typeface="Traditional Arabic" pitchFamily="2" charset="-78"/>
              </a:rPr>
              <a:t>يوناني </a:t>
            </a:r>
            <a:r>
              <a:rPr lang="ar-BH" sz="2400" b="1" dirty="0">
                <a:cs typeface="Traditional Arabic" pitchFamily="2" charset="-78"/>
              </a:rPr>
              <a:t>يبلغ من العمل </a:t>
            </a:r>
            <a:r>
              <a:rPr lang="ar-SA" sz="2400" b="1" dirty="0" smtClean="0">
                <a:cs typeface="Traditional Arabic" pitchFamily="2" charset="-78"/>
              </a:rPr>
              <a:t>		</a:t>
            </a:r>
            <a:r>
              <a:rPr lang="ar-BH" sz="2400" b="1" dirty="0" smtClean="0">
                <a:cs typeface="Traditional Arabic" pitchFamily="2" charset="-78"/>
              </a:rPr>
              <a:t>62 عاما</a:t>
            </a:r>
            <a:endParaRPr lang="ar-BH" sz="2400" b="1" dirty="0">
              <a:cs typeface="Traditional Arabic" pitchFamily="2" charset="-78"/>
            </a:endParaRPr>
          </a:p>
          <a:p>
            <a:pPr algn="r" rtl="1">
              <a:buClr>
                <a:schemeClr val="tx1"/>
              </a:buClr>
              <a:buFont typeface="Wingdings" pitchFamily="2" charset="2"/>
              <a:buChar char="ç"/>
            </a:pPr>
            <a:r>
              <a:rPr lang="ar-BH" sz="3200" b="1" dirty="0">
                <a:solidFill>
                  <a:schemeClr val="hlink"/>
                </a:solidFill>
                <a:cs typeface="Traditional Arabic" pitchFamily="2" charset="-78"/>
              </a:rPr>
              <a:t> </a:t>
            </a:r>
            <a:r>
              <a:rPr lang="ar-BH" sz="3200" b="1" dirty="0">
                <a:solidFill>
                  <a:schemeClr val="accent3">
                    <a:lumMod val="40000"/>
                    <a:lumOff val="60000"/>
                  </a:schemeClr>
                </a:solidFill>
                <a:cs typeface="Traditional Arabic" pitchFamily="2" charset="-78"/>
              </a:rPr>
              <a:t>متى؟</a:t>
            </a:r>
            <a:r>
              <a:rPr lang="ar-BH" sz="3200" b="1" dirty="0">
                <a:cs typeface="Traditional Arabic" pitchFamily="2" charset="-78"/>
              </a:rPr>
              <a:t>	</a:t>
            </a:r>
            <a:r>
              <a:rPr lang="ar-BH" sz="2400" b="1" dirty="0">
                <a:cs typeface="Traditional Arabic" pitchFamily="2" charset="-78"/>
              </a:rPr>
              <a:t>صباح الجمعة</a:t>
            </a:r>
            <a:r>
              <a:rPr lang="ar-BH" sz="3200" b="1" dirty="0">
                <a:cs typeface="Traditional Arabic" pitchFamily="2" charset="-78"/>
              </a:rPr>
              <a:t>	</a:t>
            </a:r>
          </a:p>
          <a:p>
            <a:pPr algn="r" rtl="1">
              <a:buClr>
                <a:schemeClr val="tx1"/>
              </a:buClr>
              <a:buFont typeface="Wingdings" pitchFamily="2" charset="2"/>
              <a:buChar char="ç"/>
            </a:pPr>
            <a:r>
              <a:rPr lang="ar-BH" sz="3200" b="1" dirty="0">
                <a:solidFill>
                  <a:schemeClr val="hlink"/>
                </a:solidFill>
                <a:cs typeface="Traditional Arabic" pitchFamily="2" charset="-78"/>
              </a:rPr>
              <a:t> </a:t>
            </a:r>
            <a:r>
              <a:rPr lang="ar-BH" sz="3200" b="1" dirty="0">
                <a:solidFill>
                  <a:schemeClr val="accent3">
                    <a:lumMod val="40000"/>
                    <a:lumOff val="60000"/>
                  </a:schemeClr>
                </a:solidFill>
                <a:cs typeface="Traditional Arabic" pitchFamily="2" charset="-78"/>
              </a:rPr>
              <a:t>أين؟</a:t>
            </a:r>
            <a:r>
              <a:rPr lang="ar-BH" sz="3200" b="1" dirty="0">
                <a:cs typeface="Traditional Arabic" pitchFamily="2" charset="-78"/>
              </a:rPr>
              <a:t>	</a:t>
            </a:r>
            <a:r>
              <a:rPr lang="ar-SA" sz="2400" b="1" dirty="0">
                <a:cs typeface="Traditional Arabic" pitchFamily="2" charset="-78"/>
              </a:rPr>
              <a:t>فولا بضاحية جنوب </a:t>
            </a:r>
            <a:r>
              <a:rPr lang="ar-SA" sz="2400" b="1" dirty="0" smtClean="0">
                <a:cs typeface="Traditional Arabic" pitchFamily="2" charset="-78"/>
              </a:rPr>
              <a:t>أثينا</a:t>
            </a:r>
            <a:endParaRPr lang="ar-BH" sz="3200" b="1" dirty="0">
              <a:cs typeface="Traditional Arabic" pitchFamily="2" charset="-78"/>
            </a:endParaRPr>
          </a:p>
          <a:p>
            <a:pPr algn="r" rtl="1">
              <a:buClr>
                <a:schemeClr val="tx1"/>
              </a:buClr>
              <a:buFont typeface="Wingdings" pitchFamily="2" charset="2"/>
              <a:buChar char="ç"/>
            </a:pPr>
            <a:r>
              <a:rPr lang="ar-BH" sz="3200" b="1" dirty="0">
                <a:solidFill>
                  <a:schemeClr val="hlink"/>
                </a:solidFill>
                <a:cs typeface="Traditional Arabic" pitchFamily="2" charset="-78"/>
              </a:rPr>
              <a:t> </a:t>
            </a:r>
            <a:r>
              <a:rPr lang="ar-BH" sz="3200" b="1" dirty="0">
                <a:solidFill>
                  <a:schemeClr val="accent3">
                    <a:lumMod val="40000"/>
                    <a:lumOff val="60000"/>
                  </a:schemeClr>
                </a:solidFill>
                <a:cs typeface="Traditional Arabic" pitchFamily="2" charset="-78"/>
              </a:rPr>
              <a:t>ماذا؟</a:t>
            </a:r>
            <a:r>
              <a:rPr lang="ar-BH" sz="3200" b="1" dirty="0">
                <a:cs typeface="Traditional Arabic" pitchFamily="2" charset="-78"/>
              </a:rPr>
              <a:t>	</a:t>
            </a:r>
            <a:r>
              <a:rPr lang="ar-BH" sz="2400" b="1" dirty="0">
                <a:cs typeface="Traditional Arabic" pitchFamily="2" charset="-78"/>
              </a:rPr>
              <a:t>أصيب بجراح بالغة</a:t>
            </a:r>
          </a:p>
          <a:p>
            <a:pPr algn="r" rtl="1">
              <a:buClr>
                <a:schemeClr val="tx1"/>
              </a:buClr>
              <a:buFont typeface="Wingdings" pitchFamily="2" charset="2"/>
              <a:buChar char="ç"/>
            </a:pPr>
            <a:r>
              <a:rPr lang="ar-BH" sz="3200" b="1" dirty="0">
                <a:solidFill>
                  <a:schemeClr val="hlink"/>
                </a:solidFill>
                <a:cs typeface="Traditional Arabic" pitchFamily="2" charset="-78"/>
              </a:rPr>
              <a:t> </a:t>
            </a:r>
            <a:r>
              <a:rPr lang="ar-BH" sz="3200" b="1" dirty="0">
                <a:solidFill>
                  <a:schemeClr val="accent3">
                    <a:lumMod val="40000"/>
                    <a:lumOff val="60000"/>
                  </a:schemeClr>
                </a:solidFill>
                <a:cs typeface="Traditional Arabic" pitchFamily="2" charset="-78"/>
              </a:rPr>
              <a:t>كيف؟</a:t>
            </a:r>
            <a:r>
              <a:rPr lang="ar-BH" sz="3200" b="1" dirty="0">
                <a:cs typeface="Traditional Arabic" pitchFamily="2" charset="-78"/>
              </a:rPr>
              <a:t>	</a:t>
            </a:r>
            <a:r>
              <a:rPr lang="ar-SA" sz="2400" b="1" dirty="0">
                <a:cs typeface="Traditional Arabic" pitchFamily="2" charset="-78"/>
              </a:rPr>
              <a:t>انفجار سيارته التي تم </a:t>
            </a:r>
            <a:r>
              <a:rPr lang="ar-BH" sz="2400" b="1" dirty="0">
                <a:cs typeface="Traditional Arabic" pitchFamily="2" charset="-78"/>
              </a:rPr>
              <a:t>	</a:t>
            </a:r>
            <a:r>
              <a:rPr lang="ar-SA" sz="2400" b="1" dirty="0" err="1">
                <a:cs typeface="Traditional Arabic" pitchFamily="2" charset="-78"/>
              </a:rPr>
              <a:t>تفخيخها</a:t>
            </a:r>
            <a:r>
              <a:rPr lang="ar-BH" sz="2400" b="1" dirty="0">
                <a:cs typeface="Traditional Arabic" pitchFamily="2" charset="-78"/>
              </a:rPr>
              <a:t> </a:t>
            </a:r>
            <a:r>
              <a:rPr lang="ar-SA" sz="2400" b="1" dirty="0" smtClean="0">
                <a:solidFill>
                  <a:srgbClr val="000000"/>
                </a:solidFill>
                <a:cs typeface="Traditional Arabic" pitchFamily="2" charset="-78"/>
              </a:rPr>
              <a:t>			</a:t>
            </a:r>
            <a:r>
              <a:rPr lang="ar-BH" sz="2400" b="1" dirty="0" smtClean="0">
                <a:cs typeface="Traditional Arabic" pitchFamily="2" charset="-78"/>
              </a:rPr>
              <a:t>حين </a:t>
            </a:r>
            <a:r>
              <a:rPr lang="ar-BH" sz="2400" b="1" dirty="0">
                <a:cs typeface="Traditional Arabic" pitchFamily="2" charset="-78"/>
              </a:rPr>
              <a:t>دخوله إياها</a:t>
            </a:r>
            <a:r>
              <a:rPr lang="ar-SA" sz="2400" b="1" dirty="0">
                <a:cs typeface="Traditional Arabic" pitchFamily="2" charset="-78"/>
              </a:rPr>
              <a:t> </a:t>
            </a:r>
            <a:r>
              <a:rPr lang="ar-BH" sz="3200" b="1" dirty="0">
                <a:cs typeface="Traditional Arabic" pitchFamily="2" charset="-78"/>
              </a:rPr>
              <a:t> </a:t>
            </a:r>
          </a:p>
          <a:p>
            <a:pPr algn="r" rtl="1">
              <a:buClr>
                <a:schemeClr val="tx1"/>
              </a:buClr>
              <a:buFont typeface="Wingdings" pitchFamily="2" charset="2"/>
              <a:buChar char="ç"/>
            </a:pPr>
            <a:r>
              <a:rPr lang="ar-BH" sz="3200" b="1" dirty="0">
                <a:solidFill>
                  <a:schemeClr val="hlink"/>
                </a:solidFill>
                <a:cs typeface="Traditional Arabic" pitchFamily="2" charset="-78"/>
              </a:rPr>
              <a:t> </a:t>
            </a:r>
            <a:r>
              <a:rPr lang="ar-BH" sz="3200" b="1" dirty="0">
                <a:solidFill>
                  <a:schemeClr val="accent3">
                    <a:lumMod val="40000"/>
                    <a:lumOff val="60000"/>
                  </a:schemeClr>
                </a:solidFill>
                <a:cs typeface="Traditional Arabic" pitchFamily="2" charset="-78"/>
              </a:rPr>
              <a:t>لماذا؟</a:t>
            </a:r>
            <a:r>
              <a:rPr lang="ar-BH" sz="2400" b="1" dirty="0">
                <a:solidFill>
                  <a:srgbClr val="000000"/>
                </a:solidFill>
                <a:cs typeface="Traditional Arabic" pitchFamily="2" charset="-78"/>
              </a:rPr>
              <a:t>	</a:t>
            </a:r>
            <a:r>
              <a:rPr lang="ar-SA" sz="2400" b="1" dirty="0">
                <a:cs typeface="Traditional Arabic" pitchFamily="2" charset="-78"/>
              </a:rPr>
              <a:t>الشرطة ترجح </a:t>
            </a:r>
            <a:r>
              <a:rPr lang="ar-SA" sz="2400" b="1" dirty="0" smtClean="0">
                <a:cs typeface="Traditional Arabic" pitchFamily="2" charset="-78"/>
              </a:rPr>
              <a:t>أن </a:t>
            </a:r>
            <a:r>
              <a:rPr lang="ar-SA" sz="2400" b="1" dirty="0">
                <a:cs typeface="Traditional Arabic" pitchFamily="2" charset="-78"/>
              </a:rPr>
              <a:t>يكون التفجير </a:t>
            </a:r>
            <a:r>
              <a:rPr lang="ar-SA" sz="2400" b="1" dirty="0" smtClean="0">
                <a:cs typeface="Traditional Arabic" pitchFamily="2" charset="-78"/>
              </a:rPr>
              <a:t>			على </a:t>
            </a:r>
            <a:r>
              <a:rPr lang="ar-SA" sz="2400" b="1" dirty="0">
                <a:cs typeface="Traditional Arabic" pitchFamily="2" charset="-78"/>
              </a:rPr>
              <a:t>خلفية خلاف</a:t>
            </a:r>
            <a:r>
              <a:rPr lang="ar-BH" sz="2400" b="1" dirty="0">
                <a:cs typeface="Traditional Arabic" pitchFamily="2" charset="-78"/>
              </a:rPr>
              <a:t> </a:t>
            </a:r>
            <a:r>
              <a:rPr lang="ar-SA" sz="2400" b="1" dirty="0">
                <a:cs typeface="Traditional Arabic" pitchFamily="2" charset="-78"/>
              </a:rPr>
              <a:t>شخصي </a:t>
            </a:r>
            <a:r>
              <a:rPr lang="ar-SA" sz="2400" b="1" dirty="0" smtClean="0">
                <a:cs typeface="Traditional Arabic" pitchFamily="2" charset="-78"/>
              </a:rPr>
              <a:t>أو 			مالي  </a:t>
            </a:r>
            <a:endParaRPr lang="ar-BH" sz="2400" b="1" dirty="0">
              <a:cs typeface="Traditional Arabic" pitchFamily="2" charset="-78"/>
            </a:endParaRPr>
          </a:p>
          <a:p>
            <a:pPr algn="r" rtl="1">
              <a:buClr>
                <a:schemeClr val="tx1"/>
              </a:buClr>
              <a:buFont typeface="Wingdings" pitchFamily="2" charset="2"/>
              <a:buChar char="ç"/>
            </a:pPr>
            <a:endParaRPr lang="ar-BH" sz="2400" b="1" dirty="0">
              <a:solidFill>
                <a:srgbClr val="000000"/>
              </a:solidFill>
              <a:cs typeface="Traditional Arabic" pitchFamily="2" charset="-78"/>
            </a:endParaRPr>
          </a:p>
        </p:txBody>
      </p:sp>
      <p:sp>
        <p:nvSpPr>
          <p:cNvPr id="4" name="Text Box 5"/>
          <p:cNvSpPr txBox="1">
            <a:spLocks noChangeArrowheads="1"/>
          </p:cNvSpPr>
          <p:nvPr/>
        </p:nvSpPr>
        <p:spPr bwMode="auto">
          <a:xfrm>
            <a:off x="671945" y="2438405"/>
            <a:ext cx="3200400" cy="3490186"/>
          </a:xfrm>
          <a:prstGeom prst="rect">
            <a:avLst/>
          </a:prstGeom>
          <a:solidFill>
            <a:srgbClr val="F9FFAB"/>
          </a:solidFill>
          <a:ln w="9525" algn="ctr">
            <a:noFill/>
            <a:miter lim="800000"/>
            <a:headEnd/>
            <a:tailEnd/>
          </a:ln>
          <a:effectLst/>
        </p:spPr>
        <p:txBody>
          <a:bodyPr wrap="square">
            <a:spAutoFit/>
          </a:bodyPr>
          <a:lstStyle/>
          <a:p>
            <a:pPr algn="just" rtl="1">
              <a:spcBef>
                <a:spcPct val="20000"/>
              </a:spcBef>
              <a:buClr>
                <a:schemeClr val="tx2"/>
              </a:buClr>
              <a:buSzPct val="70000"/>
              <a:buFont typeface="Wingdings" pitchFamily="2" charset="2"/>
              <a:buNone/>
            </a:pPr>
            <a:r>
              <a:rPr lang="ar-SA" sz="2400" b="1" dirty="0" smtClean="0">
                <a:solidFill>
                  <a:srgbClr val="000000"/>
                </a:solidFill>
                <a:cs typeface="Traditional Arabic" pitchFamily="2" charset="-78"/>
              </a:rPr>
              <a:t>أصيب </a:t>
            </a:r>
            <a:r>
              <a:rPr lang="ar-SA" sz="2400" b="1" dirty="0">
                <a:solidFill>
                  <a:srgbClr val="000000"/>
                </a:solidFill>
                <a:cs typeface="Traditional Arabic" pitchFamily="2" charset="-78"/>
              </a:rPr>
              <a:t>رجل </a:t>
            </a:r>
            <a:r>
              <a:rPr lang="ar-SA" sz="2400" b="1" dirty="0" smtClean="0">
                <a:solidFill>
                  <a:srgbClr val="000000"/>
                </a:solidFill>
                <a:cs typeface="Traditional Arabic" pitchFamily="2" charset="-78"/>
              </a:rPr>
              <a:t>أعمال </a:t>
            </a:r>
            <a:r>
              <a:rPr lang="ar-SA" sz="2400" b="1" dirty="0">
                <a:solidFill>
                  <a:srgbClr val="000000"/>
                </a:solidFill>
                <a:cs typeface="Traditional Arabic" pitchFamily="2" charset="-78"/>
              </a:rPr>
              <a:t>يوناني بجروح بالغة صباح الجمعة</a:t>
            </a:r>
            <a:r>
              <a:rPr lang="ar-BH" sz="2400" b="1" dirty="0">
                <a:solidFill>
                  <a:srgbClr val="000000"/>
                </a:solidFill>
                <a:cs typeface="Traditional Arabic" pitchFamily="2" charset="-78"/>
              </a:rPr>
              <a:t>،</a:t>
            </a:r>
            <a:r>
              <a:rPr lang="ar-SA" sz="2400" b="1" dirty="0">
                <a:solidFill>
                  <a:srgbClr val="000000"/>
                </a:solidFill>
                <a:cs typeface="Traditional Arabic" pitchFamily="2" charset="-78"/>
              </a:rPr>
              <a:t> في انفجار سيارته التي تم </a:t>
            </a:r>
            <a:r>
              <a:rPr lang="ar-SA" sz="2400" b="1" dirty="0" err="1">
                <a:solidFill>
                  <a:srgbClr val="000000"/>
                </a:solidFill>
                <a:cs typeface="Traditional Arabic" pitchFamily="2" charset="-78"/>
              </a:rPr>
              <a:t>تفخيخها</a:t>
            </a:r>
            <a:r>
              <a:rPr lang="ar-SA" sz="2400" b="1" dirty="0">
                <a:solidFill>
                  <a:srgbClr val="000000"/>
                </a:solidFill>
                <a:cs typeface="Traditional Arabic" pitchFamily="2" charset="-78"/>
              </a:rPr>
              <a:t> في فولا بضاحية جنوب </a:t>
            </a:r>
            <a:r>
              <a:rPr lang="ar-SA" sz="2400" b="1" dirty="0" smtClean="0">
                <a:solidFill>
                  <a:srgbClr val="000000"/>
                </a:solidFill>
                <a:cs typeface="Traditional Arabic" pitchFamily="2" charset="-78"/>
              </a:rPr>
              <a:t>أثينا</a:t>
            </a:r>
            <a:r>
              <a:rPr lang="ar-BH" sz="2400" b="1" dirty="0" smtClean="0">
                <a:solidFill>
                  <a:srgbClr val="000000"/>
                </a:solidFill>
                <a:cs typeface="Traditional Arabic" pitchFamily="2" charset="-78"/>
              </a:rPr>
              <a:t>.</a:t>
            </a:r>
            <a:endParaRPr lang="ar-BH" sz="2400" b="1" dirty="0">
              <a:solidFill>
                <a:srgbClr val="000000"/>
              </a:solidFill>
              <a:cs typeface="Traditional Arabic" pitchFamily="2" charset="-78"/>
            </a:endParaRPr>
          </a:p>
          <a:p>
            <a:pPr algn="just" rtl="1">
              <a:spcBef>
                <a:spcPct val="20000"/>
              </a:spcBef>
              <a:buClr>
                <a:schemeClr val="tx2"/>
              </a:buClr>
              <a:buSzPct val="70000"/>
              <a:buFont typeface="Wingdings" pitchFamily="2" charset="2"/>
              <a:buNone/>
            </a:pPr>
            <a:r>
              <a:rPr lang="ar-BH" sz="2400" b="1" dirty="0">
                <a:solidFill>
                  <a:srgbClr val="000000"/>
                </a:solidFill>
                <a:cs typeface="Traditional Arabic" pitchFamily="2" charset="-78"/>
              </a:rPr>
              <a:t>و</a:t>
            </a:r>
            <a:r>
              <a:rPr lang="ar-SA" sz="2400" b="1" dirty="0">
                <a:solidFill>
                  <a:srgbClr val="000000"/>
                </a:solidFill>
                <a:cs typeface="Traditional Arabic" pitchFamily="2" charset="-78"/>
              </a:rPr>
              <a:t>وقع</a:t>
            </a:r>
            <a:r>
              <a:rPr lang="ar-BH" sz="2400" b="1" dirty="0">
                <a:solidFill>
                  <a:srgbClr val="000000"/>
                </a:solidFill>
                <a:cs typeface="Traditional Arabic" pitchFamily="2" charset="-78"/>
              </a:rPr>
              <a:t> الانفجار</a:t>
            </a:r>
            <a:r>
              <a:rPr lang="ar-SA" sz="2400" b="1" dirty="0">
                <a:solidFill>
                  <a:srgbClr val="000000"/>
                </a:solidFill>
                <a:cs typeface="Traditional Arabic" pitchFamily="2" charset="-78"/>
              </a:rPr>
              <a:t> حين دخل الرجل البالغ من العمر 62 عاما </a:t>
            </a:r>
            <a:r>
              <a:rPr lang="ar-SA" sz="2400" b="1" dirty="0" smtClean="0">
                <a:solidFill>
                  <a:srgbClr val="000000"/>
                </a:solidFill>
                <a:cs typeface="Traditional Arabic" pitchFamily="2" charset="-78"/>
              </a:rPr>
              <a:t>إلى </a:t>
            </a:r>
            <a:r>
              <a:rPr lang="ar-SA" sz="2400" b="1" dirty="0">
                <a:solidFill>
                  <a:srgbClr val="000000"/>
                </a:solidFill>
                <a:cs typeface="Traditional Arabic" pitchFamily="2" charset="-78"/>
              </a:rPr>
              <a:t>السيارة. </a:t>
            </a:r>
            <a:r>
              <a:rPr lang="ar-BH" sz="2400" b="1" dirty="0">
                <a:solidFill>
                  <a:srgbClr val="000000"/>
                </a:solidFill>
                <a:cs typeface="Traditional Arabic" pitchFamily="2" charset="-78"/>
              </a:rPr>
              <a:t>و</a:t>
            </a:r>
            <a:r>
              <a:rPr lang="ar-SA" sz="2400" b="1" dirty="0">
                <a:solidFill>
                  <a:srgbClr val="000000"/>
                </a:solidFill>
                <a:cs typeface="Traditional Arabic" pitchFamily="2" charset="-78"/>
              </a:rPr>
              <a:t>رجح</a:t>
            </a:r>
            <a:r>
              <a:rPr lang="ar-BH" sz="2400" b="1" dirty="0">
                <a:solidFill>
                  <a:srgbClr val="000000"/>
                </a:solidFill>
                <a:cs typeface="Traditional Arabic" pitchFamily="2" charset="-78"/>
              </a:rPr>
              <a:t>ت الشرطة</a:t>
            </a:r>
            <a:r>
              <a:rPr lang="ar-SA" sz="2400" b="1" dirty="0">
                <a:solidFill>
                  <a:srgbClr val="000000"/>
                </a:solidFill>
                <a:cs typeface="Traditional Arabic" pitchFamily="2" charset="-78"/>
              </a:rPr>
              <a:t> </a:t>
            </a:r>
            <a:r>
              <a:rPr lang="ar-SA" sz="2400" b="1" dirty="0" smtClean="0">
                <a:solidFill>
                  <a:srgbClr val="000000"/>
                </a:solidFill>
                <a:cs typeface="Traditional Arabic" pitchFamily="2" charset="-78"/>
              </a:rPr>
              <a:t>أن </a:t>
            </a:r>
            <a:r>
              <a:rPr lang="ar-SA" sz="2400" b="1" dirty="0">
                <a:solidFill>
                  <a:srgbClr val="000000"/>
                </a:solidFill>
                <a:cs typeface="Traditional Arabic" pitchFamily="2" charset="-78"/>
              </a:rPr>
              <a:t>يكون التفجير على خلفية خلاف شخصي </a:t>
            </a:r>
            <a:r>
              <a:rPr lang="ar-SA" sz="2400" b="1" dirty="0" smtClean="0">
                <a:solidFill>
                  <a:srgbClr val="000000"/>
                </a:solidFill>
                <a:cs typeface="Traditional Arabic" pitchFamily="2" charset="-78"/>
              </a:rPr>
              <a:t>أو </a:t>
            </a:r>
            <a:r>
              <a:rPr lang="ar-SA" sz="2400" b="1" dirty="0">
                <a:solidFill>
                  <a:srgbClr val="000000"/>
                </a:solidFill>
                <a:cs typeface="Traditional Arabic" pitchFamily="2" charset="-78"/>
              </a:rPr>
              <a:t>مالي.</a:t>
            </a:r>
            <a:endParaRPr lang="en-US" sz="2400" b="1" dirty="0">
              <a:solidFill>
                <a:srgbClr val="000000"/>
              </a:solidFill>
              <a:cs typeface="Traditional Arabic" pitchFamily="2" charset="-78"/>
            </a:endParaRPr>
          </a:p>
        </p:txBody>
      </p:sp>
      <p:sp>
        <p:nvSpPr>
          <p:cNvPr id="5" name="Text Box 7"/>
          <p:cNvSpPr txBox="1">
            <a:spLocks noChangeArrowheads="1"/>
          </p:cNvSpPr>
          <p:nvPr/>
        </p:nvSpPr>
        <p:spPr bwMode="auto">
          <a:xfrm>
            <a:off x="304800" y="1295400"/>
            <a:ext cx="1981200" cy="457200"/>
          </a:xfrm>
          <a:prstGeom prst="rect">
            <a:avLst/>
          </a:prstGeom>
          <a:noFill/>
          <a:ln w="9525" algn="ctr">
            <a:noFill/>
            <a:miter lim="800000"/>
            <a:headEnd/>
            <a:tailEnd/>
          </a:ln>
          <a:effectLst/>
        </p:spPr>
        <p:txBody>
          <a:bodyPr>
            <a:spAutoFit/>
          </a:bodyPr>
          <a:lstStyle/>
          <a:p>
            <a:r>
              <a:rPr lang="ar-BH" sz="2400" b="1">
                <a:cs typeface="Traditional Arabic" pitchFamily="2" charset="-78"/>
              </a:rPr>
              <a:t>تمرين رقم (2)</a:t>
            </a:r>
            <a:endParaRPr lang="en-US" sz="2400" b="1">
              <a:cs typeface="Traditional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000" b="1" dirty="0" smtClean="0"/>
              <a:t>سمات وخصائص الخبر</a:t>
            </a:r>
            <a:endParaRPr lang="en-US" sz="6000" b="1" dirty="0"/>
          </a:p>
        </p:txBody>
      </p:sp>
      <p:graphicFrame>
        <p:nvGraphicFramePr>
          <p:cNvPr id="5" name="Diagram 4"/>
          <p:cNvGraphicFramePr/>
          <p:nvPr/>
        </p:nvGraphicFramePr>
        <p:xfrm>
          <a:off x="457200" y="1397000"/>
          <a:ext cx="8305800" cy="515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000" b="1" dirty="0" smtClean="0"/>
              <a:t>أقسام الخبر</a:t>
            </a:r>
            <a:endParaRPr lang="en-US" sz="6000" b="1" dirty="0"/>
          </a:p>
        </p:txBody>
      </p:sp>
      <p:graphicFrame>
        <p:nvGraphicFramePr>
          <p:cNvPr id="4" name="Diagram 3"/>
          <p:cNvGraphicFramePr/>
          <p:nvPr/>
        </p:nvGraphicFramePr>
        <p:xfrm>
          <a:off x="914400" y="1704100"/>
          <a:ext cx="70866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1828800"/>
            <a:ext cx="7772400" cy="4524315"/>
          </a:xfrm>
          <a:prstGeom prst="rect">
            <a:avLst/>
          </a:prstGeom>
          <a:noFill/>
        </p:spPr>
        <p:txBody>
          <a:bodyPr wrap="square" rtlCol="0">
            <a:spAutoFit/>
          </a:bodyPr>
          <a:lstStyle/>
          <a:p>
            <a:pPr algn="just" rtl="1"/>
            <a:r>
              <a:rPr lang="ar-SA" sz="3600" b="1" dirty="0" smtClean="0"/>
              <a:t>مميزات المقدمة:</a:t>
            </a:r>
          </a:p>
          <a:p>
            <a:pPr algn="just" rtl="1"/>
            <a:endParaRPr lang="ar-SA" sz="3600" b="1" dirty="0" smtClean="0"/>
          </a:p>
          <a:p>
            <a:pPr algn="just" rtl="1">
              <a:buFont typeface="Wingdings" pitchFamily="2" charset="2"/>
              <a:buChar char="ü"/>
            </a:pPr>
            <a:r>
              <a:rPr lang="ar-SA" sz="3600" b="1" dirty="0" smtClean="0"/>
              <a:t> جذابة</a:t>
            </a:r>
          </a:p>
          <a:p>
            <a:pPr algn="just" rtl="1">
              <a:buFont typeface="Wingdings" pitchFamily="2" charset="2"/>
              <a:buChar char="ü"/>
            </a:pPr>
            <a:r>
              <a:rPr lang="ar-SA" sz="3600" b="1" dirty="0" smtClean="0"/>
              <a:t> تثير اهتمام القراء إلى الخبر</a:t>
            </a:r>
          </a:p>
          <a:p>
            <a:pPr algn="just" rtl="1">
              <a:buFont typeface="Wingdings" pitchFamily="2" charset="2"/>
              <a:buChar char="ü"/>
            </a:pPr>
            <a:r>
              <a:rPr lang="ar-SA" sz="3600" b="1" dirty="0" smtClean="0"/>
              <a:t> مليئة بالمعلومات</a:t>
            </a:r>
          </a:p>
          <a:p>
            <a:pPr algn="just" rtl="1">
              <a:buFont typeface="Wingdings" pitchFamily="2" charset="2"/>
              <a:buChar char="ü"/>
            </a:pPr>
            <a:r>
              <a:rPr lang="ar-SA" sz="3600" b="1" dirty="0" smtClean="0"/>
              <a:t> تجيب عن أسئلة الكشف عن المجهول (من، ماذا، متى، أين، لماذا، كيف)</a:t>
            </a:r>
          </a:p>
          <a:p>
            <a:pPr algn="just" rtl="1">
              <a:buFont typeface="Wingdings" pitchFamily="2" charset="2"/>
              <a:buChar char="ü"/>
            </a:pPr>
            <a:r>
              <a:rPr lang="ar-SA" sz="3600" b="1" dirty="0" smtClean="0"/>
              <a:t> مختصرة وموجزة ومليئة بالحركة والصراع.</a:t>
            </a:r>
          </a:p>
        </p:txBody>
      </p:sp>
      <p:sp>
        <p:nvSpPr>
          <p:cNvPr id="9" name="Title 1"/>
          <p:cNvSpPr>
            <a:spLocks noGrp="1"/>
          </p:cNvSpPr>
          <p:nvPr>
            <p:ph type="title"/>
          </p:nvPr>
        </p:nvSpPr>
        <p:spPr>
          <a:xfrm>
            <a:off x="457200" y="155448"/>
            <a:ext cx="2819400" cy="1143000"/>
          </a:xfrm>
        </p:spPr>
        <p:txBody>
          <a:bodyPr>
            <a:normAutofit fontScale="90000"/>
          </a:bodyPr>
          <a:lstStyle/>
          <a:p>
            <a:pPr algn="ctr"/>
            <a:r>
              <a:rPr lang="ar-SA" sz="6000" b="1" dirty="0" smtClean="0"/>
              <a:t>أقسام الخبر</a:t>
            </a:r>
            <a:endParaRPr lang="en-US" sz="6000" b="1" dirty="0"/>
          </a:p>
        </p:txBody>
      </p:sp>
      <p:sp>
        <p:nvSpPr>
          <p:cNvPr id="10" name="Rounded Rectangle 9"/>
          <p:cNvSpPr/>
          <p:nvPr/>
        </p:nvSpPr>
        <p:spPr>
          <a:xfrm>
            <a:off x="4724400" y="381000"/>
            <a:ext cx="3962400" cy="990600"/>
          </a:xfrm>
          <a:prstGeom prst="roundRect">
            <a:avLst/>
          </a:prstGeom>
          <a:solidFill>
            <a:srgbClr val="5DD5FF"/>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ar-SA" sz="4800" b="1" dirty="0" smtClean="0"/>
              <a:t>المقدمة</a:t>
            </a:r>
            <a:endParaRPr lang="en-US"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heckerboard(across)">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heckerboard(across)">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heckerboard(across)">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checkerboard(across)">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checkerboard(across)">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457200" y="2451286"/>
            <a:ext cx="4038600" cy="4191974"/>
          </a:xfrm>
        </p:spPr>
        <p:txBody>
          <a:bodyPr>
            <a:normAutofit/>
          </a:bodyPr>
          <a:lstStyle/>
          <a:p>
            <a:pPr algn="r" rtl="1">
              <a:lnSpc>
                <a:spcPct val="150000"/>
              </a:lnSpc>
            </a:pPr>
            <a:r>
              <a:rPr lang="ar-SA" sz="3300" b="1" dirty="0" smtClean="0"/>
              <a:t>المقدمة الظرفية</a:t>
            </a:r>
          </a:p>
          <a:p>
            <a:pPr algn="r" rtl="1">
              <a:lnSpc>
                <a:spcPct val="150000"/>
              </a:lnSpc>
            </a:pPr>
            <a:r>
              <a:rPr lang="ar-SA" sz="3300" b="1" dirty="0" smtClean="0"/>
              <a:t>المقدمة الملخصة</a:t>
            </a:r>
          </a:p>
          <a:p>
            <a:pPr algn="r" rtl="1">
              <a:lnSpc>
                <a:spcPct val="150000"/>
              </a:lnSpc>
            </a:pPr>
            <a:r>
              <a:rPr lang="ar-SA" sz="3300" b="1" dirty="0" smtClean="0"/>
              <a:t>المقدمة التناقض</a:t>
            </a:r>
          </a:p>
          <a:p>
            <a:pPr algn="r" rtl="1">
              <a:lnSpc>
                <a:spcPct val="150000"/>
              </a:lnSpc>
            </a:pPr>
            <a:r>
              <a:rPr lang="ar-SA" sz="3300" b="1" dirty="0" smtClean="0"/>
              <a:t>المقدمة الغرابة والطرافة</a:t>
            </a:r>
          </a:p>
          <a:p>
            <a:pPr algn="r" rtl="1">
              <a:lnSpc>
                <a:spcPct val="150000"/>
              </a:lnSpc>
            </a:pPr>
            <a:r>
              <a:rPr lang="ar-SA" sz="3300" b="1" dirty="0" smtClean="0"/>
              <a:t>المقدمة المقتبسة</a:t>
            </a:r>
          </a:p>
          <a:p>
            <a:pPr algn="r" rtl="1">
              <a:lnSpc>
                <a:spcPct val="150000"/>
              </a:lnSpc>
            </a:pPr>
            <a:endParaRPr lang="en-US" sz="3600" b="1" dirty="0"/>
          </a:p>
        </p:txBody>
      </p:sp>
      <p:sp>
        <p:nvSpPr>
          <p:cNvPr id="10" name="Content Placeholder 9"/>
          <p:cNvSpPr>
            <a:spLocks noGrp="1"/>
          </p:cNvSpPr>
          <p:nvPr>
            <p:ph sz="quarter" idx="4"/>
          </p:nvPr>
        </p:nvSpPr>
        <p:spPr>
          <a:xfrm>
            <a:off x="4649788" y="2437431"/>
            <a:ext cx="4038600" cy="4240464"/>
          </a:xfrm>
        </p:spPr>
        <p:txBody>
          <a:bodyPr>
            <a:normAutofit fontScale="92500" lnSpcReduction="20000"/>
          </a:bodyPr>
          <a:lstStyle/>
          <a:p>
            <a:pPr algn="r" rtl="1">
              <a:lnSpc>
                <a:spcPct val="150000"/>
              </a:lnSpc>
            </a:pPr>
            <a:r>
              <a:rPr lang="ar-SA" sz="3900" b="1" dirty="0" smtClean="0"/>
              <a:t>المقدمة الوصفية</a:t>
            </a:r>
          </a:p>
          <a:p>
            <a:pPr algn="r" rtl="1">
              <a:lnSpc>
                <a:spcPct val="150000"/>
              </a:lnSpc>
            </a:pPr>
            <a:r>
              <a:rPr lang="ar-SA" sz="3900" b="1" dirty="0" smtClean="0"/>
              <a:t>المقدمة الحوار</a:t>
            </a:r>
          </a:p>
          <a:p>
            <a:pPr algn="r" rtl="1">
              <a:lnSpc>
                <a:spcPct val="150000"/>
              </a:lnSpc>
            </a:pPr>
            <a:r>
              <a:rPr lang="ar-SA" sz="3900" b="1" dirty="0" smtClean="0"/>
              <a:t>المقدمة المجاز</a:t>
            </a:r>
          </a:p>
          <a:p>
            <a:pPr algn="r" rtl="1">
              <a:lnSpc>
                <a:spcPct val="160000"/>
              </a:lnSpc>
            </a:pPr>
            <a:r>
              <a:rPr lang="ar-SA" sz="3900" b="1" dirty="0" smtClean="0"/>
              <a:t>المقدمة الحكمة</a:t>
            </a:r>
          </a:p>
          <a:p>
            <a:pPr algn="r" rtl="1">
              <a:lnSpc>
                <a:spcPct val="150000"/>
              </a:lnSpc>
            </a:pPr>
            <a:r>
              <a:rPr lang="ar-SA" sz="3900" b="1" dirty="0" smtClean="0"/>
              <a:t>المقدمة المباغتة</a:t>
            </a:r>
          </a:p>
          <a:p>
            <a:pPr algn="r" rtl="1"/>
            <a:endParaRPr lang="ar-SA" b="1" dirty="0" smtClean="0"/>
          </a:p>
          <a:p>
            <a:pPr algn="r" rtl="1"/>
            <a:endParaRPr lang="en-US" b="1" dirty="0"/>
          </a:p>
        </p:txBody>
      </p:sp>
      <p:sp>
        <p:nvSpPr>
          <p:cNvPr id="2" name="Title 1"/>
          <p:cNvSpPr>
            <a:spLocks noGrp="1"/>
          </p:cNvSpPr>
          <p:nvPr>
            <p:ph type="title"/>
          </p:nvPr>
        </p:nvSpPr>
        <p:spPr>
          <a:xfrm>
            <a:off x="457200" y="155448"/>
            <a:ext cx="2819400" cy="1143000"/>
          </a:xfrm>
        </p:spPr>
        <p:txBody>
          <a:bodyPr>
            <a:normAutofit fontScale="90000"/>
          </a:bodyPr>
          <a:lstStyle/>
          <a:p>
            <a:pPr algn="ctr"/>
            <a:r>
              <a:rPr lang="ar-SA" sz="6000" b="1" dirty="0" smtClean="0"/>
              <a:t>أقسام الخبر</a:t>
            </a:r>
            <a:endParaRPr lang="en-US" sz="6000" b="1" dirty="0"/>
          </a:p>
        </p:txBody>
      </p:sp>
      <p:sp>
        <p:nvSpPr>
          <p:cNvPr id="9" name="Text Placeholder 8"/>
          <p:cNvSpPr>
            <a:spLocks noGrp="1"/>
          </p:cNvSpPr>
          <p:nvPr>
            <p:ph type="body" idx="3"/>
          </p:nvPr>
        </p:nvSpPr>
        <p:spPr>
          <a:xfrm>
            <a:off x="457200" y="1399593"/>
            <a:ext cx="8231188" cy="762000"/>
          </a:xfrm>
        </p:spPr>
        <p:txBody>
          <a:bodyPr/>
          <a:lstStyle/>
          <a:p>
            <a:pPr algn="ctr"/>
            <a:r>
              <a:rPr lang="ar-SA" sz="3600" dirty="0" smtClean="0"/>
              <a:t>أنواع المقدمات</a:t>
            </a:r>
            <a:endParaRPr lang="en-US" sz="3600" dirty="0"/>
          </a:p>
        </p:txBody>
      </p:sp>
      <p:sp>
        <p:nvSpPr>
          <p:cNvPr id="7" name="Rounded Rectangle 6"/>
          <p:cNvSpPr/>
          <p:nvPr/>
        </p:nvSpPr>
        <p:spPr>
          <a:xfrm>
            <a:off x="4724400" y="381000"/>
            <a:ext cx="3962400" cy="990600"/>
          </a:xfrm>
          <a:prstGeom prst="roundRect">
            <a:avLst/>
          </a:prstGeom>
          <a:solidFill>
            <a:srgbClr val="5DD5FF"/>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ar-SA" sz="4800" b="1" dirty="0" smtClean="0"/>
              <a:t>المقدمة</a:t>
            </a:r>
            <a:endParaRPr lang="en-US"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ox(i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checkerboard(across)">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checkerboard(across)">
                                      <p:cBhvr>
                                        <p:cTn id="17" dur="500"/>
                                        <p:tgtEl>
                                          <p:spTgt spid="1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0">
                                            <p:txEl>
                                              <p:pRg st="2" end="2"/>
                                            </p:txEl>
                                          </p:spTgt>
                                        </p:tgtEl>
                                        <p:attrNameLst>
                                          <p:attrName>style.visibility</p:attrName>
                                        </p:attrNameLst>
                                      </p:cBhvr>
                                      <p:to>
                                        <p:strVal val="visible"/>
                                      </p:to>
                                    </p:set>
                                    <p:animEffect transition="in" filter="checkerboard(across)">
                                      <p:cBhvr>
                                        <p:cTn id="22" dur="500"/>
                                        <p:tgtEl>
                                          <p:spTgt spid="1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animEffect transition="in" filter="checkerboard(across)">
                                      <p:cBhvr>
                                        <p:cTn id="27" dur="500"/>
                                        <p:tgtEl>
                                          <p:spTgt spid="1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0">
                                            <p:txEl>
                                              <p:pRg st="4" end="4"/>
                                            </p:txEl>
                                          </p:spTgt>
                                        </p:tgtEl>
                                        <p:attrNameLst>
                                          <p:attrName>style.visibility</p:attrName>
                                        </p:attrNameLst>
                                      </p:cBhvr>
                                      <p:to>
                                        <p:strVal val="visible"/>
                                      </p:to>
                                    </p:set>
                                    <p:animEffect transition="in" filter="checkerboard(across)">
                                      <p:cBhvr>
                                        <p:cTn id="32" dur="500"/>
                                        <p:tgtEl>
                                          <p:spTgt spid="1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checkerboard(across)">
                                      <p:cBhvr>
                                        <p:cTn id="37" dur="5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8">
                                            <p:txEl>
                                              <p:pRg st="1" end="1"/>
                                            </p:txEl>
                                          </p:spTgt>
                                        </p:tgtEl>
                                        <p:attrNameLst>
                                          <p:attrName>style.visibility</p:attrName>
                                        </p:attrNameLst>
                                      </p:cBhvr>
                                      <p:to>
                                        <p:strVal val="visible"/>
                                      </p:to>
                                    </p:set>
                                    <p:animEffect transition="in" filter="checkerboard(across)">
                                      <p:cBhvr>
                                        <p:cTn id="42" dur="500"/>
                                        <p:tgtEl>
                                          <p:spTgt spid="8">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animEffect transition="in" filter="checkerboard(across)">
                                      <p:cBhvr>
                                        <p:cTn id="47" dur="500"/>
                                        <p:tgtEl>
                                          <p:spTgt spid="8">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8">
                                            <p:txEl>
                                              <p:pRg st="3" end="3"/>
                                            </p:txEl>
                                          </p:spTgt>
                                        </p:tgtEl>
                                        <p:attrNameLst>
                                          <p:attrName>style.visibility</p:attrName>
                                        </p:attrNameLst>
                                      </p:cBhvr>
                                      <p:to>
                                        <p:strVal val="visible"/>
                                      </p:to>
                                    </p:set>
                                    <p:animEffect transition="in" filter="checkerboard(across)">
                                      <p:cBhvr>
                                        <p:cTn id="52" dur="500"/>
                                        <p:tgtEl>
                                          <p:spTgt spid="8">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8">
                                            <p:txEl>
                                              <p:pRg st="4" end="4"/>
                                            </p:txEl>
                                          </p:spTgt>
                                        </p:tgtEl>
                                        <p:attrNameLst>
                                          <p:attrName>style.visibility</p:attrName>
                                        </p:attrNameLst>
                                      </p:cBhvr>
                                      <p:to>
                                        <p:strVal val="visible"/>
                                      </p:to>
                                    </p:set>
                                    <p:animEffect transition="in" filter="checkerboard(across)">
                                      <p:cBhvr>
                                        <p:cTn id="5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1828800"/>
            <a:ext cx="7772400" cy="4524315"/>
          </a:xfrm>
          <a:prstGeom prst="rect">
            <a:avLst/>
          </a:prstGeom>
          <a:noFill/>
        </p:spPr>
        <p:txBody>
          <a:bodyPr wrap="square" rtlCol="0">
            <a:spAutoFit/>
          </a:bodyPr>
          <a:lstStyle/>
          <a:p>
            <a:pPr algn="just" rtl="1"/>
            <a:r>
              <a:rPr lang="ar-SA" sz="3600" b="1" dirty="0" smtClean="0"/>
              <a:t>مميزات المتن:</a:t>
            </a:r>
          </a:p>
          <a:p>
            <a:pPr algn="just" rtl="1"/>
            <a:r>
              <a:rPr lang="ar-SA" sz="3600" b="1" dirty="0" smtClean="0"/>
              <a:t> </a:t>
            </a:r>
          </a:p>
          <a:p>
            <a:pPr algn="just" rtl="1">
              <a:buFont typeface="Wingdings" pitchFamily="2" charset="2"/>
              <a:buChar char="ü"/>
            </a:pPr>
            <a:r>
              <a:rPr lang="ar-SA" sz="3600" b="1" dirty="0" smtClean="0"/>
              <a:t> البعد عن استخدام الألفاظ الغريبة</a:t>
            </a:r>
          </a:p>
          <a:p>
            <a:pPr algn="just" rtl="1">
              <a:buFont typeface="Wingdings" pitchFamily="2" charset="2"/>
              <a:buChar char="ü"/>
            </a:pPr>
            <a:r>
              <a:rPr lang="ar-SA" sz="3600" b="1" dirty="0" smtClean="0"/>
              <a:t> ذكر المصدر</a:t>
            </a:r>
          </a:p>
          <a:p>
            <a:pPr algn="just" rtl="1">
              <a:buFont typeface="Wingdings" pitchFamily="2" charset="2"/>
              <a:buChar char="ü"/>
            </a:pPr>
            <a:r>
              <a:rPr lang="ar-SA" sz="3600" b="1" dirty="0" smtClean="0"/>
              <a:t> استخدام الفعل المضارع</a:t>
            </a:r>
          </a:p>
          <a:p>
            <a:pPr algn="just" rtl="1">
              <a:buFont typeface="Wingdings" pitchFamily="2" charset="2"/>
              <a:buChar char="ü"/>
            </a:pPr>
            <a:r>
              <a:rPr lang="ar-SA" sz="3600" b="1" dirty="0" smtClean="0"/>
              <a:t> الدقة دون تكرار لألفاظ أكثر من مرة في الفقرة</a:t>
            </a:r>
          </a:p>
          <a:p>
            <a:pPr algn="just" rtl="1">
              <a:buFont typeface="Wingdings" pitchFamily="2" charset="2"/>
              <a:buChar char="ü"/>
            </a:pPr>
            <a:r>
              <a:rPr lang="ar-SA" sz="3600" b="1" dirty="0" smtClean="0"/>
              <a:t> الميل إلى عدم التطويل في الجمل</a:t>
            </a:r>
          </a:p>
          <a:p>
            <a:pPr algn="just" rtl="1">
              <a:buFont typeface="Wingdings" pitchFamily="2" charset="2"/>
              <a:buChar char="ü"/>
            </a:pPr>
            <a:r>
              <a:rPr lang="ar-SA" sz="3600" b="1" dirty="0" smtClean="0"/>
              <a:t> عدم الإفراط في الوصف، الجميل/ الكبير/ الواسع</a:t>
            </a:r>
          </a:p>
        </p:txBody>
      </p:sp>
      <p:sp>
        <p:nvSpPr>
          <p:cNvPr id="7" name="Rounded Rectangle 6"/>
          <p:cNvSpPr/>
          <p:nvPr/>
        </p:nvSpPr>
        <p:spPr>
          <a:xfrm>
            <a:off x="4724400" y="381000"/>
            <a:ext cx="3962400" cy="990600"/>
          </a:xfrm>
          <a:prstGeom prst="roundRect">
            <a:avLst/>
          </a:prstGeom>
          <a:solidFill>
            <a:srgbClr val="EC70DA"/>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ar-SA" sz="4800" b="1" dirty="0" smtClean="0"/>
              <a:t>المتن</a:t>
            </a:r>
            <a:endParaRPr lang="en-US" sz="4800" b="1" dirty="0"/>
          </a:p>
        </p:txBody>
      </p:sp>
      <p:sp>
        <p:nvSpPr>
          <p:cNvPr id="8" name="Title 1"/>
          <p:cNvSpPr>
            <a:spLocks noGrp="1"/>
          </p:cNvSpPr>
          <p:nvPr>
            <p:ph type="title"/>
          </p:nvPr>
        </p:nvSpPr>
        <p:spPr>
          <a:xfrm>
            <a:off x="457200" y="155448"/>
            <a:ext cx="2819400" cy="1143000"/>
          </a:xfrm>
        </p:spPr>
        <p:txBody>
          <a:bodyPr>
            <a:normAutofit fontScale="90000"/>
          </a:bodyPr>
          <a:lstStyle/>
          <a:p>
            <a:pPr algn="ctr"/>
            <a:r>
              <a:rPr lang="ar-SA" sz="6000" b="1" dirty="0" smtClean="0"/>
              <a:t>أقسام الخبر</a:t>
            </a:r>
            <a:endParaRPr lang="en-US" sz="6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heckerboard(across)">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heckerboard(across)">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heckerboard(across)">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checkerboard(across)">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checkerboard(across)">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checkerboard(across)">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1676400"/>
            <a:ext cx="7772400" cy="5632311"/>
          </a:xfrm>
          <a:prstGeom prst="rect">
            <a:avLst/>
          </a:prstGeom>
          <a:noFill/>
        </p:spPr>
        <p:txBody>
          <a:bodyPr wrap="square" rtlCol="0">
            <a:spAutoFit/>
          </a:bodyPr>
          <a:lstStyle/>
          <a:p>
            <a:pPr algn="just" rtl="1"/>
            <a:r>
              <a:rPr lang="ar-SA" sz="3600" b="1" dirty="0" smtClean="0"/>
              <a:t>مميزات المتن:</a:t>
            </a:r>
          </a:p>
          <a:p>
            <a:pPr algn="just" rtl="1">
              <a:buFont typeface="Wingdings" pitchFamily="2" charset="2"/>
              <a:buChar char="ü"/>
            </a:pPr>
            <a:endParaRPr lang="ar-SA" sz="3600" b="1" dirty="0" smtClean="0"/>
          </a:p>
          <a:p>
            <a:pPr algn="just" rtl="1">
              <a:buFont typeface="Wingdings" pitchFamily="2" charset="2"/>
              <a:buChar char="ü"/>
            </a:pPr>
            <a:r>
              <a:rPr lang="ar-SA" sz="3600" b="1" dirty="0" smtClean="0"/>
              <a:t> تجنب استخدام المبنى للمجهول حيث يقوم بتعقيد المعنى بدلاً من سهولته.فبدلاً من "شوهد قطار وهو يحترق بالركاب" تقول "شاهدت الجماهير القطار وهو يحترق بالركاب.</a:t>
            </a:r>
          </a:p>
          <a:p>
            <a:pPr algn="just" rtl="1">
              <a:buFont typeface="Wingdings" pitchFamily="2" charset="2"/>
              <a:buChar char="ü"/>
            </a:pPr>
            <a:r>
              <a:rPr lang="ar-SA" sz="3600" b="1" dirty="0" smtClean="0"/>
              <a:t> الرقم من (1-10) يكتب بالنسخ (اثنان، ثلاثة – وهكذا) أما بعد ذلك فيمكن أن تكتب الأرقام حسابياً (11، 12، 15، 18، 22).</a:t>
            </a:r>
          </a:p>
          <a:p>
            <a:pPr algn="just" rtl="1">
              <a:buFont typeface="Wingdings" pitchFamily="2" charset="2"/>
              <a:buChar char="ü"/>
            </a:pPr>
            <a:endParaRPr lang="ar-SA" sz="3600" b="1" dirty="0" smtClean="0"/>
          </a:p>
        </p:txBody>
      </p:sp>
      <p:sp>
        <p:nvSpPr>
          <p:cNvPr id="8" name="Rounded Rectangle 7"/>
          <p:cNvSpPr/>
          <p:nvPr/>
        </p:nvSpPr>
        <p:spPr>
          <a:xfrm>
            <a:off x="4724400" y="381000"/>
            <a:ext cx="3962400" cy="990600"/>
          </a:xfrm>
          <a:prstGeom prst="roundRect">
            <a:avLst/>
          </a:prstGeom>
          <a:solidFill>
            <a:srgbClr val="EC70DA"/>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ar-SA" sz="4800" b="1" dirty="0" smtClean="0"/>
              <a:t>المتن</a:t>
            </a:r>
            <a:endParaRPr lang="en-US" sz="4800" b="1" dirty="0"/>
          </a:p>
        </p:txBody>
      </p:sp>
      <p:sp>
        <p:nvSpPr>
          <p:cNvPr id="9" name="Title 1"/>
          <p:cNvSpPr>
            <a:spLocks noGrp="1"/>
          </p:cNvSpPr>
          <p:nvPr>
            <p:ph type="title"/>
          </p:nvPr>
        </p:nvSpPr>
        <p:spPr>
          <a:xfrm>
            <a:off x="457200" y="155448"/>
            <a:ext cx="2819400" cy="1143000"/>
          </a:xfrm>
        </p:spPr>
        <p:txBody>
          <a:bodyPr>
            <a:normAutofit fontScale="90000"/>
          </a:bodyPr>
          <a:lstStyle/>
          <a:p>
            <a:pPr algn="ctr"/>
            <a:r>
              <a:rPr lang="ar-SA" sz="6000" b="1" dirty="0" smtClean="0"/>
              <a:t>أقسام الخبر</a:t>
            </a:r>
            <a:endParaRPr lang="en-US" sz="6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checkerboard(across)">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checkerboard(across)">
                                      <p:cBhvr>
                                        <p:cTn id="1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1676400"/>
            <a:ext cx="7772400" cy="4524315"/>
          </a:xfrm>
          <a:prstGeom prst="rect">
            <a:avLst/>
          </a:prstGeom>
          <a:noFill/>
        </p:spPr>
        <p:txBody>
          <a:bodyPr wrap="square" rtlCol="0">
            <a:spAutoFit/>
          </a:bodyPr>
          <a:lstStyle/>
          <a:p>
            <a:pPr algn="just" rtl="1"/>
            <a:r>
              <a:rPr lang="ar-SA" sz="3600" b="1" dirty="0" smtClean="0"/>
              <a:t>مميزات العنوان:</a:t>
            </a:r>
          </a:p>
          <a:p>
            <a:pPr algn="just" rtl="1">
              <a:buFont typeface="Wingdings" pitchFamily="2" charset="2"/>
              <a:buChar char="ü"/>
            </a:pPr>
            <a:endParaRPr lang="ar-SA" sz="3600" b="1" dirty="0" smtClean="0"/>
          </a:p>
          <a:p>
            <a:pPr algn="just" rtl="1">
              <a:buFont typeface="Wingdings" pitchFamily="2" charset="2"/>
              <a:buChar char="ü"/>
            </a:pPr>
            <a:r>
              <a:rPr lang="ar-SA" sz="3600" b="1" dirty="0" smtClean="0"/>
              <a:t> انتقاء ألفاظه المعبرة في قوة وعمق الخبر.</a:t>
            </a:r>
          </a:p>
          <a:p>
            <a:pPr algn="just" rtl="1">
              <a:buFont typeface="Wingdings" pitchFamily="2" charset="2"/>
              <a:buChar char="ü"/>
            </a:pPr>
            <a:r>
              <a:rPr lang="ar-SA" sz="3600" b="1" dirty="0" smtClean="0"/>
              <a:t> المطابقة التامة بين العنوان والمضمون.</a:t>
            </a:r>
          </a:p>
          <a:p>
            <a:pPr algn="just" rtl="1">
              <a:buFont typeface="Wingdings" pitchFamily="2" charset="2"/>
              <a:buChar char="ü"/>
            </a:pPr>
            <a:r>
              <a:rPr lang="ar-SA" sz="3600" b="1" dirty="0" smtClean="0"/>
              <a:t> نقل الأحداث بموضوعية دون تهويل أو تزييف.</a:t>
            </a:r>
          </a:p>
          <a:p>
            <a:pPr algn="just" rtl="1">
              <a:buFont typeface="Wingdings" pitchFamily="2" charset="2"/>
              <a:buChar char="ü"/>
            </a:pPr>
            <a:r>
              <a:rPr lang="ar-SA" sz="3600" b="1" dirty="0" smtClean="0"/>
              <a:t> لإيجاز في اختيار الكلمات المناسبة للعنوان.</a:t>
            </a:r>
          </a:p>
          <a:p>
            <a:pPr algn="just" rtl="1">
              <a:buFont typeface="Wingdings" pitchFamily="2" charset="2"/>
              <a:buChar char="ü"/>
            </a:pPr>
            <a:r>
              <a:rPr lang="ar-SA" sz="3600" b="1" dirty="0" smtClean="0"/>
              <a:t> يجيب هذا العنوان على أحد عناصر الخبر الستة.</a:t>
            </a:r>
          </a:p>
          <a:p>
            <a:pPr algn="just" rtl="1">
              <a:buFont typeface="Wingdings" pitchFamily="2" charset="2"/>
              <a:buChar char="ü"/>
            </a:pPr>
            <a:endParaRPr lang="ar-SA" sz="3600" b="1" dirty="0" smtClean="0"/>
          </a:p>
        </p:txBody>
      </p:sp>
      <p:sp>
        <p:nvSpPr>
          <p:cNvPr id="8" name="Rounded Rectangle 7"/>
          <p:cNvSpPr/>
          <p:nvPr/>
        </p:nvSpPr>
        <p:spPr>
          <a:xfrm>
            <a:off x="4724400" y="381000"/>
            <a:ext cx="3962400" cy="990600"/>
          </a:xfrm>
          <a:prstGeom prst="roundRect">
            <a:avLst/>
          </a:prstGeom>
          <a:solidFill>
            <a:schemeClr val="accent3"/>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ar-SA" sz="4800" b="1" dirty="0" smtClean="0"/>
              <a:t>العنوان</a:t>
            </a:r>
            <a:endParaRPr lang="en-US" sz="4800" b="1" dirty="0"/>
          </a:p>
        </p:txBody>
      </p:sp>
      <p:sp>
        <p:nvSpPr>
          <p:cNvPr id="9" name="Title 1"/>
          <p:cNvSpPr>
            <a:spLocks noGrp="1"/>
          </p:cNvSpPr>
          <p:nvPr>
            <p:ph type="title"/>
          </p:nvPr>
        </p:nvSpPr>
        <p:spPr>
          <a:xfrm>
            <a:off x="457200" y="155448"/>
            <a:ext cx="2819400" cy="1143000"/>
          </a:xfrm>
        </p:spPr>
        <p:txBody>
          <a:bodyPr>
            <a:normAutofit fontScale="90000"/>
          </a:bodyPr>
          <a:lstStyle/>
          <a:p>
            <a:pPr algn="ctr"/>
            <a:r>
              <a:rPr lang="ar-SA" sz="6000" b="1" dirty="0" smtClean="0"/>
              <a:t>أقسام الخبر</a:t>
            </a:r>
            <a:endParaRPr lang="en-US" sz="6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heckerboard(across)">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heckerboard(across)">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heckerboard(across)">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checkerboard(across)">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checkerboard(across)">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724400" y="381000"/>
            <a:ext cx="3962400" cy="990600"/>
          </a:xfrm>
          <a:prstGeom prst="roundRect">
            <a:avLst/>
          </a:prstGeom>
          <a:solidFill>
            <a:schemeClr val="accent3"/>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ar-SA" sz="4800" b="1" dirty="0" smtClean="0"/>
              <a:t>الهرم المقلوب</a:t>
            </a:r>
            <a:endParaRPr lang="en-US" sz="4800" b="1" dirty="0"/>
          </a:p>
        </p:txBody>
      </p:sp>
      <p:sp>
        <p:nvSpPr>
          <p:cNvPr id="9" name="Title 1"/>
          <p:cNvSpPr>
            <a:spLocks noGrp="1"/>
          </p:cNvSpPr>
          <p:nvPr>
            <p:ph type="title"/>
          </p:nvPr>
        </p:nvSpPr>
        <p:spPr>
          <a:xfrm>
            <a:off x="457200" y="155448"/>
            <a:ext cx="3581400" cy="1143000"/>
          </a:xfrm>
        </p:spPr>
        <p:txBody>
          <a:bodyPr>
            <a:normAutofit fontScale="90000"/>
          </a:bodyPr>
          <a:lstStyle/>
          <a:p>
            <a:pPr algn="ctr"/>
            <a:r>
              <a:rPr lang="ar-SA" sz="6000" b="1" dirty="0" smtClean="0"/>
              <a:t>القوالب الخبرية</a:t>
            </a:r>
            <a:endParaRPr lang="en-US" sz="6000" b="1" dirty="0"/>
          </a:p>
        </p:txBody>
      </p:sp>
      <p:graphicFrame>
        <p:nvGraphicFramePr>
          <p:cNvPr id="4" name="Diagram 3"/>
          <p:cNvGraphicFramePr/>
          <p:nvPr/>
        </p:nvGraphicFramePr>
        <p:xfrm>
          <a:off x="762000" y="1676400"/>
          <a:ext cx="63246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6477000" y="0"/>
          <a:ext cx="3733800" cy="7391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Graphic spid="4" grpId="0">
        <p:bldAsOne/>
      </p:bldGraphic>
      <p:bldGraphic spid="6"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724400" y="381000"/>
            <a:ext cx="3962400" cy="990600"/>
          </a:xfrm>
          <a:prstGeom prst="roundRect">
            <a:avLst/>
          </a:prstGeom>
          <a:solidFill>
            <a:schemeClr val="accent3"/>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ar-SA" sz="4800" b="1" dirty="0" smtClean="0"/>
              <a:t>الهرم المعتدل</a:t>
            </a:r>
            <a:endParaRPr lang="en-US" sz="4800" b="1" dirty="0"/>
          </a:p>
        </p:txBody>
      </p:sp>
      <p:sp>
        <p:nvSpPr>
          <p:cNvPr id="9" name="Title 1"/>
          <p:cNvSpPr>
            <a:spLocks noGrp="1"/>
          </p:cNvSpPr>
          <p:nvPr>
            <p:ph type="title"/>
          </p:nvPr>
        </p:nvSpPr>
        <p:spPr>
          <a:xfrm>
            <a:off x="457200" y="155448"/>
            <a:ext cx="3581400" cy="1143000"/>
          </a:xfrm>
        </p:spPr>
        <p:txBody>
          <a:bodyPr>
            <a:normAutofit fontScale="90000"/>
          </a:bodyPr>
          <a:lstStyle/>
          <a:p>
            <a:pPr algn="ctr"/>
            <a:r>
              <a:rPr lang="ar-SA" sz="6000" b="1" dirty="0" smtClean="0"/>
              <a:t>القوالب الخبرية</a:t>
            </a:r>
            <a:endParaRPr lang="en-US" sz="6000" b="1" dirty="0"/>
          </a:p>
        </p:txBody>
      </p:sp>
      <p:graphicFrame>
        <p:nvGraphicFramePr>
          <p:cNvPr id="4" name="Diagram 3"/>
          <p:cNvGraphicFramePr/>
          <p:nvPr/>
        </p:nvGraphicFramePr>
        <p:xfrm>
          <a:off x="762000" y="1676400"/>
          <a:ext cx="63246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6477000" y="0"/>
          <a:ext cx="3733800" cy="7391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Graphic spid="4" grpId="0">
        <p:bldAsOne/>
      </p:bldGraphic>
      <p:bldGraphic spid="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just" rtl="1"/>
            <a:r>
              <a:rPr lang="ar-SA" b="1" dirty="0" smtClean="0"/>
              <a:t>العوامل المؤثرة على فنون التحرير:</a:t>
            </a:r>
            <a:endParaRPr lang="en-US" b="1" dirty="0"/>
          </a:p>
        </p:txBody>
      </p:sp>
      <p:sp>
        <p:nvSpPr>
          <p:cNvPr id="5" name="TextBox 4"/>
          <p:cNvSpPr txBox="1"/>
          <p:nvPr/>
        </p:nvSpPr>
        <p:spPr>
          <a:xfrm>
            <a:off x="609600" y="1676400"/>
            <a:ext cx="8077200" cy="5109091"/>
          </a:xfrm>
          <a:prstGeom prst="rect">
            <a:avLst/>
          </a:prstGeom>
          <a:noFill/>
        </p:spPr>
        <p:txBody>
          <a:bodyPr wrap="square" rtlCol="0">
            <a:spAutoFit/>
          </a:bodyPr>
          <a:lstStyle/>
          <a:p>
            <a:pPr algn="just" rtl="1"/>
            <a:r>
              <a:rPr lang="ar-SA" dirty="0" smtClean="0"/>
              <a:t/>
            </a:r>
            <a:br>
              <a:rPr lang="ar-SA" dirty="0" smtClean="0"/>
            </a:br>
            <a:r>
              <a:rPr lang="ar-SA" sz="2800" dirty="0" smtClean="0"/>
              <a:t>إذا كانت عملية إنتاج الصحيفة تبدأ من تحرير المواد من أخبار وتحقيقات وحوارات ومقالات، وتقارير وغيرها وتنتهي بعملية النشر، فإن هناك العديد من العوامل التي تؤثر بالسلب أو بالإيجاب على كفاءة عملية التحرير ومن هذه العوامل الآتي:</a:t>
            </a:r>
          </a:p>
          <a:p>
            <a:pPr algn="just" rtl="1"/>
            <a:endParaRPr lang="ar-SA" sz="2800" dirty="0" smtClean="0"/>
          </a:p>
          <a:p>
            <a:pPr algn="just" rtl="1">
              <a:buFont typeface="Wingdings" pitchFamily="2" charset="2"/>
              <a:buChar char="Ø"/>
            </a:pPr>
            <a:r>
              <a:rPr lang="ar-SA" sz="2800" b="1" dirty="0" smtClean="0"/>
              <a:t> سياسة الموقع وتوجهها الفكري والأيديولوجي.</a:t>
            </a:r>
          </a:p>
          <a:p>
            <a:pPr algn="just" rtl="1">
              <a:buFont typeface="Wingdings" pitchFamily="2" charset="2"/>
              <a:buChar char="Ø"/>
            </a:pPr>
            <a:r>
              <a:rPr lang="ar-SA" sz="2800" b="1" dirty="0" smtClean="0"/>
              <a:t> طبيعة النظام السياسي والاجتماعي السائد في المجتمع.</a:t>
            </a:r>
          </a:p>
          <a:p>
            <a:pPr algn="just" rtl="1">
              <a:buFont typeface="Wingdings" pitchFamily="2" charset="2"/>
              <a:buChar char="Ø"/>
            </a:pPr>
            <a:r>
              <a:rPr lang="ar-SA" sz="2800" b="1" dirty="0" smtClean="0"/>
              <a:t> الأوضاع السياسية والاقتصادية والاجتماعية في المجتمع.  </a:t>
            </a:r>
          </a:p>
          <a:p>
            <a:pPr algn="just" rtl="1">
              <a:buFont typeface="Wingdings" pitchFamily="2" charset="2"/>
              <a:buChar char="Ø"/>
            </a:pPr>
            <a:r>
              <a:rPr lang="ar-SA" sz="2800" b="1" dirty="0" smtClean="0"/>
              <a:t> المحررين القائمين على الموقع.  </a:t>
            </a:r>
          </a:p>
          <a:p>
            <a:pPr algn="just" rtl="1">
              <a:buFont typeface="Wingdings" pitchFamily="2" charset="2"/>
              <a:buChar char="Ø"/>
            </a:pPr>
            <a:r>
              <a:rPr lang="ar-SA" sz="2800" b="1" dirty="0" smtClean="0"/>
              <a:t> المصادر وطبيعة الحصول على القصة الخبرية.</a:t>
            </a:r>
          </a:p>
          <a:p>
            <a:pPr algn="just" rtl="1">
              <a:buFont typeface="Wingdings" pitchFamily="2" charset="2"/>
              <a:buChar char="Ø"/>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heckerboard(across)">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heckerboard(across)">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checkerboard(across)">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checkerboard(across)">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checkerboard(across)">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724400" y="381000"/>
            <a:ext cx="3962400" cy="990600"/>
          </a:xfrm>
          <a:prstGeom prst="roundRect">
            <a:avLst/>
          </a:prstGeom>
          <a:solidFill>
            <a:schemeClr val="accent3"/>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ar-SA" sz="4800" b="1" dirty="0" smtClean="0"/>
              <a:t>الهرم المتدرج</a:t>
            </a:r>
            <a:endParaRPr lang="en-US" sz="4800" b="1" dirty="0"/>
          </a:p>
        </p:txBody>
      </p:sp>
      <p:sp>
        <p:nvSpPr>
          <p:cNvPr id="9" name="Title 1"/>
          <p:cNvSpPr>
            <a:spLocks noGrp="1"/>
          </p:cNvSpPr>
          <p:nvPr>
            <p:ph type="title"/>
          </p:nvPr>
        </p:nvSpPr>
        <p:spPr>
          <a:xfrm>
            <a:off x="457200" y="155448"/>
            <a:ext cx="3581400" cy="1143000"/>
          </a:xfrm>
        </p:spPr>
        <p:txBody>
          <a:bodyPr>
            <a:normAutofit fontScale="90000"/>
          </a:bodyPr>
          <a:lstStyle/>
          <a:p>
            <a:pPr algn="ctr"/>
            <a:r>
              <a:rPr lang="ar-SA" sz="6000" b="1" dirty="0" smtClean="0"/>
              <a:t>القوالب الخبرية</a:t>
            </a:r>
            <a:endParaRPr lang="en-US" sz="6000" b="1" dirty="0"/>
          </a:p>
        </p:txBody>
      </p:sp>
      <p:graphicFrame>
        <p:nvGraphicFramePr>
          <p:cNvPr id="6" name="Diagram 5"/>
          <p:cNvGraphicFramePr/>
          <p:nvPr/>
        </p:nvGraphicFramePr>
        <p:xfrm>
          <a:off x="762000" y="1676400"/>
          <a:ext cx="63246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6477000" y="0"/>
          <a:ext cx="3733800" cy="7391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Graphic spid="6" grpId="0">
        <p:bldAsOne/>
      </p:bldGraphic>
      <p:bldGraphic spid="7"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SA" sz="5400" b="1" dirty="0" smtClean="0"/>
              <a:t>الفرق بين الخبر البسيط والمركب</a:t>
            </a:r>
            <a:endParaRPr lang="en-US" sz="5400" b="1" dirty="0"/>
          </a:p>
        </p:txBody>
      </p:sp>
      <p:sp>
        <p:nvSpPr>
          <p:cNvPr id="3" name="TextBox 2"/>
          <p:cNvSpPr txBox="1"/>
          <p:nvPr/>
        </p:nvSpPr>
        <p:spPr>
          <a:xfrm>
            <a:off x="838200" y="1665779"/>
            <a:ext cx="7467600" cy="5109091"/>
          </a:xfrm>
          <a:prstGeom prst="rect">
            <a:avLst/>
          </a:prstGeom>
          <a:noFill/>
        </p:spPr>
        <p:txBody>
          <a:bodyPr wrap="square" rtlCol="0">
            <a:spAutoFit/>
          </a:bodyPr>
          <a:lstStyle/>
          <a:p>
            <a:pPr algn="just" rtl="1"/>
            <a:r>
              <a:rPr lang="ar-SA" sz="4400" b="1" dirty="0" smtClean="0">
                <a:solidFill>
                  <a:schemeClr val="accent2"/>
                </a:solidFill>
              </a:rPr>
              <a:t>الخبر البسيط </a:t>
            </a:r>
            <a:r>
              <a:rPr lang="ar-SA" sz="3600" b="1" dirty="0" smtClean="0"/>
              <a:t>في المعتاد حدث واحد، وقع في مكان واحد، ولا يحتاج في تغطيته إلا لمحرر واحد كذلك.</a:t>
            </a:r>
          </a:p>
          <a:p>
            <a:pPr algn="just" rtl="1"/>
            <a:r>
              <a:rPr lang="ar-SA" sz="4800" b="1" dirty="0" smtClean="0">
                <a:solidFill>
                  <a:schemeClr val="accent2"/>
                </a:solidFill>
              </a:rPr>
              <a:t>الخبر المركب </a:t>
            </a:r>
            <a:r>
              <a:rPr lang="ar-SA" sz="3600" b="1" dirty="0" smtClean="0"/>
              <a:t>فهو الخبر المبنى على سرد الوقائع، والتصريحات والمعلومات، ويدل على أكثر من واقعة وهو يتطلب عند تغطيته أكثر من مندوب، مثل أخبار الانتخابات البرلمانية أو النقابات العمالية والمهنية.</a:t>
            </a:r>
          </a:p>
          <a:p>
            <a:pPr algn="just" rt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000" b="1" dirty="0" smtClean="0"/>
              <a:t>مفهوم سقراط للخبر</a:t>
            </a:r>
            <a:endParaRPr lang="en-US" sz="6000" b="1" dirty="0"/>
          </a:p>
        </p:txBody>
      </p:sp>
      <p:pic>
        <p:nvPicPr>
          <p:cNvPr id="5" name="Picture 4" descr="socrates.jpg"/>
          <p:cNvPicPr>
            <a:picLocks noGrp="1" noChangeAspect="1"/>
          </p:cNvPicPr>
          <p:nvPr isPhoto="1"/>
        </p:nvPicPr>
        <p:blipFill>
          <a:blip r:embed="rId2">
            <a:lum bright="12000" contrast="25000"/>
          </a:blip>
          <a:stretch>
            <a:fillRect/>
          </a:stretch>
        </p:blipFill>
        <p:spPr>
          <a:xfrm>
            <a:off x="304800" y="1447800"/>
            <a:ext cx="3190875" cy="424010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TextBox 5"/>
          <p:cNvSpPr txBox="1"/>
          <p:nvPr/>
        </p:nvSpPr>
        <p:spPr>
          <a:xfrm>
            <a:off x="3962400" y="1676400"/>
            <a:ext cx="4648200" cy="707886"/>
          </a:xfrm>
          <a:prstGeom prst="rect">
            <a:avLst/>
          </a:prstGeom>
          <a:noFill/>
        </p:spPr>
        <p:txBody>
          <a:bodyPr wrap="square" rtlCol="0">
            <a:spAutoFit/>
          </a:bodyPr>
          <a:lstStyle/>
          <a:p>
            <a:pPr algn="ctr"/>
            <a:r>
              <a:rPr lang="ar-SA" sz="4000" b="1" dirty="0" smtClean="0">
                <a:solidFill>
                  <a:schemeClr val="bg1"/>
                </a:solidFill>
              </a:rPr>
              <a:t>امتحان </a:t>
            </a:r>
            <a:r>
              <a:rPr lang="ar-SA" sz="4000" b="1" dirty="0" err="1" smtClean="0">
                <a:solidFill>
                  <a:schemeClr val="bg1"/>
                </a:solidFill>
              </a:rPr>
              <a:t>الفلتر</a:t>
            </a:r>
            <a:r>
              <a:rPr lang="ar-SA" sz="4000" b="1" dirty="0" smtClean="0">
                <a:solidFill>
                  <a:schemeClr val="bg1"/>
                </a:solidFill>
              </a:rPr>
              <a:t> الثلاثي</a:t>
            </a:r>
            <a:endParaRPr lang="en-US" sz="4000" b="1" dirty="0">
              <a:solidFill>
                <a:schemeClr val="bg1"/>
              </a:solidFill>
            </a:endParaRPr>
          </a:p>
        </p:txBody>
      </p:sp>
      <p:graphicFrame>
        <p:nvGraphicFramePr>
          <p:cNvPr id="8" name="Diagram 7"/>
          <p:cNvGraphicFramePr/>
          <p:nvPr/>
        </p:nvGraphicFramePr>
        <p:xfrm>
          <a:off x="3733800" y="2286000"/>
          <a:ext cx="49530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0.05"/>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anim calcmode="lin" valueType="num">
                                      <p:cBhvr>
                                        <p:cTn id="9" dur="500" fill="hold"/>
                                        <p:tgtEl>
                                          <p:spTgt spid="5"/>
                                        </p:tgtEl>
                                        <p:attrNameLst>
                                          <p:attrName>ppt_x</p:attrName>
                                        </p:attrNameLst>
                                      </p:cBhvr>
                                      <p:tavLst>
                                        <p:tav tm="0">
                                          <p:val>
                                            <p:strVal val="#ppt_x-.2"/>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box(in)">
                                      <p:cBhvr>
                                        <p:cTn id="16" dur="500"/>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checkerboard(across)">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000" b="1" dirty="0" smtClean="0"/>
              <a:t>ما هو الخبـــر الصحفي ؟</a:t>
            </a:r>
            <a:endParaRPr lang="en-US" sz="6000" b="1" dirty="0"/>
          </a:p>
        </p:txBody>
      </p:sp>
      <p:sp>
        <p:nvSpPr>
          <p:cNvPr id="3" name="TextBox 2"/>
          <p:cNvSpPr txBox="1"/>
          <p:nvPr/>
        </p:nvSpPr>
        <p:spPr>
          <a:xfrm>
            <a:off x="838200" y="2286000"/>
            <a:ext cx="7620000" cy="3293209"/>
          </a:xfrm>
          <a:prstGeom prst="rect">
            <a:avLst/>
          </a:prstGeom>
          <a:noFill/>
        </p:spPr>
        <p:txBody>
          <a:bodyPr wrap="square" rtlCol="0">
            <a:spAutoFit/>
          </a:bodyPr>
          <a:lstStyle/>
          <a:p>
            <a:pPr algn="just" rtl="1"/>
            <a:r>
              <a:rPr lang="ar-SA" sz="3200" b="1" dirty="0" smtClean="0"/>
              <a:t>"نورث كليف " 1865</a:t>
            </a:r>
          </a:p>
          <a:p>
            <a:pPr algn="just" rtl="1"/>
            <a:r>
              <a:rPr lang="ar-SA" sz="3200" b="1" dirty="0" smtClean="0"/>
              <a:t>هو صاحب أول تعريف للخبر عندما قال أن الخبر هو الإثارة والخروج عن المألوف.</a:t>
            </a:r>
          </a:p>
          <a:p>
            <a:pPr algn="just" rtl="1"/>
            <a:endParaRPr lang="ar-SA" sz="3200" b="1" dirty="0" smtClean="0"/>
          </a:p>
          <a:p>
            <a:pPr algn="ctr" rtl="1"/>
            <a:r>
              <a:rPr lang="ar-SA" sz="4000" b="1" dirty="0" smtClean="0">
                <a:solidFill>
                  <a:schemeClr val="tx2">
                    <a:lumMod val="75000"/>
                  </a:schemeClr>
                </a:solidFill>
              </a:rPr>
              <a:t>فالخبر ليس أن يعض الكلب رجلاً أثناء سيره بالشارع ولكن أن يعض الرجل الكلب هو الخبر</a:t>
            </a:r>
            <a:endParaRPr lang="en-US" sz="4000" b="1"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770" decel="100000"/>
                                        <p:tgtEl>
                                          <p:spTgt spid="3">
                                            <p:txEl>
                                              <p:pRg st="3" end="3"/>
                                            </p:txEl>
                                          </p:spTgt>
                                        </p:tgtEl>
                                      </p:cBhvr>
                                    </p:animEffect>
                                    <p:animScale>
                                      <p:cBhvr>
                                        <p:cTn id="8" dur="770" decel="100000"/>
                                        <p:tgtEl>
                                          <p:spTgt spid="3">
                                            <p:txEl>
                                              <p:pRg st="3" end="3"/>
                                            </p:txEl>
                                          </p:spTgt>
                                        </p:tgtEl>
                                      </p:cBhvr>
                                      <p:from x="10000" y="10000"/>
                                      <p:to x="200000" y="450000"/>
                                    </p:animScale>
                                    <p:animScale>
                                      <p:cBhvr>
                                        <p:cTn id="9" dur="1230" accel="100000" fill="hold">
                                          <p:stCondLst>
                                            <p:cond delay="770"/>
                                          </p:stCondLst>
                                        </p:cTn>
                                        <p:tgtEl>
                                          <p:spTgt spid="3">
                                            <p:txEl>
                                              <p:pRg st="3" end="3"/>
                                            </p:txEl>
                                          </p:spTgt>
                                        </p:tgtEl>
                                      </p:cBhvr>
                                      <p:from x="200000" y="450000"/>
                                      <p:to x="100000" y="100000"/>
                                    </p:animScale>
                                    <p:set>
                                      <p:cBhvr>
                                        <p:cTn id="10" dur="770" fill="hold"/>
                                        <p:tgtEl>
                                          <p:spTgt spid="3">
                                            <p:txEl>
                                              <p:pRg st="3" end="3"/>
                                            </p:txEl>
                                          </p:spTgt>
                                        </p:tgtEl>
                                        <p:attrNameLst>
                                          <p:attrName>ppt_x</p:attrName>
                                        </p:attrNameLst>
                                      </p:cBhvr>
                                      <p:to>
                                        <p:strVal val="(0.5)"/>
                                      </p:to>
                                    </p:set>
                                    <p:anim from="(0.5)" to="(#ppt_x)" calcmode="lin" valueType="num">
                                      <p:cBhvr>
                                        <p:cTn id="11" dur="1230" accel="100000" fill="hold">
                                          <p:stCondLst>
                                            <p:cond delay="770"/>
                                          </p:stCondLst>
                                        </p:cTn>
                                        <p:tgtEl>
                                          <p:spTgt spid="3">
                                            <p:txEl>
                                              <p:pRg st="3" end="3"/>
                                            </p:txEl>
                                          </p:spTgt>
                                        </p:tgtEl>
                                        <p:attrNameLst>
                                          <p:attrName>ppt_x</p:attrName>
                                        </p:attrNameLst>
                                      </p:cBhvr>
                                    </p:anim>
                                    <p:set>
                                      <p:cBhvr>
                                        <p:cTn id="12" dur="770" fill="hold"/>
                                        <p:tgtEl>
                                          <p:spTgt spid="3">
                                            <p:txEl>
                                              <p:pRg st="3" end="3"/>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3" end="3"/>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000" b="1" dirty="0" smtClean="0"/>
              <a:t>ما هو الخبـــر الصحفي ؟</a:t>
            </a:r>
            <a:endParaRPr lang="en-US" sz="6000" b="1" dirty="0"/>
          </a:p>
        </p:txBody>
      </p:sp>
      <p:sp>
        <p:nvSpPr>
          <p:cNvPr id="3" name="TextBox 2"/>
          <p:cNvSpPr txBox="1"/>
          <p:nvPr/>
        </p:nvSpPr>
        <p:spPr>
          <a:xfrm>
            <a:off x="533400" y="1447800"/>
            <a:ext cx="7924800" cy="5509200"/>
          </a:xfrm>
          <a:prstGeom prst="rect">
            <a:avLst/>
          </a:prstGeom>
          <a:noFill/>
        </p:spPr>
        <p:txBody>
          <a:bodyPr wrap="square" rtlCol="0">
            <a:spAutoFit/>
          </a:bodyPr>
          <a:lstStyle/>
          <a:p>
            <a:pPr algn="r" rtl="1"/>
            <a:r>
              <a:rPr lang="ar-SA" sz="3200" b="1" dirty="0" smtClean="0"/>
              <a:t>أجمعت العديد من التعريفات على أن الخبر الصحفي هو: </a:t>
            </a:r>
          </a:p>
          <a:p>
            <a:pPr algn="r" rtl="1">
              <a:buFont typeface="Wingdings" pitchFamily="2" charset="2"/>
              <a:buChar char="Ø"/>
            </a:pPr>
            <a:r>
              <a:rPr lang="ar-SA" sz="3200" b="1" dirty="0" smtClean="0"/>
              <a:t> كل جديد لم يسمع عنه الناس.</a:t>
            </a:r>
          </a:p>
          <a:p>
            <a:pPr algn="r" rtl="1">
              <a:buFont typeface="Wingdings" pitchFamily="2" charset="2"/>
              <a:buChar char="Ø"/>
            </a:pPr>
            <a:r>
              <a:rPr lang="ar-SA" sz="3200" b="1" dirty="0" smtClean="0"/>
              <a:t> كل ما يهم الناس في حياتهم.</a:t>
            </a:r>
          </a:p>
          <a:p>
            <a:pPr algn="r" rtl="1">
              <a:buFont typeface="Wingdings" pitchFamily="2" charset="2"/>
              <a:buChar char="Ø"/>
            </a:pPr>
            <a:r>
              <a:rPr lang="ar-SA" sz="3200" b="1" dirty="0" smtClean="0"/>
              <a:t> إيراد لحادث وقع تواً ويبعث على اهتمام القراء </a:t>
            </a:r>
            <a:r>
              <a:rPr lang="ar-SA" sz="3200" b="1" dirty="0" err="1" smtClean="0"/>
              <a:t>به</a:t>
            </a:r>
            <a:r>
              <a:rPr lang="ar-SA" sz="3200" b="1" dirty="0" smtClean="0"/>
              <a:t>.</a:t>
            </a:r>
          </a:p>
          <a:p>
            <a:pPr algn="r" rtl="1">
              <a:buFont typeface="Wingdings" pitchFamily="2" charset="2"/>
              <a:buChar char="Ø"/>
            </a:pPr>
            <a:r>
              <a:rPr lang="ar-SA" sz="3200" b="1" dirty="0" smtClean="0"/>
              <a:t> إيراد لحادث ترى الصحيفة أنه يعود عليها بالربح.</a:t>
            </a:r>
          </a:p>
          <a:p>
            <a:pPr algn="r" rtl="1">
              <a:buFont typeface="Wingdings" pitchFamily="2" charset="2"/>
              <a:buChar char="Ø"/>
            </a:pPr>
            <a:r>
              <a:rPr lang="ar-SA" sz="3200" b="1" dirty="0" smtClean="0"/>
              <a:t> كل معلومة جديدة يحتاج إليها غالبية القراء.</a:t>
            </a:r>
          </a:p>
          <a:p>
            <a:pPr algn="r" rtl="1">
              <a:buFont typeface="Wingdings" pitchFamily="2" charset="2"/>
              <a:buChar char="Ø"/>
            </a:pPr>
            <a:r>
              <a:rPr lang="ar-SA" sz="3200" b="1" dirty="0" smtClean="0"/>
              <a:t> كل طريف وجديد ومثير للاهتمامات.</a:t>
            </a:r>
          </a:p>
          <a:p>
            <a:pPr algn="r" rtl="1">
              <a:buFont typeface="Wingdings" pitchFamily="2" charset="2"/>
              <a:buChar char="Ø"/>
            </a:pPr>
            <a:r>
              <a:rPr lang="ar-SA" sz="3200" b="1" dirty="0" smtClean="0"/>
              <a:t> الرواية الأمينة وغير المنحازة للأحداث ذات الأهمية والنفع بالنسبة للجمهور. </a:t>
            </a:r>
          </a:p>
          <a:p>
            <a:pPr algn="r" rtl="1">
              <a:buFont typeface="Wingdings" pitchFamily="2" charset="2"/>
              <a:buChar char="Ø"/>
            </a:pPr>
            <a:r>
              <a:rPr lang="ar-SA" sz="3200" b="1" dirty="0" smtClean="0"/>
              <a:t> كل ما يقع من أحداث في أي مكان في العالم.</a:t>
            </a:r>
            <a:br>
              <a:rPr lang="ar-SA" sz="3200" b="1" dirty="0" smtClean="0"/>
            </a:br>
            <a:endParaRPr lang="ar-SA" sz="32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152400"/>
            <a:ext cx="8229600" cy="1219200"/>
          </a:xfrm>
        </p:spPr>
        <p:txBody>
          <a:bodyPr>
            <a:normAutofit/>
          </a:bodyPr>
          <a:lstStyle/>
          <a:p>
            <a:pPr algn="ctr"/>
            <a:r>
              <a:rPr lang="ar-SA" sz="6000" b="1" dirty="0" smtClean="0"/>
              <a:t>الخبر والنظريات الإعلامية:</a:t>
            </a:r>
            <a:endParaRPr lang="en-US" sz="6000" b="1" dirty="0"/>
          </a:p>
        </p:txBody>
      </p:sp>
      <p:graphicFrame>
        <p:nvGraphicFramePr>
          <p:cNvPr id="6" name="Diagram 5"/>
          <p:cNvGraphicFramePr/>
          <p:nvPr/>
        </p:nvGraphicFramePr>
        <p:xfrm>
          <a:off x="1676400" y="1447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685800" y="762000"/>
          <a:ext cx="76962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a:xfrm>
            <a:off x="457200" y="152400"/>
            <a:ext cx="8229600" cy="1219200"/>
          </a:xfrm>
        </p:spPr>
        <p:txBody>
          <a:bodyPr>
            <a:normAutofit/>
          </a:bodyPr>
          <a:lstStyle/>
          <a:p>
            <a:pPr algn="ctr"/>
            <a:r>
              <a:rPr lang="ar-SA" sz="6000" b="1" dirty="0" smtClean="0"/>
              <a:t>المفهوم الحديث للخبر</a:t>
            </a:r>
            <a:endParaRPr lang="en-US" sz="6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152400"/>
            <a:ext cx="8229600" cy="1219200"/>
          </a:xfrm>
        </p:spPr>
        <p:txBody>
          <a:bodyPr>
            <a:normAutofit/>
          </a:bodyPr>
          <a:lstStyle/>
          <a:p>
            <a:pPr algn="ctr"/>
            <a:r>
              <a:rPr lang="ar-SA" sz="6000" b="1" dirty="0" smtClean="0"/>
              <a:t>عناصر الخبر </a:t>
            </a:r>
            <a:endParaRPr lang="en-US" sz="6000" b="1" dirty="0"/>
          </a:p>
        </p:txBody>
      </p:sp>
      <p:graphicFrame>
        <p:nvGraphicFramePr>
          <p:cNvPr id="4" name="Diagram 3"/>
          <p:cNvGraphicFramePr/>
          <p:nvPr/>
        </p:nvGraphicFramePr>
        <p:xfrm>
          <a:off x="533400" y="228600"/>
          <a:ext cx="8305800"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4495800" y="1790700"/>
            <a:ext cx="4419600" cy="4524315"/>
          </a:xfrm>
          <a:prstGeom prst="rect">
            <a:avLst/>
          </a:prstGeom>
          <a:solidFill>
            <a:srgbClr val="EFEFF7"/>
          </a:solidFill>
          <a:ln w="9525" algn="ctr">
            <a:solidFill>
              <a:srgbClr val="F3FD99">
                <a:alpha val="58000"/>
              </a:srgbClr>
            </a:solidFill>
            <a:miter lim="800000"/>
            <a:headEnd/>
            <a:tailEnd/>
          </a:ln>
          <a:effectLst/>
        </p:spPr>
        <p:txBody>
          <a:bodyPr>
            <a:spAutoFit/>
          </a:bodyPr>
          <a:lstStyle/>
          <a:p>
            <a:pPr algn="r" rtl="1"/>
            <a:r>
              <a:rPr lang="ar-SA" sz="2400" b="1" dirty="0">
                <a:solidFill>
                  <a:srgbClr val="000000"/>
                </a:solidFill>
                <a:cs typeface="Traditional Arabic" pitchFamily="2" charset="-78"/>
              </a:rPr>
              <a:t>تسبب انفجار لغاز الميثان في منجم للفحم على مسافة عميقة تحت الأرض بإقليم </a:t>
            </a:r>
            <a:r>
              <a:rPr lang="ar-SA" sz="2400" b="1" dirty="0" err="1">
                <a:solidFill>
                  <a:srgbClr val="000000"/>
                </a:solidFill>
                <a:cs typeface="Traditional Arabic" pitchFamily="2" charset="-78"/>
              </a:rPr>
              <a:t>بالوشستان</a:t>
            </a:r>
            <a:r>
              <a:rPr lang="ar-SA" sz="2400" b="1" dirty="0">
                <a:solidFill>
                  <a:srgbClr val="000000"/>
                </a:solidFill>
                <a:cs typeface="Traditional Arabic" pitchFamily="2" charset="-78"/>
              </a:rPr>
              <a:t> الباكستاني الغني بالمعادن في مقتل 14 عاملا وإصابة 11 آخرين.</a:t>
            </a:r>
          </a:p>
          <a:p>
            <a:pPr algn="r" rtl="1"/>
            <a:r>
              <a:rPr lang="ar-SA" sz="2400" b="1" dirty="0">
                <a:solidFill>
                  <a:srgbClr val="000000"/>
                </a:solidFill>
                <a:cs typeface="Traditional Arabic" pitchFamily="2" charset="-78"/>
              </a:rPr>
              <a:t>وذكرت تقارير إعلامية </a:t>
            </a:r>
            <a:r>
              <a:rPr lang="ar-SA" sz="2400" b="1" dirty="0" err="1">
                <a:solidFill>
                  <a:srgbClr val="000000"/>
                </a:solidFill>
                <a:cs typeface="Traditional Arabic" pitchFamily="2" charset="-78"/>
              </a:rPr>
              <a:t>ان</a:t>
            </a:r>
            <a:r>
              <a:rPr lang="ar-SA" sz="2400" b="1" dirty="0">
                <a:solidFill>
                  <a:srgbClr val="000000"/>
                </a:solidFill>
                <a:cs typeface="Traditional Arabic" pitchFamily="2" charset="-78"/>
              </a:rPr>
              <a:t> الانفجار وقع الخميس عندما كان 25 شخصا يؤدون عملهم في منجم </a:t>
            </a:r>
            <a:r>
              <a:rPr lang="ar-SA" sz="2400" b="1" dirty="0" err="1">
                <a:solidFill>
                  <a:srgbClr val="000000"/>
                </a:solidFill>
                <a:cs typeface="Traditional Arabic" pitchFamily="2" charset="-78"/>
              </a:rPr>
              <a:t>سورانجي</a:t>
            </a:r>
            <a:r>
              <a:rPr lang="ar-SA" sz="2400" b="1" dirty="0">
                <a:solidFill>
                  <a:srgbClr val="000000"/>
                </a:solidFill>
                <a:cs typeface="Traditional Arabic" pitchFamily="2" charset="-78"/>
              </a:rPr>
              <a:t> للفحم، على مسافة حوالي 25 كيلومترا من مدينة كويتا عاصمة الإقليم.</a:t>
            </a:r>
          </a:p>
          <a:p>
            <a:pPr algn="r" rtl="1"/>
            <a:r>
              <a:rPr lang="ar-SA" sz="2400" b="1" dirty="0">
                <a:solidFill>
                  <a:srgbClr val="000000"/>
                </a:solidFill>
                <a:cs typeface="Traditional Arabic" pitchFamily="2" charset="-78"/>
              </a:rPr>
              <a:t>وقالت صحيفة </a:t>
            </a:r>
            <a:r>
              <a:rPr lang="ar-SA" sz="2400" b="1" dirty="0" err="1">
                <a:solidFill>
                  <a:srgbClr val="000000"/>
                </a:solidFill>
                <a:cs typeface="Traditional Arabic" pitchFamily="2" charset="-78"/>
              </a:rPr>
              <a:t>دايلي</a:t>
            </a:r>
            <a:r>
              <a:rPr lang="ar-SA" sz="2400" b="1" dirty="0">
                <a:solidFill>
                  <a:srgbClr val="000000"/>
                </a:solidFill>
                <a:cs typeface="Traditional Arabic" pitchFamily="2" charset="-78"/>
              </a:rPr>
              <a:t> </a:t>
            </a:r>
            <a:r>
              <a:rPr lang="ar-SA" sz="2400" b="1" dirty="0" err="1">
                <a:solidFill>
                  <a:srgbClr val="000000"/>
                </a:solidFill>
                <a:cs typeface="Traditional Arabic" pitchFamily="2" charset="-78"/>
              </a:rPr>
              <a:t>تايمز</a:t>
            </a:r>
            <a:r>
              <a:rPr lang="ar-SA" sz="2400" b="1" dirty="0">
                <a:solidFill>
                  <a:srgbClr val="000000"/>
                </a:solidFill>
                <a:cs typeface="Traditional Arabic" pitchFamily="2" charset="-78"/>
              </a:rPr>
              <a:t> الباكستانية اليومية إن الانفجار القوي تسبب في انهيار جزء من المنجم ومحاصرة العمال على مسافة مئات الأمتار تحت الأرض.</a:t>
            </a:r>
          </a:p>
        </p:txBody>
      </p:sp>
      <p:sp>
        <p:nvSpPr>
          <p:cNvPr id="5" name="Text Box 7"/>
          <p:cNvSpPr txBox="1">
            <a:spLocks noChangeArrowheads="1"/>
          </p:cNvSpPr>
          <p:nvPr/>
        </p:nvSpPr>
        <p:spPr bwMode="auto">
          <a:xfrm>
            <a:off x="0" y="1727200"/>
            <a:ext cx="4419600" cy="4031873"/>
          </a:xfrm>
          <a:prstGeom prst="rect">
            <a:avLst/>
          </a:prstGeom>
          <a:noFill/>
          <a:ln w="9525" algn="ctr">
            <a:noFill/>
            <a:miter lim="800000"/>
            <a:headEnd/>
            <a:tailEnd/>
          </a:ln>
          <a:effectLst/>
        </p:spPr>
        <p:txBody>
          <a:bodyPr>
            <a:spAutoFit/>
          </a:bodyPr>
          <a:lstStyle/>
          <a:p>
            <a:pPr algn="r" rtl="1">
              <a:buClr>
                <a:schemeClr val="tx1"/>
              </a:buClr>
              <a:buFont typeface="Wingdings" pitchFamily="2" charset="2"/>
              <a:buChar char="ç"/>
            </a:pPr>
            <a:r>
              <a:rPr lang="ar-BH" sz="3200" b="1" dirty="0">
                <a:solidFill>
                  <a:schemeClr val="hlink"/>
                </a:solidFill>
                <a:cs typeface="Traditional Arabic" pitchFamily="2" charset="-78"/>
              </a:rPr>
              <a:t> </a:t>
            </a:r>
            <a:r>
              <a:rPr lang="ar-BH" sz="3200" b="1" dirty="0">
                <a:solidFill>
                  <a:schemeClr val="accent3">
                    <a:lumMod val="60000"/>
                    <a:lumOff val="40000"/>
                  </a:schemeClr>
                </a:solidFill>
                <a:cs typeface="Traditional Arabic" pitchFamily="2" charset="-78"/>
              </a:rPr>
              <a:t>من؟ </a:t>
            </a:r>
            <a:r>
              <a:rPr lang="ar-BH" sz="3200" b="1" dirty="0">
                <a:cs typeface="Traditional Arabic" pitchFamily="2" charset="-78"/>
              </a:rPr>
              <a:t>	</a:t>
            </a:r>
            <a:r>
              <a:rPr lang="ar-BH" sz="2400" b="1" dirty="0">
                <a:cs typeface="Traditional Arabic" pitchFamily="2" charset="-78"/>
              </a:rPr>
              <a:t>الانفجار</a:t>
            </a:r>
          </a:p>
          <a:p>
            <a:pPr algn="r" rtl="1">
              <a:buClr>
                <a:schemeClr val="tx1"/>
              </a:buClr>
              <a:buFont typeface="Wingdings" pitchFamily="2" charset="2"/>
              <a:buChar char="ç"/>
            </a:pPr>
            <a:r>
              <a:rPr lang="ar-BH" sz="3200" b="1" dirty="0">
                <a:solidFill>
                  <a:schemeClr val="hlink"/>
                </a:solidFill>
                <a:cs typeface="Traditional Arabic" pitchFamily="2" charset="-78"/>
              </a:rPr>
              <a:t> </a:t>
            </a:r>
            <a:r>
              <a:rPr lang="ar-BH" sz="3200" b="1" dirty="0">
                <a:solidFill>
                  <a:schemeClr val="accent3">
                    <a:lumMod val="60000"/>
                    <a:lumOff val="40000"/>
                  </a:schemeClr>
                </a:solidFill>
                <a:cs typeface="Traditional Arabic" pitchFamily="2" charset="-78"/>
              </a:rPr>
              <a:t>متى؟</a:t>
            </a:r>
            <a:r>
              <a:rPr lang="ar-BH" sz="3200" b="1" dirty="0">
                <a:cs typeface="Traditional Arabic" pitchFamily="2" charset="-78"/>
              </a:rPr>
              <a:t>	</a:t>
            </a:r>
            <a:r>
              <a:rPr lang="ar-BH" sz="2400" b="1" dirty="0">
                <a:cs typeface="Traditional Arabic" pitchFamily="2" charset="-78"/>
              </a:rPr>
              <a:t>الخميس</a:t>
            </a:r>
            <a:r>
              <a:rPr lang="ar-BH" sz="3200" b="1" dirty="0">
                <a:cs typeface="Traditional Arabic" pitchFamily="2" charset="-78"/>
              </a:rPr>
              <a:t>	</a:t>
            </a:r>
          </a:p>
          <a:p>
            <a:pPr algn="r" rtl="1">
              <a:buClr>
                <a:schemeClr val="tx1"/>
              </a:buClr>
              <a:buFont typeface="Wingdings" pitchFamily="2" charset="2"/>
              <a:buChar char="ç"/>
            </a:pPr>
            <a:r>
              <a:rPr lang="ar-BH" sz="3200" b="1" dirty="0">
                <a:solidFill>
                  <a:schemeClr val="hlink"/>
                </a:solidFill>
                <a:cs typeface="Traditional Arabic" pitchFamily="2" charset="-78"/>
              </a:rPr>
              <a:t> </a:t>
            </a:r>
            <a:r>
              <a:rPr lang="ar-BH" sz="3200" b="1" dirty="0">
                <a:solidFill>
                  <a:schemeClr val="accent3">
                    <a:lumMod val="60000"/>
                    <a:lumOff val="40000"/>
                  </a:schemeClr>
                </a:solidFill>
                <a:cs typeface="Traditional Arabic" pitchFamily="2" charset="-78"/>
              </a:rPr>
              <a:t>أين؟</a:t>
            </a:r>
            <a:r>
              <a:rPr lang="ar-BH" sz="3200" b="1" dirty="0">
                <a:cs typeface="Traditional Arabic" pitchFamily="2" charset="-78"/>
              </a:rPr>
              <a:t>	</a:t>
            </a:r>
            <a:r>
              <a:rPr lang="ar-BH" sz="2400" b="1" dirty="0">
                <a:cs typeface="Traditional Arabic" pitchFamily="2" charset="-78"/>
              </a:rPr>
              <a:t>منجم فحم </a:t>
            </a:r>
            <a:r>
              <a:rPr lang="ar-SA" sz="2400" b="1" dirty="0">
                <a:cs typeface="Traditional Arabic" pitchFamily="2" charset="-78"/>
              </a:rPr>
              <a:t>بإقليم </a:t>
            </a:r>
            <a:endParaRPr lang="ar-SA" sz="2400" b="1" dirty="0" smtClean="0">
              <a:cs typeface="Traditional Arabic" pitchFamily="2" charset="-78"/>
            </a:endParaRPr>
          </a:p>
          <a:p>
            <a:pPr algn="r" rtl="1">
              <a:buClr>
                <a:schemeClr val="tx1"/>
              </a:buClr>
            </a:pPr>
            <a:r>
              <a:rPr lang="ar-SA" sz="2400" b="1" dirty="0" smtClean="0">
                <a:cs typeface="Traditional Arabic" pitchFamily="2" charset="-78"/>
              </a:rPr>
              <a:t>		</a:t>
            </a:r>
            <a:r>
              <a:rPr lang="ar-SA" sz="2400" b="1" dirty="0" err="1" smtClean="0">
                <a:cs typeface="Traditional Arabic" pitchFamily="2" charset="-78"/>
              </a:rPr>
              <a:t>بالوشستان</a:t>
            </a:r>
            <a:r>
              <a:rPr lang="ar-SA" sz="2400" b="1" dirty="0" smtClean="0">
                <a:cs typeface="Traditional Arabic" pitchFamily="2" charset="-78"/>
              </a:rPr>
              <a:t> الباكستاني </a:t>
            </a:r>
            <a:endParaRPr lang="ar-BH" sz="3200" b="1" dirty="0">
              <a:cs typeface="Traditional Arabic" pitchFamily="2" charset="-78"/>
            </a:endParaRPr>
          </a:p>
          <a:p>
            <a:pPr algn="r" rtl="1">
              <a:buClr>
                <a:schemeClr val="tx1"/>
              </a:buClr>
              <a:buFont typeface="Wingdings" pitchFamily="2" charset="2"/>
              <a:buChar char="ç"/>
            </a:pPr>
            <a:r>
              <a:rPr lang="ar-BH" sz="3200" b="1" dirty="0">
                <a:solidFill>
                  <a:schemeClr val="hlink"/>
                </a:solidFill>
                <a:cs typeface="Traditional Arabic" pitchFamily="2" charset="-78"/>
              </a:rPr>
              <a:t> </a:t>
            </a:r>
            <a:r>
              <a:rPr lang="ar-BH" sz="3200" b="1" dirty="0">
                <a:solidFill>
                  <a:schemeClr val="accent3">
                    <a:lumMod val="60000"/>
                    <a:lumOff val="40000"/>
                  </a:schemeClr>
                </a:solidFill>
                <a:cs typeface="Traditional Arabic" pitchFamily="2" charset="-78"/>
              </a:rPr>
              <a:t>ماذا؟</a:t>
            </a:r>
            <a:r>
              <a:rPr lang="ar-BH" sz="3200" b="1" dirty="0">
                <a:cs typeface="Traditional Arabic" pitchFamily="2" charset="-78"/>
              </a:rPr>
              <a:t>	</a:t>
            </a:r>
            <a:r>
              <a:rPr lang="ar-SA" sz="2400" b="1" dirty="0">
                <a:cs typeface="Traditional Arabic" pitchFamily="2" charset="-78"/>
              </a:rPr>
              <a:t>مقتل 14 عاملا </a:t>
            </a:r>
            <a:r>
              <a:rPr lang="ar-SA" sz="2400" b="1" dirty="0" smtClean="0">
                <a:cs typeface="Traditional Arabic" pitchFamily="2" charset="-78"/>
              </a:rPr>
              <a:t>وإصابة</a:t>
            </a:r>
          </a:p>
          <a:p>
            <a:pPr algn="r" rtl="1">
              <a:buClr>
                <a:schemeClr val="tx1"/>
              </a:buClr>
            </a:pPr>
            <a:r>
              <a:rPr lang="ar-SA" sz="2400" b="1" dirty="0" smtClean="0">
                <a:cs typeface="Traditional Arabic" pitchFamily="2" charset="-78"/>
              </a:rPr>
              <a:t>	</a:t>
            </a:r>
            <a:r>
              <a:rPr lang="ar-SA" sz="2400" b="1" dirty="0" smtClean="0">
                <a:cs typeface="Traditional Arabic" pitchFamily="2" charset="-78"/>
              </a:rPr>
              <a:t>	</a:t>
            </a:r>
            <a:r>
              <a:rPr lang="ar-BH" sz="2400" b="1" dirty="0" smtClean="0">
                <a:cs typeface="Traditional Arabic" pitchFamily="2" charset="-78"/>
              </a:rPr>
              <a:t> 11 آخرين</a:t>
            </a:r>
            <a:r>
              <a:rPr lang="ar-SA" sz="2400" b="1" dirty="0" smtClean="0">
                <a:cs typeface="Traditional Arabic" pitchFamily="2" charset="-78"/>
              </a:rPr>
              <a:t> </a:t>
            </a:r>
            <a:endParaRPr lang="ar-BH" sz="2400" b="1" dirty="0">
              <a:cs typeface="Traditional Arabic" pitchFamily="2" charset="-78"/>
            </a:endParaRPr>
          </a:p>
          <a:p>
            <a:pPr algn="r" rtl="1">
              <a:buClr>
                <a:schemeClr val="tx1"/>
              </a:buClr>
              <a:buFont typeface="Wingdings" pitchFamily="2" charset="2"/>
              <a:buChar char="ç"/>
            </a:pPr>
            <a:r>
              <a:rPr lang="ar-BH" sz="3200" b="1" dirty="0">
                <a:solidFill>
                  <a:schemeClr val="hlink"/>
                </a:solidFill>
                <a:cs typeface="Traditional Arabic" pitchFamily="2" charset="-78"/>
              </a:rPr>
              <a:t> </a:t>
            </a:r>
            <a:r>
              <a:rPr lang="ar-BH" sz="3200" b="1" dirty="0">
                <a:solidFill>
                  <a:schemeClr val="accent3">
                    <a:lumMod val="60000"/>
                    <a:lumOff val="40000"/>
                  </a:schemeClr>
                </a:solidFill>
                <a:cs typeface="Traditional Arabic" pitchFamily="2" charset="-78"/>
              </a:rPr>
              <a:t>كيف؟</a:t>
            </a:r>
            <a:r>
              <a:rPr lang="ar-BH" sz="3200" b="1" dirty="0">
                <a:cs typeface="Traditional Arabic" pitchFamily="2" charset="-78"/>
              </a:rPr>
              <a:t>	</a:t>
            </a:r>
            <a:r>
              <a:rPr lang="ar-BH" sz="2400" b="1" dirty="0" smtClean="0">
                <a:cs typeface="Traditional Arabic" pitchFamily="2" charset="-78"/>
              </a:rPr>
              <a:t>إ</a:t>
            </a:r>
            <a:r>
              <a:rPr lang="ar-SA" sz="2400" b="1" dirty="0" err="1" smtClean="0">
                <a:cs typeface="Traditional Arabic" pitchFamily="2" charset="-78"/>
              </a:rPr>
              <a:t>نفجار</a:t>
            </a:r>
            <a:r>
              <a:rPr lang="ar-SA" sz="2400" b="1" dirty="0" smtClean="0">
                <a:cs typeface="Traditional Arabic" pitchFamily="2" charset="-78"/>
              </a:rPr>
              <a:t> </a:t>
            </a:r>
            <a:r>
              <a:rPr lang="ar-SA" sz="2400" b="1" dirty="0">
                <a:cs typeface="Traditional Arabic" pitchFamily="2" charset="-78"/>
              </a:rPr>
              <a:t>القوي تسبب في</a:t>
            </a:r>
            <a:r>
              <a:rPr lang="ar-BH" sz="2400" b="1" dirty="0">
                <a:cs typeface="Traditional Arabic" pitchFamily="2" charset="-78"/>
              </a:rPr>
              <a:t> 		</a:t>
            </a:r>
            <a:r>
              <a:rPr lang="ar-SA" sz="2400" b="1" dirty="0">
                <a:cs typeface="Traditional Arabic" pitchFamily="2" charset="-78"/>
              </a:rPr>
              <a:t>انهيار جزء </a:t>
            </a:r>
            <a:r>
              <a:rPr lang="ar-BH" sz="2400" b="1" dirty="0">
                <a:cs typeface="Traditional Arabic" pitchFamily="2" charset="-78"/>
              </a:rPr>
              <a:t>	</a:t>
            </a:r>
            <a:r>
              <a:rPr lang="ar-SA" sz="2400" b="1" dirty="0">
                <a:cs typeface="Traditional Arabic" pitchFamily="2" charset="-78"/>
              </a:rPr>
              <a:t>من المنجم</a:t>
            </a:r>
            <a:r>
              <a:rPr lang="ar-BH" sz="2400" b="1" dirty="0">
                <a:cs typeface="Traditional Arabic" pitchFamily="2" charset="-78"/>
              </a:rPr>
              <a:t> 			</a:t>
            </a:r>
            <a:r>
              <a:rPr lang="ar-SA" sz="2400" b="1" dirty="0">
                <a:cs typeface="Traditional Arabic" pitchFamily="2" charset="-78"/>
              </a:rPr>
              <a:t>ومحاصرة العمال </a:t>
            </a:r>
            <a:endParaRPr lang="ar-BH" sz="3200" b="1" dirty="0">
              <a:cs typeface="Traditional Arabic" pitchFamily="2" charset="-78"/>
            </a:endParaRPr>
          </a:p>
        </p:txBody>
      </p:sp>
      <p:sp>
        <p:nvSpPr>
          <p:cNvPr id="6" name="Text Box 8"/>
          <p:cNvSpPr txBox="1">
            <a:spLocks noChangeArrowheads="1"/>
          </p:cNvSpPr>
          <p:nvPr/>
        </p:nvSpPr>
        <p:spPr bwMode="auto">
          <a:xfrm>
            <a:off x="304800" y="1295400"/>
            <a:ext cx="1981200" cy="457200"/>
          </a:xfrm>
          <a:prstGeom prst="rect">
            <a:avLst/>
          </a:prstGeom>
          <a:noFill/>
          <a:ln w="9525" algn="ctr">
            <a:noFill/>
            <a:miter lim="800000"/>
            <a:headEnd/>
            <a:tailEnd/>
          </a:ln>
          <a:effectLst/>
        </p:spPr>
        <p:txBody>
          <a:bodyPr>
            <a:spAutoFit/>
          </a:bodyPr>
          <a:lstStyle/>
          <a:p>
            <a:r>
              <a:rPr lang="ar-BH" sz="2400" b="1">
                <a:cs typeface="Traditional Arabic" pitchFamily="2" charset="-78"/>
              </a:rPr>
              <a:t>تمرين رقم (1)</a:t>
            </a:r>
            <a:endParaRPr lang="en-US" sz="2400" b="1">
              <a:cs typeface="Traditional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331</TotalTime>
  <Words>654</Words>
  <Application>Microsoft Office PowerPoint</Application>
  <PresentationFormat>On-screen Show (4:3)</PresentationFormat>
  <Paragraphs>165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Paper</vt:lpstr>
      <vt:lpstr>فن صناعة الخبر</vt:lpstr>
      <vt:lpstr>العوامل المؤثرة على فنون التحرير:</vt:lpstr>
      <vt:lpstr>مفهوم سقراط للخبر</vt:lpstr>
      <vt:lpstr>ما هو الخبـــر الصحفي ؟</vt:lpstr>
      <vt:lpstr>ما هو الخبـــر الصحفي ؟</vt:lpstr>
      <vt:lpstr>الخبر والنظريات الإعلامية:</vt:lpstr>
      <vt:lpstr>المفهوم الحديث للخبر</vt:lpstr>
      <vt:lpstr>عناصر الخبر </vt:lpstr>
      <vt:lpstr>Slide 9</vt:lpstr>
      <vt:lpstr>Slide 10</vt:lpstr>
      <vt:lpstr>سمات وخصائص الخبر</vt:lpstr>
      <vt:lpstr>أقسام الخبر</vt:lpstr>
      <vt:lpstr>أقسام الخبر</vt:lpstr>
      <vt:lpstr>أقسام الخبر</vt:lpstr>
      <vt:lpstr>أقسام الخبر</vt:lpstr>
      <vt:lpstr>أقسام الخبر</vt:lpstr>
      <vt:lpstr>أقسام الخبر</vt:lpstr>
      <vt:lpstr>القوالب الخبرية</vt:lpstr>
      <vt:lpstr>القوالب الخبرية</vt:lpstr>
      <vt:lpstr>القوالب الخبرية</vt:lpstr>
      <vt:lpstr>الفرق بين الخبر البسيط والمركب</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فن التحرير الصحفي أو صناعة الخبر</dc:title>
  <dc:creator> </dc:creator>
  <cp:lastModifiedBy> </cp:lastModifiedBy>
  <cp:revision>38</cp:revision>
  <dcterms:created xsi:type="dcterms:W3CDTF">2009-04-30T14:14:02Z</dcterms:created>
  <dcterms:modified xsi:type="dcterms:W3CDTF">2009-09-25T10:13:24Z</dcterms:modified>
</cp:coreProperties>
</file>