
<file path=[Content_Types].xml><?xml version="1.0" encoding="utf-8"?>
<Types xmlns="http://schemas.openxmlformats.org/package/2006/content-types">
  <Default Extension="xml" ContentType="application/xml"/>
  <Default Extension="jpeg" ContentType="image/jpeg"/>
  <Default Extension="wav" ContentType="audio/wav"/>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0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p:restoredTop sz="94640"/>
  </p:normalViewPr>
  <p:slideViewPr>
    <p:cSldViewPr snapToGrid="0" snapToObjects="1">
      <p:cViewPr varScale="1">
        <p:scale>
          <a:sx n="107" d="100"/>
          <a:sy n="107" d="100"/>
        </p:scale>
        <p:origin x="1576" y="1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notesMaster" Target="notesMasters/notesMaster1.xml"/><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slide" Target="slides/slide98.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C5BD8-C417-4F11-B475-9709A1DDB9A0}" type="doc">
      <dgm:prSet loTypeId="urn:microsoft.com/office/officeart/2005/8/layout/radial6" loCatId="cycle" qsTypeId="urn:microsoft.com/office/officeart/2005/8/quickstyle/simple1" qsCatId="simple" csTypeId="urn:microsoft.com/office/officeart/2005/8/colors/colorful1#5" csCatId="colorful" phldr="1"/>
      <dgm:spPr/>
      <dgm:t>
        <a:bodyPr/>
        <a:lstStyle/>
        <a:p>
          <a:endParaRPr lang="fr-FR"/>
        </a:p>
      </dgm:t>
    </dgm:pt>
    <dgm:pt modelId="{995FB458-AF7D-44CD-BBC3-127203376BC1}">
      <dgm:prSet phldrT="[Texte]"/>
      <dgm:spPr/>
      <dgm:t>
        <a:bodyPr/>
        <a:lstStyle/>
        <a:p>
          <a:pPr rtl="1"/>
          <a:r>
            <a:rPr lang="ar-MA" dirty="0" smtClean="0"/>
            <a:t>برنامج</a:t>
          </a:r>
          <a:r>
            <a:rPr lang="fr-FR" dirty="0" smtClean="0"/>
            <a:t> </a:t>
          </a:r>
          <a:r>
            <a:rPr lang="ar-MA" dirty="0" smtClean="0"/>
            <a:t>دعم الشباب المقاول</a:t>
          </a:r>
          <a:endParaRPr lang="fr-FR" dirty="0"/>
        </a:p>
      </dgm:t>
    </dgm:pt>
    <dgm:pt modelId="{4D02DC64-DC94-4E08-949C-F2B14D74F043}" type="parTrans" cxnId="{1B5CA60D-6291-49FD-B594-DDBAA95D339F}">
      <dgm:prSet/>
      <dgm:spPr/>
      <dgm:t>
        <a:bodyPr/>
        <a:lstStyle/>
        <a:p>
          <a:endParaRPr lang="fr-FR"/>
        </a:p>
      </dgm:t>
    </dgm:pt>
    <dgm:pt modelId="{E79386B5-6F4A-450A-8FB9-4C312A6138B2}" type="sibTrans" cxnId="{1B5CA60D-6291-49FD-B594-DDBAA95D339F}">
      <dgm:prSet/>
      <dgm:spPr/>
      <dgm:t>
        <a:bodyPr/>
        <a:lstStyle/>
        <a:p>
          <a:endParaRPr lang="fr-FR"/>
        </a:p>
      </dgm:t>
    </dgm:pt>
    <dgm:pt modelId="{0EA71756-4886-4132-B943-8BFCCF8A1917}">
      <dgm:prSet phldrT="[Texte]"/>
      <dgm:spPr/>
      <dgm:t>
        <a:bodyPr/>
        <a:lstStyle/>
        <a:p>
          <a:r>
            <a:rPr lang="ar-MA" dirty="0" smtClean="0"/>
            <a:t>الإنصات</a:t>
          </a:r>
          <a:endParaRPr lang="fr-FR" dirty="0"/>
        </a:p>
      </dgm:t>
    </dgm:pt>
    <dgm:pt modelId="{15F37681-19F5-4CF5-BB29-F5D9DB0B86EC}" type="parTrans" cxnId="{0CFBBF19-29FF-4045-BC77-29D0E8D42A5B}">
      <dgm:prSet/>
      <dgm:spPr/>
      <dgm:t>
        <a:bodyPr/>
        <a:lstStyle/>
        <a:p>
          <a:endParaRPr lang="fr-FR"/>
        </a:p>
      </dgm:t>
    </dgm:pt>
    <dgm:pt modelId="{458B2DF8-3359-49B1-A853-19CD0CDF2C0A}" type="sibTrans" cxnId="{0CFBBF19-29FF-4045-BC77-29D0E8D42A5B}">
      <dgm:prSet/>
      <dgm:spPr/>
      <dgm:t>
        <a:bodyPr/>
        <a:lstStyle/>
        <a:p>
          <a:endParaRPr lang="fr-FR"/>
        </a:p>
      </dgm:t>
    </dgm:pt>
    <dgm:pt modelId="{DE203AFE-EA1F-409E-8826-8909BD1F2B79}">
      <dgm:prSet phldrT="[Texte]"/>
      <dgm:spPr/>
      <dgm:t>
        <a:bodyPr/>
        <a:lstStyle/>
        <a:p>
          <a:r>
            <a:rPr lang="ar-MA" dirty="0" smtClean="0"/>
            <a:t>تنمية القدرات</a:t>
          </a:r>
          <a:endParaRPr lang="fr-FR" dirty="0"/>
        </a:p>
      </dgm:t>
    </dgm:pt>
    <dgm:pt modelId="{532CCE5C-4163-4BC1-80A2-076BD21B09F1}" type="parTrans" cxnId="{DF5722C0-A57A-4D58-AFBF-8D578563B8E7}">
      <dgm:prSet/>
      <dgm:spPr/>
      <dgm:t>
        <a:bodyPr/>
        <a:lstStyle/>
        <a:p>
          <a:endParaRPr lang="fr-FR"/>
        </a:p>
      </dgm:t>
    </dgm:pt>
    <dgm:pt modelId="{59EE607D-654D-487F-8CDD-51787C8A20E7}" type="sibTrans" cxnId="{DF5722C0-A57A-4D58-AFBF-8D578563B8E7}">
      <dgm:prSet/>
      <dgm:spPr/>
      <dgm:t>
        <a:bodyPr/>
        <a:lstStyle/>
        <a:p>
          <a:endParaRPr lang="fr-FR"/>
        </a:p>
      </dgm:t>
    </dgm:pt>
    <dgm:pt modelId="{B00918CC-EB3A-4CCA-AE00-B8E47F3D6737}">
      <dgm:prSet phldrT="[Texte]"/>
      <dgm:spPr/>
      <dgm:t>
        <a:bodyPr/>
        <a:lstStyle/>
        <a:p>
          <a:r>
            <a:rPr lang="ar-MA" dirty="0" smtClean="0"/>
            <a:t>المواكبة</a:t>
          </a:r>
          <a:endParaRPr lang="fr-FR" dirty="0"/>
        </a:p>
      </dgm:t>
    </dgm:pt>
    <dgm:pt modelId="{1DE55841-266A-4414-8728-73A1561751C9}" type="parTrans" cxnId="{2350EC13-8E69-42AA-806C-F7FCB43A972E}">
      <dgm:prSet/>
      <dgm:spPr/>
      <dgm:t>
        <a:bodyPr/>
        <a:lstStyle/>
        <a:p>
          <a:endParaRPr lang="fr-FR"/>
        </a:p>
      </dgm:t>
    </dgm:pt>
    <dgm:pt modelId="{62FCAB35-AB1F-47BA-9125-CF2D0713DB07}" type="sibTrans" cxnId="{2350EC13-8E69-42AA-806C-F7FCB43A972E}">
      <dgm:prSet/>
      <dgm:spPr/>
      <dgm:t>
        <a:bodyPr/>
        <a:lstStyle/>
        <a:p>
          <a:endParaRPr lang="fr-FR"/>
        </a:p>
      </dgm:t>
    </dgm:pt>
    <dgm:pt modelId="{CB59C6E5-D9B2-464D-A115-C067313B6570}">
      <dgm:prSet phldrT="[Texte]"/>
      <dgm:spPr/>
      <dgm:t>
        <a:bodyPr/>
        <a:lstStyle/>
        <a:p>
          <a:r>
            <a:rPr lang="ar-MA" dirty="0" smtClean="0"/>
            <a:t>التحسيس</a:t>
          </a:r>
          <a:endParaRPr lang="fr-FR" dirty="0"/>
        </a:p>
      </dgm:t>
    </dgm:pt>
    <dgm:pt modelId="{7409AFFF-F3E4-4938-A60D-09760A28ED79}" type="parTrans" cxnId="{53DB5451-F0E0-430B-910D-BF0AD867707B}">
      <dgm:prSet/>
      <dgm:spPr/>
      <dgm:t>
        <a:bodyPr/>
        <a:lstStyle/>
        <a:p>
          <a:endParaRPr lang="fr-FR"/>
        </a:p>
      </dgm:t>
    </dgm:pt>
    <dgm:pt modelId="{D7ADF240-92B5-4B16-9777-A76CE50472A8}" type="sibTrans" cxnId="{53DB5451-F0E0-430B-910D-BF0AD867707B}">
      <dgm:prSet/>
      <dgm:spPr/>
      <dgm:t>
        <a:bodyPr/>
        <a:lstStyle/>
        <a:p>
          <a:endParaRPr lang="fr-FR"/>
        </a:p>
      </dgm:t>
    </dgm:pt>
    <dgm:pt modelId="{0E29681D-5987-4912-8A73-C76A366C9E17}" type="pres">
      <dgm:prSet presAssocID="{8E9C5BD8-C417-4F11-B475-9709A1DDB9A0}" presName="Name0" presStyleCnt="0">
        <dgm:presLayoutVars>
          <dgm:chMax val="1"/>
          <dgm:dir/>
          <dgm:animLvl val="ctr"/>
          <dgm:resizeHandles val="exact"/>
        </dgm:presLayoutVars>
      </dgm:prSet>
      <dgm:spPr/>
      <dgm:t>
        <a:bodyPr/>
        <a:lstStyle/>
        <a:p>
          <a:endParaRPr lang="fr-FR"/>
        </a:p>
      </dgm:t>
    </dgm:pt>
    <dgm:pt modelId="{5BC11EAE-1F96-4BB8-909D-927257AEAAEA}" type="pres">
      <dgm:prSet presAssocID="{995FB458-AF7D-44CD-BBC3-127203376BC1}" presName="centerShape" presStyleLbl="node0" presStyleIdx="0" presStyleCnt="1"/>
      <dgm:spPr/>
      <dgm:t>
        <a:bodyPr/>
        <a:lstStyle/>
        <a:p>
          <a:endParaRPr lang="fr-FR"/>
        </a:p>
      </dgm:t>
    </dgm:pt>
    <dgm:pt modelId="{22F9E945-DD19-4F72-83C9-6A29D74DCF7A}" type="pres">
      <dgm:prSet presAssocID="{0EA71756-4886-4132-B943-8BFCCF8A1917}" presName="node" presStyleLbl="node1" presStyleIdx="0" presStyleCnt="4">
        <dgm:presLayoutVars>
          <dgm:bulletEnabled val="1"/>
        </dgm:presLayoutVars>
      </dgm:prSet>
      <dgm:spPr/>
      <dgm:t>
        <a:bodyPr/>
        <a:lstStyle/>
        <a:p>
          <a:endParaRPr lang="fr-FR"/>
        </a:p>
      </dgm:t>
    </dgm:pt>
    <dgm:pt modelId="{4F8CFEFC-48D8-4E53-92A3-14B1F05C664E}" type="pres">
      <dgm:prSet presAssocID="{0EA71756-4886-4132-B943-8BFCCF8A1917}" presName="dummy" presStyleCnt="0"/>
      <dgm:spPr/>
    </dgm:pt>
    <dgm:pt modelId="{EC837016-31D8-4EFC-A8F0-9B7E14551EB6}" type="pres">
      <dgm:prSet presAssocID="{458B2DF8-3359-49B1-A853-19CD0CDF2C0A}" presName="sibTrans" presStyleLbl="sibTrans2D1" presStyleIdx="0" presStyleCnt="4"/>
      <dgm:spPr/>
      <dgm:t>
        <a:bodyPr/>
        <a:lstStyle/>
        <a:p>
          <a:endParaRPr lang="fr-FR"/>
        </a:p>
      </dgm:t>
    </dgm:pt>
    <dgm:pt modelId="{6BB403A0-A76D-4908-8648-F9C1F85721B5}" type="pres">
      <dgm:prSet presAssocID="{DE203AFE-EA1F-409E-8826-8909BD1F2B79}" presName="node" presStyleLbl="node1" presStyleIdx="1" presStyleCnt="4">
        <dgm:presLayoutVars>
          <dgm:bulletEnabled val="1"/>
        </dgm:presLayoutVars>
      </dgm:prSet>
      <dgm:spPr/>
      <dgm:t>
        <a:bodyPr/>
        <a:lstStyle/>
        <a:p>
          <a:endParaRPr lang="fr-FR"/>
        </a:p>
      </dgm:t>
    </dgm:pt>
    <dgm:pt modelId="{EC029988-02C0-4C87-A3F7-B1010036AD1E}" type="pres">
      <dgm:prSet presAssocID="{DE203AFE-EA1F-409E-8826-8909BD1F2B79}" presName="dummy" presStyleCnt="0"/>
      <dgm:spPr/>
    </dgm:pt>
    <dgm:pt modelId="{2C8A3D8D-9435-4ECD-A50E-66DF70E50F8E}" type="pres">
      <dgm:prSet presAssocID="{59EE607D-654D-487F-8CDD-51787C8A20E7}" presName="sibTrans" presStyleLbl="sibTrans2D1" presStyleIdx="1" presStyleCnt="4"/>
      <dgm:spPr/>
      <dgm:t>
        <a:bodyPr/>
        <a:lstStyle/>
        <a:p>
          <a:endParaRPr lang="fr-FR"/>
        </a:p>
      </dgm:t>
    </dgm:pt>
    <dgm:pt modelId="{B50EFFB6-4D8E-4103-9D37-6015D822A98E}" type="pres">
      <dgm:prSet presAssocID="{B00918CC-EB3A-4CCA-AE00-B8E47F3D6737}" presName="node" presStyleLbl="node1" presStyleIdx="2" presStyleCnt="4">
        <dgm:presLayoutVars>
          <dgm:bulletEnabled val="1"/>
        </dgm:presLayoutVars>
      </dgm:prSet>
      <dgm:spPr/>
      <dgm:t>
        <a:bodyPr/>
        <a:lstStyle/>
        <a:p>
          <a:endParaRPr lang="fr-FR"/>
        </a:p>
      </dgm:t>
    </dgm:pt>
    <dgm:pt modelId="{DFB84A21-1332-4D99-8BF6-C68635F70B20}" type="pres">
      <dgm:prSet presAssocID="{B00918CC-EB3A-4CCA-AE00-B8E47F3D6737}" presName="dummy" presStyleCnt="0"/>
      <dgm:spPr/>
    </dgm:pt>
    <dgm:pt modelId="{1862491C-06D5-4142-A9F3-1950D208D614}" type="pres">
      <dgm:prSet presAssocID="{62FCAB35-AB1F-47BA-9125-CF2D0713DB07}" presName="sibTrans" presStyleLbl="sibTrans2D1" presStyleIdx="2" presStyleCnt="4"/>
      <dgm:spPr/>
      <dgm:t>
        <a:bodyPr/>
        <a:lstStyle/>
        <a:p>
          <a:endParaRPr lang="fr-FR"/>
        </a:p>
      </dgm:t>
    </dgm:pt>
    <dgm:pt modelId="{0FEC8C3A-AF37-44B0-B421-DC2FF042858C}" type="pres">
      <dgm:prSet presAssocID="{CB59C6E5-D9B2-464D-A115-C067313B6570}" presName="node" presStyleLbl="node1" presStyleIdx="3" presStyleCnt="4">
        <dgm:presLayoutVars>
          <dgm:bulletEnabled val="1"/>
        </dgm:presLayoutVars>
      </dgm:prSet>
      <dgm:spPr/>
      <dgm:t>
        <a:bodyPr/>
        <a:lstStyle/>
        <a:p>
          <a:endParaRPr lang="fr-FR"/>
        </a:p>
      </dgm:t>
    </dgm:pt>
    <dgm:pt modelId="{58FFFF05-A6D4-4731-8901-2B1111D44294}" type="pres">
      <dgm:prSet presAssocID="{CB59C6E5-D9B2-464D-A115-C067313B6570}" presName="dummy" presStyleCnt="0"/>
      <dgm:spPr/>
    </dgm:pt>
    <dgm:pt modelId="{5A2141A4-D089-479E-85B3-F8319B94D47C}" type="pres">
      <dgm:prSet presAssocID="{D7ADF240-92B5-4B16-9777-A76CE50472A8}" presName="sibTrans" presStyleLbl="sibTrans2D1" presStyleIdx="3" presStyleCnt="4"/>
      <dgm:spPr/>
      <dgm:t>
        <a:bodyPr/>
        <a:lstStyle/>
        <a:p>
          <a:endParaRPr lang="fr-FR"/>
        </a:p>
      </dgm:t>
    </dgm:pt>
  </dgm:ptLst>
  <dgm:cxnLst>
    <dgm:cxn modelId="{933D42A2-CC89-9D4D-87AE-05A9BC9919B8}" type="presOf" srcId="{D7ADF240-92B5-4B16-9777-A76CE50472A8}" destId="{5A2141A4-D089-479E-85B3-F8319B94D47C}" srcOrd="0" destOrd="0" presId="urn:microsoft.com/office/officeart/2005/8/layout/radial6"/>
    <dgm:cxn modelId="{F6B98852-B0E5-0140-A3D6-F1B3B583FF46}" type="presOf" srcId="{CB59C6E5-D9B2-464D-A115-C067313B6570}" destId="{0FEC8C3A-AF37-44B0-B421-DC2FF042858C}" srcOrd="0" destOrd="0" presId="urn:microsoft.com/office/officeart/2005/8/layout/radial6"/>
    <dgm:cxn modelId="{FDC0ED39-46C3-B74A-BCB1-7D5D9214A0CB}" type="presOf" srcId="{62FCAB35-AB1F-47BA-9125-CF2D0713DB07}" destId="{1862491C-06D5-4142-A9F3-1950D208D614}" srcOrd="0" destOrd="0" presId="urn:microsoft.com/office/officeart/2005/8/layout/radial6"/>
    <dgm:cxn modelId="{1B5CA60D-6291-49FD-B594-DDBAA95D339F}" srcId="{8E9C5BD8-C417-4F11-B475-9709A1DDB9A0}" destId="{995FB458-AF7D-44CD-BBC3-127203376BC1}" srcOrd="0" destOrd="0" parTransId="{4D02DC64-DC94-4E08-949C-F2B14D74F043}" sibTransId="{E79386B5-6F4A-450A-8FB9-4C312A6138B2}"/>
    <dgm:cxn modelId="{2350EC13-8E69-42AA-806C-F7FCB43A972E}" srcId="{995FB458-AF7D-44CD-BBC3-127203376BC1}" destId="{B00918CC-EB3A-4CCA-AE00-B8E47F3D6737}" srcOrd="2" destOrd="0" parTransId="{1DE55841-266A-4414-8728-73A1561751C9}" sibTransId="{62FCAB35-AB1F-47BA-9125-CF2D0713DB07}"/>
    <dgm:cxn modelId="{B9126855-3983-D046-8391-C41161D02A5E}" type="presOf" srcId="{59EE607D-654D-487F-8CDD-51787C8A20E7}" destId="{2C8A3D8D-9435-4ECD-A50E-66DF70E50F8E}" srcOrd="0" destOrd="0" presId="urn:microsoft.com/office/officeart/2005/8/layout/radial6"/>
    <dgm:cxn modelId="{DF5722C0-A57A-4D58-AFBF-8D578563B8E7}" srcId="{995FB458-AF7D-44CD-BBC3-127203376BC1}" destId="{DE203AFE-EA1F-409E-8826-8909BD1F2B79}" srcOrd="1" destOrd="0" parTransId="{532CCE5C-4163-4BC1-80A2-076BD21B09F1}" sibTransId="{59EE607D-654D-487F-8CDD-51787C8A20E7}"/>
    <dgm:cxn modelId="{DECE1E2D-8D90-D146-87AA-23FDBD05C7F3}" type="presOf" srcId="{B00918CC-EB3A-4CCA-AE00-B8E47F3D6737}" destId="{B50EFFB6-4D8E-4103-9D37-6015D822A98E}" srcOrd="0" destOrd="0" presId="urn:microsoft.com/office/officeart/2005/8/layout/radial6"/>
    <dgm:cxn modelId="{E50A9D18-9124-C347-B017-58AC501EEF9D}" type="presOf" srcId="{458B2DF8-3359-49B1-A853-19CD0CDF2C0A}" destId="{EC837016-31D8-4EFC-A8F0-9B7E14551EB6}" srcOrd="0" destOrd="0" presId="urn:microsoft.com/office/officeart/2005/8/layout/radial6"/>
    <dgm:cxn modelId="{0CFBBF19-29FF-4045-BC77-29D0E8D42A5B}" srcId="{995FB458-AF7D-44CD-BBC3-127203376BC1}" destId="{0EA71756-4886-4132-B943-8BFCCF8A1917}" srcOrd="0" destOrd="0" parTransId="{15F37681-19F5-4CF5-BB29-F5D9DB0B86EC}" sibTransId="{458B2DF8-3359-49B1-A853-19CD0CDF2C0A}"/>
    <dgm:cxn modelId="{1DBFF0C9-E3C6-3B49-88BD-2AE29140FA29}" type="presOf" srcId="{0EA71756-4886-4132-B943-8BFCCF8A1917}" destId="{22F9E945-DD19-4F72-83C9-6A29D74DCF7A}" srcOrd="0" destOrd="0" presId="urn:microsoft.com/office/officeart/2005/8/layout/radial6"/>
    <dgm:cxn modelId="{0731A105-6794-A145-BB98-0055A3A17E44}" type="presOf" srcId="{8E9C5BD8-C417-4F11-B475-9709A1DDB9A0}" destId="{0E29681D-5987-4912-8A73-C76A366C9E17}" srcOrd="0" destOrd="0" presId="urn:microsoft.com/office/officeart/2005/8/layout/radial6"/>
    <dgm:cxn modelId="{53DB5451-F0E0-430B-910D-BF0AD867707B}" srcId="{995FB458-AF7D-44CD-BBC3-127203376BC1}" destId="{CB59C6E5-D9B2-464D-A115-C067313B6570}" srcOrd="3" destOrd="0" parTransId="{7409AFFF-F3E4-4938-A60D-09760A28ED79}" sibTransId="{D7ADF240-92B5-4B16-9777-A76CE50472A8}"/>
    <dgm:cxn modelId="{BC8127CB-5303-CA41-BE27-F86F3B7A8ED6}" type="presOf" srcId="{DE203AFE-EA1F-409E-8826-8909BD1F2B79}" destId="{6BB403A0-A76D-4908-8648-F9C1F85721B5}" srcOrd="0" destOrd="0" presId="urn:microsoft.com/office/officeart/2005/8/layout/radial6"/>
    <dgm:cxn modelId="{15B59EBD-576F-5943-A1FD-84FC85D47E60}" type="presOf" srcId="{995FB458-AF7D-44CD-BBC3-127203376BC1}" destId="{5BC11EAE-1F96-4BB8-909D-927257AEAAEA}" srcOrd="0" destOrd="0" presId="urn:microsoft.com/office/officeart/2005/8/layout/radial6"/>
    <dgm:cxn modelId="{93D0D9ED-FD4C-8B45-83FE-639FD848A14C}" type="presParOf" srcId="{0E29681D-5987-4912-8A73-C76A366C9E17}" destId="{5BC11EAE-1F96-4BB8-909D-927257AEAAEA}" srcOrd="0" destOrd="0" presId="urn:microsoft.com/office/officeart/2005/8/layout/radial6"/>
    <dgm:cxn modelId="{4C302A2A-3DE5-9F41-AB38-5DCE9E50A318}" type="presParOf" srcId="{0E29681D-5987-4912-8A73-C76A366C9E17}" destId="{22F9E945-DD19-4F72-83C9-6A29D74DCF7A}" srcOrd="1" destOrd="0" presId="urn:microsoft.com/office/officeart/2005/8/layout/radial6"/>
    <dgm:cxn modelId="{197A888D-02E9-5F44-BC65-B6FDAD9370F2}" type="presParOf" srcId="{0E29681D-5987-4912-8A73-C76A366C9E17}" destId="{4F8CFEFC-48D8-4E53-92A3-14B1F05C664E}" srcOrd="2" destOrd="0" presId="urn:microsoft.com/office/officeart/2005/8/layout/radial6"/>
    <dgm:cxn modelId="{CE5EBFAE-88A6-6A4E-819B-9714FEF45813}" type="presParOf" srcId="{0E29681D-5987-4912-8A73-C76A366C9E17}" destId="{EC837016-31D8-4EFC-A8F0-9B7E14551EB6}" srcOrd="3" destOrd="0" presId="urn:microsoft.com/office/officeart/2005/8/layout/radial6"/>
    <dgm:cxn modelId="{8808975C-C52B-9948-B95E-72014E783184}" type="presParOf" srcId="{0E29681D-5987-4912-8A73-C76A366C9E17}" destId="{6BB403A0-A76D-4908-8648-F9C1F85721B5}" srcOrd="4" destOrd="0" presId="urn:microsoft.com/office/officeart/2005/8/layout/radial6"/>
    <dgm:cxn modelId="{AA4FCF1D-CDAA-F34E-BE7C-D3282A4DEBCF}" type="presParOf" srcId="{0E29681D-5987-4912-8A73-C76A366C9E17}" destId="{EC029988-02C0-4C87-A3F7-B1010036AD1E}" srcOrd="5" destOrd="0" presId="urn:microsoft.com/office/officeart/2005/8/layout/radial6"/>
    <dgm:cxn modelId="{0A929BD5-1C39-AE4E-B01E-DFD42F6966F1}" type="presParOf" srcId="{0E29681D-5987-4912-8A73-C76A366C9E17}" destId="{2C8A3D8D-9435-4ECD-A50E-66DF70E50F8E}" srcOrd="6" destOrd="0" presId="urn:microsoft.com/office/officeart/2005/8/layout/radial6"/>
    <dgm:cxn modelId="{E167EB77-AAE6-F446-A247-82B3B9ECA157}" type="presParOf" srcId="{0E29681D-5987-4912-8A73-C76A366C9E17}" destId="{B50EFFB6-4D8E-4103-9D37-6015D822A98E}" srcOrd="7" destOrd="0" presId="urn:microsoft.com/office/officeart/2005/8/layout/radial6"/>
    <dgm:cxn modelId="{75CFC6D7-2CA4-7D45-9CF9-B78FBB7A490C}" type="presParOf" srcId="{0E29681D-5987-4912-8A73-C76A366C9E17}" destId="{DFB84A21-1332-4D99-8BF6-C68635F70B20}" srcOrd="8" destOrd="0" presId="urn:microsoft.com/office/officeart/2005/8/layout/radial6"/>
    <dgm:cxn modelId="{1BE2C141-13AA-844B-801D-012B5567B815}" type="presParOf" srcId="{0E29681D-5987-4912-8A73-C76A366C9E17}" destId="{1862491C-06D5-4142-A9F3-1950D208D614}" srcOrd="9" destOrd="0" presId="urn:microsoft.com/office/officeart/2005/8/layout/radial6"/>
    <dgm:cxn modelId="{075393DA-45E9-0043-A8AB-8405837C61D3}" type="presParOf" srcId="{0E29681D-5987-4912-8A73-C76A366C9E17}" destId="{0FEC8C3A-AF37-44B0-B421-DC2FF042858C}" srcOrd="10" destOrd="0" presId="urn:microsoft.com/office/officeart/2005/8/layout/radial6"/>
    <dgm:cxn modelId="{336193EA-405E-1A44-BE19-76979FD2785F}" type="presParOf" srcId="{0E29681D-5987-4912-8A73-C76A366C9E17}" destId="{58FFFF05-A6D4-4731-8901-2B1111D44294}" srcOrd="11" destOrd="0" presId="urn:microsoft.com/office/officeart/2005/8/layout/radial6"/>
    <dgm:cxn modelId="{A91C2A5C-592C-1242-B7A9-CADA56D8D61C}" type="presParOf" srcId="{0E29681D-5987-4912-8A73-C76A366C9E17}" destId="{5A2141A4-D089-479E-85B3-F8319B94D47C}"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D1FF38-5194-4517-B9B3-37D1BF839D6F}"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fr-FR"/>
        </a:p>
      </dgm:t>
    </dgm:pt>
    <dgm:pt modelId="{2F0C81BB-4DFA-496D-AED9-6E5C8B42CA7B}">
      <dgm:prSet phldrT="[Texte]"/>
      <dgm:spPr/>
      <dgm:t>
        <a:bodyPr/>
        <a:lstStyle/>
        <a:p>
          <a:r>
            <a:rPr lang="ar-JO" b="1" dirty="0" smtClean="0">
              <a:solidFill>
                <a:srgbClr val="FF0000"/>
              </a:solidFill>
              <a:latin typeface="Tahoma" pitchFamily="34" charset="0"/>
              <a:cs typeface="Times New Roman" pitchFamily="18" charset="0"/>
            </a:rPr>
            <a:t>السوق</a:t>
          </a:r>
          <a:endParaRPr lang="fr-FR" dirty="0">
            <a:solidFill>
              <a:srgbClr val="FF0000"/>
            </a:solidFill>
          </a:endParaRPr>
        </a:p>
      </dgm:t>
    </dgm:pt>
    <dgm:pt modelId="{49129BF2-4ECD-4282-910E-31D6DD036C96}" type="parTrans" cxnId="{7151C42A-874D-4829-A459-3E6523786BFC}">
      <dgm:prSet/>
      <dgm:spPr/>
      <dgm:t>
        <a:bodyPr/>
        <a:lstStyle/>
        <a:p>
          <a:endParaRPr lang="fr-FR"/>
        </a:p>
      </dgm:t>
    </dgm:pt>
    <dgm:pt modelId="{BDBAF57B-1A59-4E7B-A7FC-AD8E17A24144}" type="sibTrans" cxnId="{7151C42A-874D-4829-A459-3E6523786BFC}">
      <dgm:prSet/>
      <dgm:spPr/>
      <dgm:t>
        <a:bodyPr/>
        <a:lstStyle/>
        <a:p>
          <a:endParaRPr lang="fr-FR"/>
        </a:p>
      </dgm:t>
    </dgm:pt>
    <dgm:pt modelId="{AA240972-FBFB-4E1A-983B-BA83C5E6BCE6}">
      <dgm:prSet phldrT="[Texte]"/>
      <dgm:spPr/>
      <dgm:t>
        <a:bodyPr/>
        <a:lstStyle/>
        <a:p>
          <a:r>
            <a:rPr lang="ar-MA" b="0" dirty="0" err="1" smtClean="0"/>
            <a:t>شنوغادي</a:t>
          </a:r>
          <a:r>
            <a:rPr lang="ar-MA" b="0" dirty="0" smtClean="0"/>
            <a:t> نبيع؟</a:t>
          </a:r>
          <a:endParaRPr lang="fr-FR" b="0" dirty="0"/>
        </a:p>
      </dgm:t>
    </dgm:pt>
    <dgm:pt modelId="{27FD6A65-525D-4769-9656-A85740F094CA}" type="parTrans" cxnId="{ABB5A901-3D4A-490D-8351-80EA64DCDC66}">
      <dgm:prSet/>
      <dgm:spPr/>
      <dgm:t>
        <a:bodyPr/>
        <a:lstStyle/>
        <a:p>
          <a:endParaRPr lang="fr-FR"/>
        </a:p>
      </dgm:t>
    </dgm:pt>
    <dgm:pt modelId="{6DA9EECA-17CE-4D9E-9294-7CEF8713CC35}" type="sibTrans" cxnId="{ABB5A901-3D4A-490D-8351-80EA64DCDC66}">
      <dgm:prSet/>
      <dgm:spPr/>
      <dgm:t>
        <a:bodyPr/>
        <a:lstStyle/>
        <a:p>
          <a:endParaRPr lang="fr-FR"/>
        </a:p>
      </dgm:t>
    </dgm:pt>
    <dgm:pt modelId="{0946189A-F76E-470E-8ED4-FF6CA7A1CE4C}">
      <dgm:prSet phldrT="[Texte]"/>
      <dgm:spPr/>
      <dgm:t>
        <a:bodyPr/>
        <a:lstStyle/>
        <a:p>
          <a:r>
            <a:rPr lang="ar-MA" dirty="0" smtClean="0"/>
            <a:t>لمن غادي نبيع؟</a:t>
          </a:r>
          <a:endParaRPr lang="fr-FR" dirty="0"/>
        </a:p>
      </dgm:t>
    </dgm:pt>
    <dgm:pt modelId="{73EE0A8E-10AA-46EA-ADFD-82C42FF26070}" type="parTrans" cxnId="{87A24AF5-5EA7-4DC3-A2C3-7742AA5E919E}">
      <dgm:prSet/>
      <dgm:spPr/>
      <dgm:t>
        <a:bodyPr/>
        <a:lstStyle/>
        <a:p>
          <a:endParaRPr lang="fr-FR"/>
        </a:p>
      </dgm:t>
    </dgm:pt>
    <dgm:pt modelId="{0CA5AFD2-07DB-4BD1-9CFE-92CA90F3885B}" type="sibTrans" cxnId="{87A24AF5-5EA7-4DC3-A2C3-7742AA5E919E}">
      <dgm:prSet/>
      <dgm:spPr/>
      <dgm:t>
        <a:bodyPr/>
        <a:lstStyle/>
        <a:p>
          <a:endParaRPr lang="fr-FR"/>
        </a:p>
      </dgm:t>
    </dgm:pt>
    <dgm:pt modelId="{4DB222FD-F04C-4452-8FA4-CB1FB77F7A6C}">
      <dgm:prSet/>
      <dgm:spPr/>
      <dgm:t>
        <a:bodyPr/>
        <a:lstStyle/>
        <a:p>
          <a:pPr rtl="1"/>
          <a:r>
            <a:rPr lang="ar-MA" b="0" u="none" dirty="0" smtClean="0"/>
            <a:t>شنوعندي ما نبيع؟</a:t>
          </a:r>
          <a:endParaRPr lang="fr-FR" b="0" u="none" dirty="0"/>
        </a:p>
      </dgm:t>
    </dgm:pt>
    <dgm:pt modelId="{52D7ADAD-EF5E-43EB-9B8F-8C87B5BAEE29}" type="parTrans" cxnId="{090FB35E-7C21-418E-9655-5B0CB7C38167}">
      <dgm:prSet/>
      <dgm:spPr/>
      <dgm:t>
        <a:bodyPr/>
        <a:lstStyle/>
        <a:p>
          <a:endParaRPr lang="fr-FR"/>
        </a:p>
      </dgm:t>
    </dgm:pt>
    <dgm:pt modelId="{4AF00129-0F59-4E51-9BBB-F97415083E3E}" type="sibTrans" cxnId="{090FB35E-7C21-418E-9655-5B0CB7C38167}">
      <dgm:prSet/>
      <dgm:spPr/>
      <dgm:t>
        <a:bodyPr/>
        <a:lstStyle/>
        <a:p>
          <a:endParaRPr lang="fr-FR"/>
        </a:p>
      </dgm:t>
    </dgm:pt>
    <dgm:pt modelId="{B94BD367-F780-4760-8CFC-71D581A66BB7}">
      <dgm:prSet/>
      <dgm:spPr/>
      <dgm:t>
        <a:bodyPr/>
        <a:lstStyle/>
        <a:p>
          <a:r>
            <a:rPr lang="ar-MA" dirty="0" smtClean="0"/>
            <a:t>شكون </a:t>
          </a:r>
          <a:r>
            <a:rPr lang="ar-MA" dirty="0" err="1" smtClean="0"/>
            <a:t>خوتي</a:t>
          </a:r>
          <a:r>
            <a:rPr lang="ar-MA" dirty="0" smtClean="0"/>
            <a:t> في الحرفة؟</a:t>
          </a:r>
          <a:endParaRPr lang="fr-FR" dirty="0"/>
        </a:p>
      </dgm:t>
    </dgm:pt>
    <dgm:pt modelId="{5837935A-A064-4D21-86BC-A839CC0CEC57}" type="parTrans" cxnId="{B6BEFE37-95ED-444A-9D8C-0E25F07717FC}">
      <dgm:prSet/>
      <dgm:spPr/>
    </dgm:pt>
    <dgm:pt modelId="{6A5B0803-B62C-4474-A089-EDB8438AB270}" type="sibTrans" cxnId="{B6BEFE37-95ED-444A-9D8C-0E25F07717FC}">
      <dgm:prSet/>
      <dgm:spPr/>
    </dgm:pt>
    <dgm:pt modelId="{6470FE74-B61B-4315-905C-344C9B052568}" type="pres">
      <dgm:prSet presAssocID="{FFD1FF38-5194-4517-B9B3-37D1BF839D6F}" presName="diagram" presStyleCnt="0">
        <dgm:presLayoutVars>
          <dgm:chMax val="1"/>
          <dgm:dir/>
          <dgm:animLvl val="ctr"/>
          <dgm:resizeHandles val="exact"/>
        </dgm:presLayoutVars>
      </dgm:prSet>
      <dgm:spPr/>
      <dgm:t>
        <a:bodyPr/>
        <a:lstStyle/>
        <a:p>
          <a:endParaRPr lang="fr-FR"/>
        </a:p>
      </dgm:t>
    </dgm:pt>
    <dgm:pt modelId="{A427F652-F07D-4459-A800-D6CAD99EF155}" type="pres">
      <dgm:prSet presAssocID="{FFD1FF38-5194-4517-B9B3-37D1BF839D6F}" presName="matrix" presStyleCnt="0"/>
      <dgm:spPr/>
    </dgm:pt>
    <dgm:pt modelId="{B5DAAAA3-8F20-4C96-B806-3C6EE3A13710}" type="pres">
      <dgm:prSet presAssocID="{FFD1FF38-5194-4517-B9B3-37D1BF839D6F}" presName="tile1" presStyleLbl="node1" presStyleIdx="0" presStyleCnt="4" custLinFactNeighborX="0"/>
      <dgm:spPr/>
      <dgm:t>
        <a:bodyPr/>
        <a:lstStyle/>
        <a:p>
          <a:endParaRPr lang="fr-FR"/>
        </a:p>
      </dgm:t>
    </dgm:pt>
    <dgm:pt modelId="{26B92417-0719-4AA4-8BCF-178E354868B4}" type="pres">
      <dgm:prSet presAssocID="{FFD1FF38-5194-4517-B9B3-37D1BF839D6F}" presName="tile1text" presStyleLbl="node1" presStyleIdx="0" presStyleCnt="4">
        <dgm:presLayoutVars>
          <dgm:chMax val="0"/>
          <dgm:chPref val="0"/>
          <dgm:bulletEnabled val="1"/>
        </dgm:presLayoutVars>
      </dgm:prSet>
      <dgm:spPr/>
      <dgm:t>
        <a:bodyPr/>
        <a:lstStyle/>
        <a:p>
          <a:endParaRPr lang="fr-FR"/>
        </a:p>
      </dgm:t>
    </dgm:pt>
    <dgm:pt modelId="{E833DFF2-B1F2-490C-8CB4-1A30B4A11EBE}" type="pres">
      <dgm:prSet presAssocID="{FFD1FF38-5194-4517-B9B3-37D1BF839D6F}" presName="tile2" presStyleLbl="node1" presStyleIdx="1" presStyleCnt="4"/>
      <dgm:spPr/>
      <dgm:t>
        <a:bodyPr/>
        <a:lstStyle/>
        <a:p>
          <a:endParaRPr lang="fr-FR"/>
        </a:p>
      </dgm:t>
    </dgm:pt>
    <dgm:pt modelId="{FECC4535-9837-4D7D-A4D0-D350837F3C82}" type="pres">
      <dgm:prSet presAssocID="{FFD1FF38-5194-4517-B9B3-37D1BF839D6F}" presName="tile2text" presStyleLbl="node1" presStyleIdx="1" presStyleCnt="4">
        <dgm:presLayoutVars>
          <dgm:chMax val="0"/>
          <dgm:chPref val="0"/>
          <dgm:bulletEnabled val="1"/>
        </dgm:presLayoutVars>
      </dgm:prSet>
      <dgm:spPr/>
      <dgm:t>
        <a:bodyPr/>
        <a:lstStyle/>
        <a:p>
          <a:endParaRPr lang="fr-FR"/>
        </a:p>
      </dgm:t>
    </dgm:pt>
    <dgm:pt modelId="{985A2ACF-A0ED-4353-92F9-E1617640BC4A}" type="pres">
      <dgm:prSet presAssocID="{FFD1FF38-5194-4517-B9B3-37D1BF839D6F}" presName="tile3" presStyleLbl="node1" presStyleIdx="2" presStyleCnt="4"/>
      <dgm:spPr/>
      <dgm:t>
        <a:bodyPr/>
        <a:lstStyle/>
        <a:p>
          <a:endParaRPr lang="fr-FR"/>
        </a:p>
      </dgm:t>
    </dgm:pt>
    <dgm:pt modelId="{38F5EF64-204D-48B2-BE3A-5D98716B983D}" type="pres">
      <dgm:prSet presAssocID="{FFD1FF38-5194-4517-B9B3-37D1BF839D6F}" presName="tile3text" presStyleLbl="node1" presStyleIdx="2" presStyleCnt="4">
        <dgm:presLayoutVars>
          <dgm:chMax val="0"/>
          <dgm:chPref val="0"/>
          <dgm:bulletEnabled val="1"/>
        </dgm:presLayoutVars>
      </dgm:prSet>
      <dgm:spPr/>
      <dgm:t>
        <a:bodyPr/>
        <a:lstStyle/>
        <a:p>
          <a:endParaRPr lang="fr-FR"/>
        </a:p>
      </dgm:t>
    </dgm:pt>
    <dgm:pt modelId="{94E862EC-A5AB-427D-9A8A-D87538BE89C1}" type="pres">
      <dgm:prSet presAssocID="{FFD1FF38-5194-4517-B9B3-37D1BF839D6F}" presName="tile4" presStyleLbl="node1" presStyleIdx="3" presStyleCnt="4"/>
      <dgm:spPr/>
      <dgm:t>
        <a:bodyPr/>
        <a:lstStyle/>
        <a:p>
          <a:endParaRPr lang="fr-FR"/>
        </a:p>
      </dgm:t>
    </dgm:pt>
    <dgm:pt modelId="{27FA7725-6214-400D-8461-10A8A8689016}" type="pres">
      <dgm:prSet presAssocID="{FFD1FF38-5194-4517-B9B3-37D1BF839D6F}" presName="tile4text" presStyleLbl="node1" presStyleIdx="3" presStyleCnt="4">
        <dgm:presLayoutVars>
          <dgm:chMax val="0"/>
          <dgm:chPref val="0"/>
          <dgm:bulletEnabled val="1"/>
        </dgm:presLayoutVars>
      </dgm:prSet>
      <dgm:spPr/>
      <dgm:t>
        <a:bodyPr/>
        <a:lstStyle/>
        <a:p>
          <a:endParaRPr lang="fr-FR"/>
        </a:p>
      </dgm:t>
    </dgm:pt>
    <dgm:pt modelId="{F88F04B7-683B-4B86-8C64-246EE07EF0B6}" type="pres">
      <dgm:prSet presAssocID="{FFD1FF38-5194-4517-B9B3-37D1BF839D6F}" presName="centerTile" presStyleLbl="fgShp" presStyleIdx="0" presStyleCnt="1">
        <dgm:presLayoutVars>
          <dgm:chMax val="0"/>
          <dgm:chPref val="0"/>
        </dgm:presLayoutVars>
      </dgm:prSet>
      <dgm:spPr/>
      <dgm:t>
        <a:bodyPr/>
        <a:lstStyle/>
        <a:p>
          <a:endParaRPr lang="fr-FR"/>
        </a:p>
      </dgm:t>
    </dgm:pt>
  </dgm:ptLst>
  <dgm:cxnLst>
    <dgm:cxn modelId="{ACB0A3E3-2B10-D444-BB72-855472D9CD4E}" type="presOf" srcId="{AA240972-FBFB-4E1A-983B-BA83C5E6BCE6}" destId="{26B92417-0719-4AA4-8BCF-178E354868B4}" srcOrd="1" destOrd="0" presId="urn:microsoft.com/office/officeart/2005/8/layout/matrix1"/>
    <dgm:cxn modelId="{155833E0-6050-4B41-8D25-3BF03317B759}" type="presOf" srcId="{4DB222FD-F04C-4452-8FA4-CB1FB77F7A6C}" destId="{38F5EF64-204D-48B2-BE3A-5D98716B983D}" srcOrd="1" destOrd="0" presId="urn:microsoft.com/office/officeart/2005/8/layout/matrix1"/>
    <dgm:cxn modelId="{ABB5A901-3D4A-490D-8351-80EA64DCDC66}" srcId="{2F0C81BB-4DFA-496D-AED9-6E5C8B42CA7B}" destId="{AA240972-FBFB-4E1A-983B-BA83C5E6BCE6}" srcOrd="0" destOrd="0" parTransId="{27FD6A65-525D-4769-9656-A85740F094CA}" sibTransId="{6DA9EECA-17CE-4D9E-9294-7CEF8713CC35}"/>
    <dgm:cxn modelId="{87A24AF5-5EA7-4DC3-A2C3-7742AA5E919E}" srcId="{2F0C81BB-4DFA-496D-AED9-6E5C8B42CA7B}" destId="{0946189A-F76E-470E-8ED4-FF6CA7A1CE4C}" srcOrd="1" destOrd="0" parTransId="{73EE0A8E-10AA-46EA-ADFD-82C42FF26070}" sibTransId="{0CA5AFD2-07DB-4BD1-9CFE-92CA90F3885B}"/>
    <dgm:cxn modelId="{54DE6EE5-D76D-C649-8EE0-2E41BE89F958}" type="presOf" srcId="{2F0C81BB-4DFA-496D-AED9-6E5C8B42CA7B}" destId="{F88F04B7-683B-4B86-8C64-246EE07EF0B6}" srcOrd="0" destOrd="0" presId="urn:microsoft.com/office/officeart/2005/8/layout/matrix1"/>
    <dgm:cxn modelId="{B6BEFE37-95ED-444A-9D8C-0E25F07717FC}" srcId="{2F0C81BB-4DFA-496D-AED9-6E5C8B42CA7B}" destId="{B94BD367-F780-4760-8CFC-71D581A66BB7}" srcOrd="3" destOrd="0" parTransId="{5837935A-A064-4D21-86BC-A839CC0CEC57}" sibTransId="{6A5B0803-B62C-4474-A089-EDB8438AB270}"/>
    <dgm:cxn modelId="{7151C42A-874D-4829-A459-3E6523786BFC}" srcId="{FFD1FF38-5194-4517-B9B3-37D1BF839D6F}" destId="{2F0C81BB-4DFA-496D-AED9-6E5C8B42CA7B}" srcOrd="0" destOrd="0" parTransId="{49129BF2-4ECD-4282-910E-31D6DD036C96}" sibTransId="{BDBAF57B-1A59-4E7B-A7FC-AD8E17A24144}"/>
    <dgm:cxn modelId="{2F1E79AD-7880-9D49-A48A-61B4B44551CE}" type="presOf" srcId="{AA240972-FBFB-4E1A-983B-BA83C5E6BCE6}" destId="{B5DAAAA3-8F20-4C96-B806-3C6EE3A13710}" srcOrd="0" destOrd="0" presId="urn:microsoft.com/office/officeart/2005/8/layout/matrix1"/>
    <dgm:cxn modelId="{A4E4CA5E-B51C-224F-BF2A-45EF07C16AFA}" type="presOf" srcId="{0946189A-F76E-470E-8ED4-FF6CA7A1CE4C}" destId="{FECC4535-9837-4D7D-A4D0-D350837F3C82}" srcOrd="1" destOrd="0" presId="urn:microsoft.com/office/officeart/2005/8/layout/matrix1"/>
    <dgm:cxn modelId="{D0AFDC5C-CE85-2B49-AD79-9352F987B0B0}" type="presOf" srcId="{4DB222FD-F04C-4452-8FA4-CB1FB77F7A6C}" destId="{985A2ACF-A0ED-4353-92F9-E1617640BC4A}" srcOrd="0" destOrd="0" presId="urn:microsoft.com/office/officeart/2005/8/layout/matrix1"/>
    <dgm:cxn modelId="{9AA8F1A3-7709-BC4B-9502-3CA6C1A926C4}" type="presOf" srcId="{FFD1FF38-5194-4517-B9B3-37D1BF839D6F}" destId="{6470FE74-B61B-4315-905C-344C9B052568}" srcOrd="0" destOrd="0" presId="urn:microsoft.com/office/officeart/2005/8/layout/matrix1"/>
    <dgm:cxn modelId="{C69B9175-08A0-8744-94B7-02D213E35842}" type="presOf" srcId="{B94BD367-F780-4760-8CFC-71D581A66BB7}" destId="{27FA7725-6214-400D-8461-10A8A8689016}" srcOrd="1" destOrd="0" presId="urn:microsoft.com/office/officeart/2005/8/layout/matrix1"/>
    <dgm:cxn modelId="{090FB35E-7C21-418E-9655-5B0CB7C38167}" srcId="{2F0C81BB-4DFA-496D-AED9-6E5C8B42CA7B}" destId="{4DB222FD-F04C-4452-8FA4-CB1FB77F7A6C}" srcOrd="2" destOrd="0" parTransId="{52D7ADAD-EF5E-43EB-9B8F-8C87B5BAEE29}" sibTransId="{4AF00129-0F59-4E51-9BBB-F97415083E3E}"/>
    <dgm:cxn modelId="{7453584D-5EBF-9A4E-A2D0-E9786D5DDC7F}" type="presOf" srcId="{0946189A-F76E-470E-8ED4-FF6CA7A1CE4C}" destId="{E833DFF2-B1F2-490C-8CB4-1A30B4A11EBE}" srcOrd="0" destOrd="0" presId="urn:microsoft.com/office/officeart/2005/8/layout/matrix1"/>
    <dgm:cxn modelId="{770DEE7A-E372-1B48-B440-BAB568B7E7BF}" type="presOf" srcId="{B94BD367-F780-4760-8CFC-71D581A66BB7}" destId="{94E862EC-A5AB-427D-9A8A-D87538BE89C1}" srcOrd="0" destOrd="0" presId="urn:microsoft.com/office/officeart/2005/8/layout/matrix1"/>
    <dgm:cxn modelId="{2036A72B-3E8E-BB42-85FC-245D0EDB5DE0}" type="presParOf" srcId="{6470FE74-B61B-4315-905C-344C9B052568}" destId="{A427F652-F07D-4459-A800-D6CAD99EF155}" srcOrd="0" destOrd="0" presId="urn:microsoft.com/office/officeart/2005/8/layout/matrix1"/>
    <dgm:cxn modelId="{0152C32E-50E5-0D4C-ADD6-43A53C7B5325}" type="presParOf" srcId="{A427F652-F07D-4459-A800-D6CAD99EF155}" destId="{B5DAAAA3-8F20-4C96-B806-3C6EE3A13710}" srcOrd="0" destOrd="0" presId="urn:microsoft.com/office/officeart/2005/8/layout/matrix1"/>
    <dgm:cxn modelId="{53C0C937-58D5-EE4D-AF5F-40BAD6036E8C}" type="presParOf" srcId="{A427F652-F07D-4459-A800-D6CAD99EF155}" destId="{26B92417-0719-4AA4-8BCF-178E354868B4}" srcOrd="1" destOrd="0" presId="urn:microsoft.com/office/officeart/2005/8/layout/matrix1"/>
    <dgm:cxn modelId="{6BD5108B-C927-0C4E-A806-3D03E1DB96FD}" type="presParOf" srcId="{A427F652-F07D-4459-A800-D6CAD99EF155}" destId="{E833DFF2-B1F2-490C-8CB4-1A30B4A11EBE}" srcOrd="2" destOrd="0" presId="urn:microsoft.com/office/officeart/2005/8/layout/matrix1"/>
    <dgm:cxn modelId="{606C65C0-B72E-C442-B698-46E885B68BE4}" type="presParOf" srcId="{A427F652-F07D-4459-A800-D6CAD99EF155}" destId="{FECC4535-9837-4D7D-A4D0-D350837F3C82}" srcOrd="3" destOrd="0" presId="urn:microsoft.com/office/officeart/2005/8/layout/matrix1"/>
    <dgm:cxn modelId="{CE1F2101-925A-6940-9FC3-8D5AFABEC285}" type="presParOf" srcId="{A427F652-F07D-4459-A800-D6CAD99EF155}" destId="{985A2ACF-A0ED-4353-92F9-E1617640BC4A}" srcOrd="4" destOrd="0" presId="urn:microsoft.com/office/officeart/2005/8/layout/matrix1"/>
    <dgm:cxn modelId="{4E070C8A-6172-934B-A43E-564110187994}" type="presParOf" srcId="{A427F652-F07D-4459-A800-D6CAD99EF155}" destId="{38F5EF64-204D-48B2-BE3A-5D98716B983D}" srcOrd="5" destOrd="0" presId="urn:microsoft.com/office/officeart/2005/8/layout/matrix1"/>
    <dgm:cxn modelId="{35606061-DE60-6A4B-B795-327DCF5A560F}" type="presParOf" srcId="{A427F652-F07D-4459-A800-D6CAD99EF155}" destId="{94E862EC-A5AB-427D-9A8A-D87538BE89C1}" srcOrd="6" destOrd="0" presId="urn:microsoft.com/office/officeart/2005/8/layout/matrix1"/>
    <dgm:cxn modelId="{AFE7F444-1297-7946-B9C4-591F601F4330}" type="presParOf" srcId="{A427F652-F07D-4459-A800-D6CAD99EF155}" destId="{27FA7725-6214-400D-8461-10A8A8689016}" srcOrd="7" destOrd="0" presId="urn:microsoft.com/office/officeart/2005/8/layout/matrix1"/>
    <dgm:cxn modelId="{9F919B6D-FCE1-CD40-AF7E-1C13A3E3A0A5}" type="presParOf" srcId="{6470FE74-B61B-4315-905C-344C9B052568}" destId="{F88F04B7-683B-4B86-8C64-246EE07EF0B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8CA19F-0C1A-41B1-B1C2-5125A245AF14}"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fr-FR"/>
        </a:p>
      </dgm:t>
    </dgm:pt>
    <dgm:pt modelId="{CD2592A9-CDB4-43B1-A5EF-BB611E26B470}">
      <dgm:prSet phldrT="[Texte]" custT="1"/>
      <dgm:spPr/>
      <dgm:t>
        <a:bodyPr/>
        <a:lstStyle/>
        <a:p>
          <a:r>
            <a:rPr lang="ar-MA" sz="3200" dirty="0" smtClean="0"/>
            <a:t>السوق</a:t>
          </a:r>
          <a:endParaRPr lang="fr-FR" sz="3200" dirty="0"/>
        </a:p>
      </dgm:t>
    </dgm:pt>
    <dgm:pt modelId="{C9A58F48-2CF2-4CE9-9091-B73B6AD91778}" type="parTrans" cxnId="{892B8DF9-4553-46FD-9710-32B9C37F678C}">
      <dgm:prSet/>
      <dgm:spPr/>
      <dgm:t>
        <a:bodyPr/>
        <a:lstStyle/>
        <a:p>
          <a:endParaRPr lang="fr-FR"/>
        </a:p>
      </dgm:t>
    </dgm:pt>
    <dgm:pt modelId="{0BA8EAF5-0841-4852-A381-767E1BBA177B}" type="sibTrans" cxnId="{892B8DF9-4553-46FD-9710-32B9C37F678C}">
      <dgm:prSet/>
      <dgm:spPr/>
      <dgm:t>
        <a:bodyPr/>
        <a:lstStyle/>
        <a:p>
          <a:r>
            <a:rPr lang="ar-MA" dirty="0" smtClean="0"/>
            <a:t>القوانين</a:t>
          </a:r>
          <a:endParaRPr lang="fr-FR" dirty="0"/>
        </a:p>
      </dgm:t>
    </dgm:pt>
    <dgm:pt modelId="{C4053B43-7116-4867-AE9E-CD0772B9E5BC}">
      <dgm:prSet phldrT="[Texte]" custT="1"/>
      <dgm:spPr/>
      <dgm:t>
        <a:bodyPr/>
        <a:lstStyle/>
        <a:p>
          <a:r>
            <a:rPr lang="ar-MA" sz="2000" dirty="0" smtClean="0"/>
            <a:t>التكنولوجيا</a:t>
          </a:r>
          <a:endParaRPr lang="fr-FR" sz="2000" dirty="0"/>
        </a:p>
      </dgm:t>
    </dgm:pt>
    <dgm:pt modelId="{01C8B7DD-EACF-4E07-BA45-EFEC3003FBB5}" type="parTrans" cxnId="{AC1D9F19-2BF8-490A-8432-DB5B2A72C999}">
      <dgm:prSet/>
      <dgm:spPr/>
      <dgm:t>
        <a:bodyPr/>
        <a:lstStyle/>
        <a:p>
          <a:endParaRPr lang="fr-FR"/>
        </a:p>
      </dgm:t>
    </dgm:pt>
    <dgm:pt modelId="{7E1A1A61-BD18-4FBB-81C9-1EB24D9BE7B7}" type="sibTrans" cxnId="{AC1D9F19-2BF8-490A-8432-DB5B2A72C999}">
      <dgm:prSet/>
      <dgm:spPr/>
      <dgm:t>
        <a:bodyPr/>
        <a:lstStyle/>
        <a:p>
          <a:r>
            <a:rPr lang="ar-MA" dirty="0" smtClean="0"/>
            <a:t>الطبيعة </a:t>
          </a:r>
          <a:endParaRPr lang="fr-FR" dirty="0"/>
        </a:p>
      </dgm:t>
    </dgm:pt>
    <dgm:pt modelId="{CD6A1118-73FC-497E-89DC-A88A094A2B18}">
      <dgm:prSet phldrT="[Texte]"/>
      <dgm:spPr/>
      <dgm:t>
        <a:bodyPr/>
        <a:lstStyle/>
        <a:p>
          <a:r>
            <a:rPr lang="ar-MA" dirty="0" smtClean="0"/>
            <a:t>اليد العاملة </a:t>
          </a:r>
          <a:endParaRPr lang="fr-FR" dirty="0"/>
        </a:p>
      </dgm:t>
    </dgm:pt>
    <dgm:pt modelId="{10A4AE40-6065-419C-A215-949B78AF4DFA}" type="parTrans" cxnId="{5F848ED5-C84B-424B-8E0D-DD84B50FA7B3}">
      <dgm:prSet/>
      <dgm:spPr/>
      <dgm:t>
        <a:bodyPr/>
        <a:lstStyle/>
        <a:p>
          <a:endParaRPr lang="fr-FR"/>
        </a:p>
      </dgm:t>
    </dgm:pt>
    <dgm:pt modelId="{513445F1-39B3-4EAF-90CB-98FA76B7237D}" type="sibTrans" cxnId="{5F848ED5-C84B-424B-8E0D-DD84B50FA7B3}">
      <dgm:prSet/>
      <dgm:spPr/>
      <dgm:t>
        <a:bodyPr/>
        <a:lstStyle/>
        <a:p>
          <a:r>
            <a:rPr lang="ar-MA" dirty="0" smtClean="0"/>
            <a:t>؟؟؟؟</a:t>
          </a:r>
          <a:endParaRPr lang="fr-FR" dirty="0"/>
        </a:p>
      </dgm:t>
    </dgm:pt>
    <dgm:pt modelId="{99B81DD5-AF90-49B9-84D6-F1DBAB327092}" type="pres">
      <dgm:prSet presAssocID="{5E8CA19F-0C1A-41B1-B1C2-5125A245AF14}" presName="Name0" presStyleCnt="0">
        <dgm:presLayoutVars>
          <dgm:chMax/>
          <dgm:chPref/>
          <dgm:dir/>
          <dgm:animLvl val="lvl"/>
        </dgm:presLayoutVars>
      </dgm:prSet>
      <dgm:spPr/>
      <dgm:t>
        <a:bodyPr/>
        <a:lstStyle/>
        <a:p>
          <a:endParaRPr lang="fr-FR"/>
        </a:p>
      </dgm:t>
    </dgm:pt>
    <dgm:pt modelId="{1F3AEDFF-CD7E-4D22-9102-F32E66346937}" type="pres">
      <dgm:prSet presAssocID="{CD2592A9-CDB4-43B1-A5EF-BB611E26B470}" presName="composite" presStyleCnt="0"/>
      <dgm:spPr/>
    </dgm:pt>
    <dgm:pt modelId="{AA5AD089-5F19-4EB9-A049-9AA0354BE093}" type="pres">
      <dgm:prSet presAssocID="{CD2592A9-CDB4-43B1-A5EF-BB611E26B470}" presName="Parent1" presStyleLbl="node1" presStyleIdx="0" presStyleCnt="6">
        <dgm:presLayoutVars>
          <dgm:chMax val="1"/>
          <dgm:chPref val="1"/>
          <dgm:bulletEnabled val="1"/>
        </dgm:presLayoutVars>
      </dgm:prSet>
      <dgm:spPr/>
      <dgm:t>
        <a:bodyPr/>
        <a:lstStyle/>
        <a:p>
          <a:endParaRPr lang="fr-FR"/>
        </a:p>
      </dgm:t>
    </dgm:pt>
    <dgm:pt modelId="{63233359-F133-418A-822A-052BF92245D6}" type="pres">
      <dgm:prSet presAssocID="{CD2592A9-CDB4-43B1-A5EF-BB611E26B470}" presName="Childtext1" presStyleLbl="revTx" presStyleIdx="0" presStyleCnt="3">
        <dgm:presLayoutVars>
          <dgm:chMax val="0"/>
          <dgm:chPref val="0"/>
          <dgm:bulletEnabled val="1"/>
        </dgm:presLayoutVars>
      </dgm:prSet>
      <dgm:spPr/>
      <dgm:t>
        <a:bodyPr/>
        <a:lstStyle/>
        <a:p>
          <a:endParaRPr lang="fr-FR"/>
        </a:p>
      </dgm:t>
    </dgm:pt>
    <dgm:pt modelId="{70B0063E-72DD-4CF7-8230-67CBC62DA7FC}" type="pres">
      <dgm:prSet presAssocID="{CD2592A9-CDB4-43B1-A5EF-BB611E26B470}" presName="BalanceSpacing" presStyleCnt="0"/>
      <dgm:spPr/>
    </dgm:pt>
    <dgm:pt modelId="{FB70CD91-2669-4B0D-8D7F-25B652AF66D1}" type="pres">
      <dgm:prSet presAssocID="{CD2592A9-CDB4-43B1-A5EF-BB611E26B470}" presName="BalanceSpacing1" presStyleCnt="0"/>
      <dgm:spPr/>
    </dgm:pt>
    <dgm:pt modelId="{32CC4F5F-B715-458C-A27C-7D08E75A0EDF}" type="pres">
      <dgm:prSet presAssocID="{0BA8EAF5-0841-4852-A381-767E1BBA177B}" presName="Accent1Text" presStyleLbl="node1" presStyleIdx="1" presStyleCnt="6"/>
      <dgm:spPr/>
      <dgm:t>
        <a:bodyPr/>
        <a:lstStyle/>
        <a:p>
          <a:endParaRPr lang="fr-FR"/>
        </a:p>
      </dgm:t>
    </dgm:pt>
    <dgm:pt modelId="{26EB8D30-8891-48A8-BF28-611C2148D69C}" type="pres">
      <dgm:prSet presAssocID="{0BA8EAF5-0841-4852-A381-767E1BBA177B}" presName="spaceBetweenRectangles" presStyleCnt="0"/>
      <dgm:spPr/>
    </dgm:pt>
    <dgm:pt modelId="{6BD07D0A-C3C3-49D4-86E1-B072ABFB0519}" type="pres">
      <dgm:prSet presAssocID="{C4053B43-7116-4867-AE9E-CD0772B9E5BC}" presName="composite" presStyleCnt="0"/>
      <dgm:spPr/>
    </dgm:pt>
    <dgm:pt modelId="{C0FC475D-6CF2-48C0-9DF5-ADEAC47A31AF}" type="pres">
      <dgm:prSet presAssocID="{C4053B43-7116-4867-AE9E-CD0772B9E5BC}" presName="Parent1" presStyleLbl="node1" presStyleIdx="2" presStyleCnt="6">
        <dgm:presLayoutVars>
          <dgm:chMax val="1"/>
          <dgm:chPref val="1"/>
          <dgm:bulletEnabled val="1"/>
        </dgm:presLayoutVars>
      </dgm:prSet>
      <dgm:spPr/>
      <dgm:t>
        <a:bodyPr/>
        <a:lstStyle/>
        <a:p>
          <a:endParaRPr lang="fr-FR"/>
        </a:p>
      </dgm:t>
    </dgm:pt>
    <dgm:pt modelId="{F59D68C7-7E22-4094-90DF-B72138AE2590}" type="pres">
      <dgm:prSet presAssocID="{C4053B43-7116-4867-AE9E-CD0772B9E5BC}" presName="Childtext1" presStyleLbl="revTx" presStyleIdx="1" presStyleCnt="3">
        <dgm:presLayoutVars>
          <dgm:chMax val="0"/>
          <dgm:chPref val="0"/>
          <dgm:bulletEnabled val="1"/>
        </dgm:presLayoutVars>
      </dgm:prSet>
      <dgm:spPr/>
      <dgm:t>
        <a:bodyPr/>
        <a:lstStyle/>
        <a:p>
          <a:endParaRPr lang="fr-FR"/>
        </a:p>
      </dgm:t>
    </dgm:pt>
    <dgm:pt modelId="{E0C8EAED-7058-4849-A8A5-7302B62377F3}" type="pres">
      <dgm:prSet presAssocID="{C4053B43-7116-4867-AE9E-CD0772B9E5BC}" presName="BalanceSpacing" presStyleCnt="0"/>
      <dgm:spPr/>
    </dgm:pt>
    <dgm:pt modelId="{C14837B4-D7BD-46AA-811D-9D82417C79E0}" type="pres">
      <dgm:prSet presAssocID="{C4053B43-7116-4867-AE9E-CD0772B9E5BC}" presName="BalanceSpacing1" presStyleCnt="0"/>
      <dgm:spPr/>
    </dgm:pt>
    <dgm:pt modelId="{65CE7959-D524-4893-854F-1C081BF128E5}" type="pres">
      <dgm:prSet presAssocID="{7E1A1A61-BD18-4FBB-81C9-1EB24D9BE7B7}" presName="Accent1Text" presStyleLbl="node1" presStyleIdx="3" presStyleCnt="6"/>
      <dgm:spPr/>
      <dgm:t>
        <a:bodyPr/>
        <a:lstStyle/>
        <a:p>
          <a:endParaRPr lang="fr-FR"/>
        </a:p>
      </dgm:t>
    </dgm:pt>
    <dgm:pt modelId="{E4AB0B34-2530-416D-B5BD-83D6C294D40A}" type="pres">
      <dgm:prSet presAssocID="{7E1A1A61-BD18-4FBB-81C9-1EB24D9BE7B7}" presName="spaceBetweenRectangles" presStyleCnt="0"/>
      <dgm:spPr/>
    </dgm:pt>
    <dgm:pt modelId="{EC1857ED-4F8D-4652-9E28-A742FA4B1E8C}" type="pres">
      <dgm:prSet presAssocID="{CD6A1118-73FC-497E-89DC-A88A094A2B18}" presName="composite" presStyleCnt="0"/>
      <dgm:spPr/>
    </dgm:pt>
    <dgm:pt modelId="{68E0C9AA-3D24-494A-B17A-A5CC6D4CB493}" type="pres">
      <dgm:prSet presAssocID="{CD6A1118-73FC-497E-89DC-A88A094A2B18}" presName="Parent1" presStyleLbl="node1" presStyleIdx="4" presStyleCnt="6">
        <dgm:presLayoutVars>
          <dgm:chMax val="1"/>
          <dgm:chPref val="1"/>
          <dgm:bulletEnabled val="1"/>
        </dgm:presLayoutVars>
      </dgm:prSet>
      <dgm:spPr/>
      <dgm:t>
        <a:bodyPr/>
        <a:lstStyle/>
        <a:p>
          <a:endParaRPr lang="fr-FR"/>
        </a:p>
      </dgm:t>
    </dgm:pt>
    <dgm:pt modelId="{1D420EE0-465D-4B22-B99C-3F8DD0278BE4}" type="pres">
      <dgm:prSet presAssocID="{CD6A1118-73FC-497E-89DC-A88A094A2B18}" presName="Childtext1" presStyleLbl="revTx" presStyleIdx="2" presStyleCnt="3">
        <dgm:presLayoutVars>
          <dgm:chMax val="0"/>
          <dgm:chPref val="0"/>
          <dgm:bulletEnabled val="1"/>
        </dgm:presLayoutVars>
      </dgm:prSet>
      <dgm:spPr/>
      <dgm:t>
        <a:bodyPr/>
        <a:lstStyle/>
        <a:p>
          <a:endParaRPr lang="fr-FR"/>
        </a:p>
      </dgm:t>
    </dgm:pt>
    <dgm:pt modelId="{126749CA-41A7-48AF-90C8-D87B9391F7D2}" type="pres">
      <dgm:prSet presAssocID="{CD6A1118-73FC-497E-89DC-A88A094A2B18}" presName="BalanceSpacing" presStyleCnt="0"/>
      <dgm:spPr/>
    </dgm:pt>
    <dgm:pt modelId="{684EA538-5826-4201-88E8-C6BEFAD75F23}" type="pres">
      <dgm:prSet presAssocID="{CD6A1118-73FC-497E-89DC-A88A094A2B18}" presName="BalanceSpacing1" presStyleCnt="0"/>
      <dgm:spPr/>
    </dgm:pt>
    <dgm:pt modelId="{155BB6EB-533A-4806-9F7E-9B14252E35F8}" type="pres">
      <dgm:prSet presAssocID="{513445F1-39B3-4EAF-90CB-98FA76B7237D}" presName="Accent1Text" presStyleLbl="node1" presStyleIdx="5" presStyleCnt="6"/>
      <dgm:spPr/>
      <dgm:t>
        <a:bodyPr/>
        <a:lstStyle/>
        <a:p>
          <a:endParaRPr lang="fr-FR"/>
        </a:p>
      </dgm:t>
    </dgm:pt>
  </dgm:ptLst>
  <dgm:cxnLst>
    <dgm:cxn modelId="{3832345E-3937-284F-9732-DF615A41910C}" type="presOf" srcId="{513445F1-39B3-4EAF-90CB-98FA76B7237D}" destId="{155BB6EB-533A-4806-9F7E-9B14252E35F8}" srcOrd="0" destOrd="0" presId="urn:microsoft.com/office/officeart/2008/layout/AlternatingHexagons"/>
    <dgm:cxn modelId="{310D71E2-8152-B24E-825B-0F2F2C76C532}" type="presOf" srcId="{0BA8EAF5-0841-4852-A381-767E1BBA177B}" destId="{32CC4F5F-B715-458C-A27C-7D08E75A0EDF}" srcOrd="0" destOrd="0" presId="urn:microsoft.com/office/officeart/2008/layout/AlternatingHexagons"/>
    <dgm:cxn modelId="{A9109558-4583-F247-AB63-436B6893D246}" type="presOf" srcId="{7E1A1A61-BD18-4FBB-81C9-1EB24D9BE7B7}" destId="{65CE7959-D524-4893-854F-1C081BF128E5}" srcOrd="0" destOrd="0" presId="urn:microsoft.com/office/officeart/2008/layout/AlternatingHexagons"/>
    <dgm:cxn modelId="{49152EFF-7BAE-844F-97AA-0803D21F1966}" type="presOf" srcId="{CD6A1118-73FC-497E-89DC-A88A094A2B18}" destId="{68E0C9AA-3D24-494A-B17A-A5CC6D4CB493}" srcOrd="0" destOrd="0" presId="urn:microsoft.com/office/officeart/2008/layout/AlternatingHexagons"/>
    <dgm:cxn modelId="{4274B4B6-FC12-3B47-BA08-2F63AC9B4023}" type="presOf" srcId="{C4053B43-7116-4867-AE9E-CD0772B9E5BC}" destId="{C0FC475D-6CF2-48C0-9DF5-ADEAC47A31AF}" srcOrd="0" destOrd="0" presId="urn:microsoft.com/office/officeart/2008/layout/AlternatingHexagons"/>
    <dgm:cxn modelId="{8B3BE26C-880D-D745-9DFF-43FE478759C2}" type="presOf" srcId="{5E8CA19F-0C1A-41B1-B1C2-5125A245AF14}" destId="{99B81DD5-AF90-49B9-84D6-F1DBAB327092}" srcOrd="0" destOrd="0" presId="urn:microsoft.com/office/officeart/2008/layout/AlternatingHexagons"/>
    <dgm:cxn modelId="{892B8DF9-4553-46FD-9710-32B9C37F678C}" srcId="{5E8CA19F-0C1A-41B1-B1C2-5125A245AF14}" destId="{CD2592A9-CDB4-43B1-A5EF-BB611E26B470}" srcOrd="0" destOrd="0" parTransId="{C9A58F48-2CF2-4CE9-9091-B73B6AD91778}" sibTransId="{0BA8EAF5-0841-4852-A381-767E1BBA177B}"/>
    <dgm:cxn modelId="{AC1D9F19-2BF8-490A-8432-DB5B2A72C999}" srcId="{5E8CA19F-0C1A-41B1-B1C2-5125A245AF14}" destId="{C4053B43-7116-4867-AE9E-CD0772B9E5BC}" srcOrd="1" destOrd="0" parTransId="{01C8B7DD-EACF-4E07-BA45-EFEC3003FBB5}" sibTransId="{7E1A1A61-BD18-4FBB-81C9-1EB24D9BE7B7}"/>
    <dgm:cxn modelId="{5F848ED5-C84B-424B-8E0D-DD84B50FA7B3}" srcId="{5E8CA19F-0C1A-41B1-B1C2-5125A245AF14}" destId="{CD6A1118-73FC-497E-89DC-A88A094A2B18}" srcOrd="2" destOrd="0" parTransId="{10A4AE40-6065-419C-A215-949B78AF4DFA}" sibTransId="{513445F1-39B3-4EAF-90CB-98FA76B7237D}"/>
    <dgm:cxn modelId="{FF03B1E6-1454-4745-8978-973B81A25C4A}" type="presOf" srcId="{CD2592A9-CDB4-43B1-A5EF-BB611E26B470}" destId="{AA5AD089-5F19-4EB9-A049-9AA0354BE093}" srcOrd="0" destOrd="0" presId="urn:microsoft.com/office/officeart/2008/layout/AlternatingHexagons"/>
    <dgm:cxn modelId="{CF1DE5C7-761D-D34D-8BD1-2EDB347326C5}" type="presParOf" srcId="{99B81DD5-AF90-49B9-84D6-F1DBAB327092}" destId="{1F3AEDFF-CD7E-4D22-9102-F32E66346937}" srcOrd="0" destOrd="0" presId="urn:microsoft.com/office/officeart/2008/layout/AlternatingHexagons"/>
    <dgm:cxn modelId="{6AB914A8-7AD1-CC45-9783-27747E732830}" type="presParOf" srcId="{1F3AEDFF-CD7E-4D22-9102-F32E66346937}" destId="{AA5AD089-5F19-4EB9-A049-9AA0354BE093}" srcOrd="0" destOrd="0" presId="urn:microsoft.com/office/officeart/2008/layout/AlternatingHexagons"/>
    <dgm:cxn modelId="{6567D91F-9D13-D946-B645-FC40BA07DF28}" type="presParOf" srcId="{1F3AEDFF-CD7E-4D22-9102-F32E66346937}" destId="{63233359-F133-418A-822A-052BF92245D6}" srcOrd="1" destOrd="0" presId="urn:microsoft.com/office/officeart/2008/layout/AlternatingHexagons"/>
    <dgm:cxn modelId="{01D53598-1702-1A44-A726-C278F0CDFFDE}" type="presParOf" srcId="{1F3AEDFF-CD7E-4D22-9102-F32E66346937}" destId="{70B0063E-72DD-4CF7-8230-67CBC62DA7FC}" srcOrd="2" destOrd="0" presId="urn:microsoft.com/office/officeart/2008/layout/AlternatingHexagons"/>
    <dgm:cxn modelId="{1D8C30C9-A7A5-FD47-8AF1-DE1D8AAFA41B}" type="presParOf" srcId="{1F3AEDFF-CD7E-4D22-9102-F32E66346937}" destId="{FB70CD91-2669-4B0D-8D7F-25B652AF66D1}" srcOrd="3" destOrd="0" presId="urn:microsoft.com/office/officeart/2008/layout/AlternatingHexagons"/>
    <dgm:cxn modelId="{A2D8C017-CFF7-C24C-8A2E-26530DB938F8}" type="presParOf" srcId="{1F3AEDFF-CD7E-4D22-9102-F32E66346937}" destId="{32CC4F5F-B715-458C-A27C-7D08E75A0EDF}" srcOrd="4" destOrd="0" presId="urn:microsoft.com/office/officeart/2008/layout/AlternatingHexagons"/>
    <dgm:cxn modelId="{16B5E570-803B-2E4C-8245-99D0CDD355A9}" type="presParOf" srcId="{99B81DD5-AF90-49B9-84D6-F1DBAB327092}" destId="{26EB8D30-8891-48A8-BF28-611C2148D69C}" srcOrd="1" destOrd="0" presId="urn:microsoft.com/office/officeart/2008/layout/AlternatingHexagons"/>
    <dgm:cxn modelId="{D7E63D31-B80D-E041-A38B-221567FC2198}" type="presParOf" srcId="{99B81DD5-AF90-49B9-84D6-F1DBAB327092}" destId="{6BD07D0A-C3C3-49D4-86E1-B072ABFB0519}" srcOrd="2" destOrd="0" presId="urn:microsoft.com/office/officeart/2008/layout/AlternatingHexagons"/>
    <dgm:cxn modelId="{91D0ACBF-BA3E-954C-8C5A-342FF94ADC84}" type="presParOf" srcId="{6BD07D0A-C3C3-49D4-86E1-B072ABFB0519}" destId="{C0FC475D-6CF2-48C0-9DF5-ADEAC47A31AF}" srcOrd="0" destOrd="0" presId="urn:microsoft.com/office/officeart/2008/layout/AlternatingHexagons"/>
    <dgm:cxn modelId="{2489520B-58D7-0E49-98A9-9D04083284C6}" type="presParOf" srcId="{6BD07D0A-C3C3-49D4-86E1-B072ABFB0519}" destId="{F59D68C7-7E22-4094-90DF-B72138AE2590}" srcOrd="1" destOrd="0" presId="urn:microsoft.com/office/officeart/2008/layout/AlternatingHexagons"/>
    <dgm:cxn modelId="{6265273E-E629-DC4F-9CAA-7406BA57D638}" type="presParOf" srcId="{6BD07D0A-C3C3-49D4-86E1-B072ABFB0519}" destId="{E0C8EAED-7058-4849-A8A5-7302B62377F3}" srcOrd="2" destOrd="0" presId="urn:microsoft.com/office/officeart/2008/layout/AlternatingHexagons"/>
    <dgm:cxn modelId="{A4AECB7C-0283-9C4B-A08C-FDC2C620F728}" type="presParOf" srcId="{6BD07D0A-C3C3-49D4-86E1-B072ABFB0519}" destId="{C14837B4-D7BD-46AA-811D-9D82417C79E0}" srcOrd="3" destOrd="0" presId="urn:microsoft.com/office/officeart/2008/layout/AlternatingHexagons"/>
    <dgm:cxn modelId="{AC6FFD4E-9693-6945-BF65-052C9756C427}" type="presParOf" srcId="{6BD07D0A-C3C3-49D4-86E1-B072ABFB0519}" destId="{65CE7959-D524-4893-854F-1C081BF128E5}" srcOrd="4" destOrd="0" presId="urn:microsoft.com/office/officeart/2008/layout/AlternatingHexagons"/>
    <dgm:cxn modelId="{20815CE9-C0AD-C945-8BE2-2886E5FB7FDB}" type="presParOf" srcId="{99B81DD5-AF90-49B9-84D6-F1DBAB327092}" destId="{E4AB0B34-2530-416D-B5BD-83D6C294D40A}" srcOrd="3" destOrd="0" presId="urn:microsoft.com/office/officeart/2008/layout/AlternatingHexagons"/>
    <dgm:cxn modelId="{54922E19-BFF6-9A40-A318-2EDF0CC2D48F}" type="presParOf" srcId="{99B81DD5-AF90-49B9-84D6-F1DBAB327092}" destId="{EC1857ED-4F8D-4652-9E28-A742FA4B1E8C}" srcOrd="4" destOrd="0" presId="urn:microsoft.com/office/officeart/2008/layout/AlternatingHexagons"/>
    <dgm:cxn modelId="{66689FEE-7104-8048-9A59-6F0DC0287C68}" type="presParOf" srcId="{EC1857ED-4F8D-4652-9E28-A742FA4B1E8C}" destId="{68E0C9AA-3D24-494A-B17A-A5CC6D4CB493}" srcOrd="0" destOrd="0" presId="urn:microsoft.com/office/officeart/2008/layout/AlternatingHexagons"/>
    <dgm:cxn modelId="{F14EDC00-6CD0-EE46-8438-69F889C779F7}" type="presParOf" srcId="{EC1857ED-4F8D-4652-9E28-A742FA4B1E8C}" destId="{1D420EE0-465D-4B22-B99C-3F8DD0278BE4}" srcOrd="1" destOrd="0" presId="urn:microsoft.com/office/officeart/2008/layout/AlternatingHexagons"/>
    <dgm:cxn modelId="{4F95A018-BBDD-6B48-9671-89F33DB6C478}" type="presParOf" srcId="{EC1857ED-4F8D-4652-9E28-A742FA4B1E8C}" destId="{126749CA-41A7-48AF-90C8-D87B9391F7D2}" srcOrd="2" destOrd="0" presId="urn:microsoft.com/office/officeart/2008/layout/AlternatingHexagons"/>
    <dgm:cxn modelId="{397BA4EB-F325-2A4B-8BF9-B8B283C21DC2}" type="presParOf" srcId="{EC1857ED-4F8D-4652-9E28-A742FA4B1E8C}" destId="{684EA538-5826-4201-88E8-C6BEFAD75F23}" srcOrd="3" destOrd="0" presId="urn:microsoft.com/office/officeart/2008/layout/AlternatingHexagons"/>
    <dgm:cxn modelId="{CD99EC32-5E3E-9C46-B836-26698A7E1ABB}" type="presParOf" srcId="{EC1857ED-4F8D-4652-9E28-A742FA4B1E8C}" destId="{155BB6EB-533A-4806-9F7E-9B14252E35F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B157A0-1996-49A6-AA94-C7777D52ABB6}"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fr-FR"/>
        </a:p>
      </dgm:t>
    </dgm:pt>
    <dgm:pt modelId="{83AF4F0F-7644-4F25-A00D-298326305BC8}">
      <dgm:prSet phldrT="[Texte]"/>
      <dgm:spPr/>
      <dgm:t>
        <a:bodyPr/>
        <a:lstStyle/>
        <a:p>
          <a:r>
            <a:rPr lang="ar-MA" dirty="0" smtClean="0"/>
            <a:t>راس المال</a:t>
          </a:r>
          <a:endParaRPr lang="fr-FR" dirty="0"/>
        </a:p>
      </dgm:t>
    </dgm:pt>
    <dgm:pt modelId="{8F498B2C-C201-4CB5-9CD0-3FFBC00409E1}" type="parTrans" cxnId="{29B18675-A0F2-4226-B4E4-240CF737E5B3}">
      <dgm:prSet/>
      <dgm:spPr/>
      <dgm:t>
        <a:bodyPr/>
        <a:lstStyle/>
        <a:p>
          <a:endParaRPr lang="fr-FR"/>
        </a:p>
      </dgm:t>
    </dgm:pt>
    <dgm:pt modelId="{8546FF43-3781-4068-9662-7E882EA3E3C5}" type="sibTrans" cxnId="{29B18675-A0F2-4226-B4E4-240CF737E5B3}">
      <dgm:prSet/>
      <dgm:spPr/>
      <dgm:t>
        <a:bodyPr/>
        <a:lstStyle/>
        <a:p>
          <a:endParaRPr lang="fr-FR"/>
        </a:p>
      </dgm:t>
    </dgm:pt>
    <dgm:pt modelId="{2AF194BF-F918-4749-A825-237C2CFC6C77}">
      <dgm:prSet phldrT="[Texte]"/>
      <dgm:spPr/>
      <dgm:t>
        <a:bodyPr/>
        <a:lstStyle/>
        <a:p>
          <a:pPr rtl="1"/>
          <a:r>
            <a:rPr lang="ar-MA" dirty="0" err="1" smtClean="0"/>
            <a:t>شحال</a:t>
          </a:r>
          <a:r>
            <a:rPr lang="ar-MA" dirty="0" smtClean="0"/>
            <a:t> خصني بش </a:t>
          </a:r>
          <a:r>
            <a:rPr lang="ar-MA" dirty="0" err="1" smtClean="0"/>
            <a:t>نبدا</a:t>
          </a:r>
          <a:r>
            <a:rPr lang="ar-MA" dirty="0" smtClean="0"/>
            <a:t>؟</a:t>
          </a:r>
          <a:endParaRPr lang="fr-FR" dirty="0"/>
        </a:p>
      </dgm:t>
    </dgm:pt>
    <dgm:pt modelId="{7EA7C93A-4A79-4801-A075-3D4C2F58458E}" type="parTrans" cxnId="{6622C468-A7A6-4A3B-8CCF-B165F8A410F6}">
      <dgm:prSet/>
      <dgm:spPr/>
      <dgm:t>
        <a:bodyPr/>
        <a:lstStyle/>
        <a:p>
          <a:endParaRPr lang="fr-FR"/>
        </a:p>
      </dgm:t>
    </dgm:pt>
    <dgm:pt modelId="{CEE0AA66-3D63-4D3D-9EFA-DFD6C0FAE39A}" type="sibTrans" cxnId="{6622C468-A7A6-4A3B-8CCF-B165F8A410F6}">
      <dgm:prSet/>
      <dgm:spPr/>
      <dgm:t>
        <a:bodyPr/>
        <a:lstStyle/>
        <a:p>
          <a:endParaRPr lang="fr-FR"/>
        </a:p>
      </dgm:t>
    </dgm:pt>
    <dgm:pt modelId="{B3A5EB0D-3EE0-488E-B5D8-2275B673BE71}">
      <dgm:prSet phldrT="[Texte]"/>
      <dgm:spPr/>
      <dgm:t>
        <a:bodyPr/>
        <a:lstStyle/>
        <a:p>
          <a:r>
            <a:rPr lang="ar-MA" dirty="0" smtClean="0"/>
            <a:t>المصاريف</a:t>
          </a:r>
          <a:endParaRPr lang="fr-FR" dirty="0"/>
        </a:p>
      </dgm:t>
    </dgm:pt>
    <dgm:pt modelId="{F75B892E-6F42-48B6-B384-8A5F6AF8110C}" type="parTrans" cxnId="{DBF9C7C2-2435-4196-BC81-D01D918A6E68}">
      <dgm:prSet/>
      <dgm:spPr/>
      <dgm:t>
        <a:bodyPr/>
        <a:lstStyle/>
        <a:p>
          <a:endParaRPr lang="fr-FR"/>
        </a:p>
      </dgm:t>
    </dgm:pt>
    <dgm:pt modelId="{AA09D058-BB7C-4CAF-81A0-F10EFB06D7F8}" type="sibTrans" cxnId="{DBF9C7C2-2435-4196-BC81-D01D918A6E68}">
      <dgm:prSet/>
      <dgm:spPr/>
      <dgm:t>
        <a:bodyPr/>
        <a:lstStyle/>
        <a:p>
          <a:endParaRPr lang="fr-FR"/>
        </a:p>
      </dgm:t>
    </dgm:pt>
    <dgm:pt modelId="{201A0092-4849-45CA-AF44-045BA457BC0F}">
      <dgm:prSet phldrT="[Texte]"/>
      <dgm:spPr/>
      <dgm:t>
        <a:bodyPr/>
        <a:lstStyle/>
        <a:p>
          <a:r>
            <a:rPr lang="ar-MA" dirty="0" smtClean="0"/>
            <a:t>المداخيل</a:t>
          </a:r>
          <a:endParaRPr lang="fr-FR" dirty="0"/>
        </a:p>
      </dgm:t>
    </dgm:pt>
    <dgm:pt modelId="{87A3B9D6-379F-4EAE-91D4-25D0FD0F77A7}" type="parTrans" cxnId="{212E7983-7D05-45F9-A633-6D2CD30708FA}">
      <dgm:prSet/>
      <dgm:spPr/>
      <dgm:t>
        <a:bodyPr/>
        <a:lstStyle/>
        <a:p>
          <a:endParaRPr lang="fr-FR"/>
        </a:p>
      </dgm:t>
    </dgm:pt>
    <dgm:pt modelId="{A5D0C3D8-C9C2-4326-A715-55294816642A}" type="sibTrans" cxnId="{212E7983-7D05-45F9-A633-6D2CD30708FA}">
      <dgm:prSet/>
      <dgm:spPr/>
      <dgm:t>
        <a:bodyPr/>
        <a:lstStyle/>
        <a:p>
          <a:endParaRPr lang="fr-FR"/>
        </a:p>
      </dgm:t>
    </dgm:pt>
    <dgm:pt modelId="{B40E50F9-C9D6-4301-99C2-D101F2C79466}">
      <dgm:prSet phldrT="[Texte]"/>
      <dgm:spPr/>
      <dgm:t>
        <a:bodyPr/>
        <a:lstStyle/>
        <a:p>
          <a:pPr rtl="1"/>
          <a:r>
            <a:rPr lang="ar-MA" dirty="0" err="1" smtClean="0"/>
            <a:t>شنوهو</a:t>
          </a:r>
          <a:r>
            <a:rPr lang="ar-MA" dirty="0" smtClean="0"/>
            <a:t> الربح ديالي ؟</a:t>
          </a:r>
          <a:endParaRPr lang="fr-FR" dirty="0"/>
        </a:p>
      </dgm:t>
    </dgm:pt>
    <dgm:pt modelId="{4DA83783-B4CC-4900-8280-EB22DE536BFF}" type="parTrans" cxnId="{8985E430-FCE1-4A0A-9526-33C5F171F2FC}">
      <dgm:prSet/>
      <dgm:spPr/>
      <dgm:t>
        <a:bodyPr/>
        <a:lstStyle/>
        <a:p>
          <a:endParaRPr lang="fr-FR"/>
        </a:p>
      </dgm:t>
    </dgm:pt>
    <dgm:pt modelId="{B160CF09-01E7-4987-9487-62E26DA79816}" type="sibTrans" cxnId="{8985E430-FCE1-4A0A-9526-33C5F171F2FC}">
      <dgm:prSet/>
      <dgm:spPr/>
      <dgm:t>
        <a:bodyPr/>
        <a:lstStyle/>
        <a:p>
          <a:endParaRPr lang="fr-FR"/>
        </a:p>
      </dgm:t>
    </dgm:pt>
    <dgm:pt modelId="{7BED6109-B048-4CA2-8A8B-DC3102A018B2}">
      <dgm:prSet phldrT="[Texte]"/>
      <dgm:spPr/>
      <dgm:t>
        <a:bodyPr/>
        <a:lstStyle/>
        <a:p>
          <a:pPr rtl="1"/>
          <a:r>
            <a:rPr lang="ar-MA" dirty="0" err="1" smtClean="0"/>
            <a:t>شحال</a:t>
          </a:r>
          <a:r>
            <a:rPr lang="ar-MA" dirty="0" smtClean="0"/>
            <a:t> و فاش غادي نصرف؟</a:t>
          </a:r>
          <a:endParaRPr lang="fr-FR" dirty="0"/>
        </a:p>
      </dgm:t>
    </dgm:pt>
    <dgm:pt modelId="{EAF265C9-72B8-45EE-A5F7-BBF504EC2850}" type="sibTrans" cxnId="{B399A7CB-D0F8-4879-9766-90A99A3E5173}">
      <dgm:prSet/>
      <dgm:spPr/>
      <dgm:t>
        <a:bodyPr/>
        <a:lstStyle/>
        <a:p>
          <a:endParaRPr lang="fr-FR"/>
        </a:p>
      </dgm:t>
    </dgm:pt>
    <dgm:pt modelId="{7583B6F0-0B38-49A7-89D9-B2D293A8174D}" type="parTrans" cxnId="{B399A7CB-D0F8-4879-9766-90A99A3E5173}">
      <dgm:prSet/>
      <dgm:spPr/>
      <dgm:t>
        <a:bodyPr/>
        <a:lstStyle/>
        <a:p>
          <a:endParaRPr lang="fr-FR"/>
        </a:p>
      </dgm:t>
    </dgm:pt>
    <dgm:pt modelId="{895C0986-07C9-443B-BDFD-7F1BF4422A03}">
      <dgm:prSet phldrT="[Texte]"/>
      <dgm:spPr/>
      <dgm:t>
        <a:bodyPr/>
        <a:lstStyle/>
        <a:p>
          <a:pPr rtl="1"/>
          <a:r>
            <a:rPr lang="ar-MA" dirty="0" smtClean="0"/>
            <a:t>منين غادي نجيب راس المال ؟</a:t>
          </a:r>
          <a:endParaRPr lang="fr-FR" dirty="0"/>
        </a:p>
      </dgm:t>
    </dgm:pt>
    <dgm:pt modelId="{6A8852AF-08DD-4831-A32B-4BE388180B79}" type="parTrans" cxnId="{C7C81860-357C-4376-833C-81A71597E789}">
      <dgm:prSet/>
      <dgm:spPr/>
      <dgm:t>
        <a:bodyPr/>
        <a:lstStyle/>
        <a:p>
          <a:endParaRPr lang="fr-FR"/>
        </a:p>
      </dgm:t>
    </dgm:pt>
    <dgm:pt modelId="{C6E63483-871E-43AE-A276-F2D5F1B58BD9}" type="sibTrans" cxnId="{C7C81860-357C-4376-833C-81A71597E789}">
      <dgm:prSet/>
      <dgm:spPr/>
      <dgm:t>
        <a:bodyPr/>
        <a:lstStyle/>
        <a:p>
          <a:endParaRPr lang="fr-FR"/>
        </a:p>
      </dgm:t>
    </dgm:pt>
    <dgm:pt modelId="{BA101595-54C0-4E40-8A32-A5B8AC563807}" type="pres">
      <dgm:prSet presAssocID="{E5B157A0-1996-49A6-AA94-C7777D52ABB6}" presName="rootnode" presStyleCnt="0">
        <dgm:presLayoutVars>
          <dgm:chMax/>
          <dgm:chPref/>
          <dgm:dir/>
          <dgm:animLvl val="lvl"/>
        </dgm:presLayoutVars>
      </dgm:prSet>
      <dgm:spPr/>
      <dgm:t>
        <a:bodyPr/>
        <a:lstStyle/>
        <a:p>
          <a:endParaRPr lang="fr-FR"/>
        </a:p>
      </dgm:t>
    </dgm:pt>
    <dgm:pt modelId="{92595A04-6883-44B3-822B-53F8D39D0D5B}" type="pres">
      <dgm:prSet presAssocID="{83AF4F0F-7644-4F25-A00D-298326305BC8}" presName="composite" presStyleCnt="0"/>
      <dgm:spPr/>
    </dgm:pt>
    <dgm:pt modelId="{D637F605-CCAB-43CC-8D57-A6CA1C53D2E6}" type="pres">
      <dgm:prSet presAssocID="{83AF4F0F-7644-4F25-A00D-298326305BC8}" presName="bentUpArrow1" presStyleLbl="alignImgPlace1" presStyleIdx="0" presStyleCnt="2"/>
      <dgm:spPr/>
    </dgm:pt>
    <dgm:pt modelId="{B00A9D0A-70FB-4512-B14E-493E48A57F6D}" type="pres">
      <dgm:prSet presAssocID="{83AF4F0F-7644-4F25-A00D-298326305BC8}" presName="ParentText" presStyleLbl="node1" presStyleIdx="0" presStyleCnt="3">
        <dgm:presLayoutVars>
          <dgm:chMax val="1"/>
          <dgm:chPref val="1"/>
          <dgm:bulletEnabled val="1"/>
        </dgm:presLayoutVars>
      </dgm:prSet>
      <dgm:spPr/>
      <dgm:t>
        <a:bodyPr/>
        <a:lstStyle/>
        <a:p>
          <a:endParaRPr lang="fr-FR"/>
        </a:p>
      </dgm:t>
    </dgm:pt>
    <dgm:pt modelId="{F7C10CF7-5E89-4E0A-9AA0-706E9AE5AA39}" type="pres">
      <dgm:prSet presAssocID="{83AF4F0F-7644-4F25-A00D-298326305BC8}" presName="ChildText" presStyleLbl="revTx" presStyleIdx="0" presStyleCnt="3" custScaleX="229422" custLinFactNeighborX="75396" custLinFactNeighborY="-7070">
        <dgm:presLayoutVars>
          <dgm:chMax val="0"/>
          <dgm:chPref val="0"/>
          <dgm:bulletEnabled val="1"/>
        </dgm:presLayoutVars>
      </dgm:prSet>
      <dgm:spPr/>
      <dgm:t>
        <a:bodyPr/>
        <a:lstStyle/>
        <a:p>
          <a:endParaRPr lang="fr-FR"/>
        </a:p>
      </dgm:t>
    </dgm:pt>
    <dgm:pt modelId="{032D913A-D436-4729-B214-705A2785F40B}" type="pres">
      <dgm:prSet presAssocID="{8546FF43-3781-4068-9662-7E882EA3E3C5}" presName="sibTrans" presStyleCnt="0"/>
      <dgm:spPr/>
    </dgm:pt>
    <dgm:pt modelId="{C5CF8A6B-312E-4867-BAC1-5806804FC375}" type="pres">
      <dgm:prSet presAssocID="{B3A5EB0D-3EE0-488E-B5D8-2275B673BE71}" presName="composite" presStyleCnt="0"/>
      <dgm:spPr/>
    </dgm:pt>
    <dgm:pt modelId="{E552B77D-60F8-4ECC-8200-15B9AED0C6CA}" type="pres">
      <dgm:prSet presAssocID="{B3A5EB0D-3EE0-488E-B5D8-2275B673BE71}" presName="bentUpArrow1" presStyleLbl="alignImgPlace1" presStyleIdx="1" presStyleCnt="2"/>
      <dgm:spPr/>
    </dgm:pt>
    <dgm:pt modelId="{2535C26F-9258-49D2-B04F-43ACA9BBD0F9}" type="pres">
      <dgm:prSet presAssocID="{B3A5EB0D-3EE0-488E-B5D8-2275B673BE71}" presName="ParentText" presStyleLbl="node1" presStyleIdx="1" presStyleCnt="3">
        <dgm:presLayoutVars>
          <dgm:chMax val="1"/>
          <dgm:chPref val="1"/>
          <dgm:bulletEnabled val="1"/>
        </dgm:presLayoutVars>
      </dgm:prSet>
      <dgm:spPr/>
      <dgm:t>
        <a:bodyPr/>
        <a:lstStyle/>
        <a:p>
          <a:endParaRPr lang="fr-FR"/>
        </a:p>
      </dgm:t>
    </dgm:pt>
    <dgm:pt modelId="{9A341B94-8CCB-4C78-B039-078AAA6A875B}" type="pres">
      <dgm:prSet presAssocID="{B3A5EB0D-3EE0-488E-B5D8-2275B673BE71}" presName="ChildText" presStyleLbl="revTx" presStyleIdx="1" presStyleCnt="3" custScaleX="279788" custLinFactX="14542" custLinFactNeighborX="100000" custLinFactNeighborY="-7567">
        <dgm:presLayoutVars>
          <dgm:chMax val="0"/>
          <dgm:chPref val="0"/>
          <dgm:bulletEnabled val="1"/>
        </dgm:presLayoutVars>
      </dgm:prSet>
      <dgm:spPr/>
      <dgm:t>
        <a:bodyPr/>
        <a:lstStyle/>
        <a:p>
          <a:endParaRPr lang="fr-FR"/>
        </a:p>
      </dgm:t>
    </dgm:pt>
    <dgm:pt modelId="{27C6D39D-84EE-4AD9-9A52-588405A69AF7}" type="pres">
      <dgm:prSet presAssocID="{AA09D058-BB7C-4CAF-81A0-F10EFB06D7F8}" presName="sibTrans" presStyleCnt="0"/>
      <dgm:spPr/>
    </dgm:pt>
    <dgm:pt modelId="{2D2FFAE0-4F4B-430C-8C59-FC862024F584}" type="pres">
      <dgm:prSet presAssocID="{201A0092-4849-45CA-AF44-045BA457BC0F}" presName="composite" presStyleCnt="0"/>
      <dgm:spPr/>
    </dgm:pt>
    <dgm:pt modelId="{85820B59-0B8D-46C2-B48D-BB21979A489A}" type="pres">
      <dgm:prSet presAssocID="{201A0092-4849-45CA-AF44-045BA457BC0F}" presName="ParentText" presStyleLbl="node1" presStyleIdx="2" presStyleCnt="3" custLinFactNeighborX="-14824" custLinFactNeighborY="428">
        <dgm:presLayoutVars>
          <dgm:chMax val="1"/>
          <dgm:chPref val="1"/>
          <dgm:bulletEnabled val="1"/>
        </dgm:presLayoutVars>
      </dgm:prSet>
      <dgm:spPr/>
      <dgm:t>
        <a:bodyPr/>
        <a:lstStyle/>
        <a:p>
          <a:endParaRPr lang="fr-FR"/>
        </a:p>
      </dgm:t>
    </dgm:pt>
    <dgm:pt modelId="{0909FCDB-9535-48E6-8B3F-E8724F013FD8}" type="pres">
      <dgm:prSet presAssocID="{201A0092-4849-45CA-AF44-045BA457BC0F}" presName="FinalChildText" presStyleLbl="revTx" presStyleIdx="2" presStyleCnt="3" custScaleX="113955">
        <dgm:presLayoutVars>
          <dgm:chMax val="0"/>
          <dgm:chPref val="0"/>
          <dgm:bulletEnabled val="1"/>
        </dgm:presLayoutVars>
      </dgm:prSet>
      <dgm:spPr/>
      <dgm:t>
        <a:bodyPr/>
        <a:lstStyle/>
        <a:p>
          <a:endParaRPr lang="fr-FR"/>
        </a:p>
      </dgm:t>
    </dgm:pt>
  </dgm:ptLst>
  <dgm:cxnLst>
    <dgm:cxn modelId="{558B5B61-FE57-DD40-BA2A-3B8A3942716A}" type="presOf" srcId="{B40E50F9-C9D6-4301-99C2-D101F2C79466}" destId="{0909FCDB-9535-48E6-8B3F-E8724F013FD8}" srcOrd="0" destOrd="0" presId="urn:microsoft.com/office/officeart/2005/8/layout/StepDownProcess"/>
    <dgm:cxn modelId="{33AFA733-517F-3B4B-9D87-8A9854449A95}" type="presOf" srcId="{E5B157A0-1996-49A6-AA94-C7777D52ABB6}" destId="{BA101595-54C0-4E40-8A32-A5B8AC563807}" srcOrd="0" destOrd="0" presId="urn:microsoft.com/office/officeart/2005/8/layout/StepDownProcess"/>
    <dgm:cxn modelId="{29B18675-A0F2-4226-B4E4-240CF737E5B3}" srcId="{E5B157A0-1996-49A6-AA94-C7777D52ABB6}" destId="{83AF4F0F-7644-4F25-A00D-298326305BC8}" srcOrd="0" destOrd="0" parTransId="{8F498B2C-C201-4CB5-9CD0-3FFBC00409E1}" sibTransId="{8546FF43-3781-4068-9662-7E882EA3E3C5}"/>
    <dgm:cxn modelId="{8985E430-FCE1-4A0A-9526-33C5F171F2FC}" srcId="{201A0092-4849-45CA-AF44-045BA457BC0F}" destId="{B40E50F9-C9D6-4301-99C2-D101F2C79466}" srcOrd="0" destOrd="0" parTransId="{4DA83783-B4CC-4900-8280-EB22DE536BFF}" sibTransId="{B160CF09-01E7-4987-9487-62E26DA79816}"/>
    <dgm:cxn modelId="{6622C468-A7A6-4A3B-8CCF-B165F8A410F6}" srcId="{83AF4F0F-7644-4F25-A00D-298326305BC8}" destId="{2AF194BF-F918-4749-A825-237C2CFC6C77}" srcOrd="0" destOrd="0" parTransId="{7EA7C93A-4A79-4801-A075-3D4C2F58458E}" sibTransId="{CEE0AA66-3D63-4D3D-9EFA-DFD6C0FAE39A}"/>
    <dgm:cxn modelId="{F12EBE52-66AC-A04B-BC0D-9112EB2095A2}" type="presOf" srcId="{B3A5EB0D-3EE0-488E-B5D8-2275B673BE71}" destId="{2535C26F-9258-49D2-B04F-43ACA9BBD0F9}" srcOrd="0" destOrd="0" presId="urn:microsoft.com/office/officeart/2005/8/layout/StepDownProcess"/>
    <dgm:cxn modelId="{98141930-7100-8248-9A55-AB11547BF33E}" type="presOf" srcId="{895C0986-07C9-443B-BDFD-7F1BF4422A03}" destId="{F7C10CF7-5E89-4E0A-9AA0-706E9AE5AA39}" srcOrd="0" destOrd="1" presId="urn:microsoft.com/office/officeart/2005/8/layout/StepDownProcess"/>
    <dgm:cxn modelId="{6764C874-5AFF-364B-AB41-EB81268998B9}" type="presOf" srcId="{2AF194BF-F918-4749-A825-237C2CFC6C77}" destId="{F7C10CF7-5E89-4E0A-9AA0-706E9AE5AA39}" srcOrd="0" destOrd="0" presId="urn:microsoft.com/office/officeart/2005/8/layout/StepDownProcess"/>
    <dgm:cxn modelId="{212E7983-7D05-45F9-A633-6D2CD30708FA}" srcId="{E5B157A0-1996-49A6-AA94-C7777D52ABB6}" destId="{201A0092-4849-45CA-AF44-045BA457BC0F}" srcOrd="2" destOrd="0" parTransId="{87A3B9D6-379F-4EAE-91D4-25D0FD0F77A7}" sibTransId="{A5D0C3D8-C9C2-4326-A715-55294816642A}"/>
    <dgm:cxn modelId="{F9C7E42B-5130-9144-A9A5-02D7BCBA5929}" type="presOf" srcId="{201A0092-4849-45CA-AF44-045BA457BC0F}" destId="{85820B59-0B8D-46C2-B48D-BB21979A489A}" srcOrd="0" destOrd="0" presId="urn:microsoft.com/office/officeart/2005/8/layout/StepDownProcess"/>
    <dgm:cxn modelId="{DBF9C7C2-2435-4196-BC81-D01D918A6E68}" srcId="{E5B157A0-1996-49A6-AA94-C7777D52ABB6}" destId="{B3A5EB0D-3EE0-488E-B5D8-2275B673BE71}" srcOrd="1" destOrd="0" parTransId="{F75B892E-6F42-48B6-B384-8A5F6AF8110C}" sibTransId="{AA09D058-BB7C-4CAF-81A0-F10EFB06D7F8}"/>
    <dgm:cxn modelId="{C7C81860-357C-4376-833C-81A71597E789}" srcId="{83AF4F0F-7644-4F25-A00D-298326305BC8}" destId="{895C0986-07C9-443B-BDFD-7F1BF4422A03}" srcOrd="1" destOrd="0" parTransId="{6A8852AF-08DD-4831-A32B-4BE388180B79}" sibTransId="{C6E63483-871E-43AE-A276-F2D5F1B58BD9}"/>
    <dgm:cxn modelId="{E617357F-59D4-5E44-9AC1-F4E6919C8763}" type="presOf" srcId="{7BED6109-B048-4CA2-8A8B-DC3102A018B2}" destId="{9A341B94-8CCB-4C78-B039-078AAA6A875B}" srcOrd="0" destOrd="0" presId="urn:microsoft.com/office/officeart/2005/8/layout/StepDownProcess"/>
    <dgm:cxn modelId="{B399A7CB-D0F8-4879-9766-90A99A3E5173}" srcId="{B3A5EB0D-3EE0-488E-B5D8-2275B673BE71}" destId="{7BED6109-B048-4CA2-8A8B-DC3102A018B2}" srcOrd="0" destOrd="0" parTransId="{7583B6F0-0B38-49A7-89D9-B2D293A8174D}" sibTransId="{EAF265C9-72B8-45EE-A5F7-BBF504EC2850}"/>
    <dgm:cxn modelId="{6E951FD8-D0BA-A74D-B6F7-B40AA00CC7C5}" type="presOf" srcId="{83AF4F0F-7644-4F25-A00D-298326305BC8}" destId="{B00A9D0A-70FB-4512-B14E-493E48A57F6D}" srcOrd="0" destOrd="0" presId="urn:microsoft.com/office/officeart/2005/8/layout/StepDownProcess"/>
    <dgm:cxn modelId="{47BB5E90-2088-1945-8DF2-5853C4B6E210}" type="presParOf" srcId="{BA101595-54C0-4E40-8A32-A5B8AC563807}" destId="{92595A04-6883-44B3-822B-53F8D39D0D5B}" srcOrd="0" destOrd="0" presId="urn:microsoft.com/office/officeart/2005/8/layout/StepDownProcess"/>
    <dgm:cxn modelId="{CC7215F8-8BFE-0540-B19A-196080CCC7B0}" type="presParOf" srcId="{92595A04-6883-44B3-822B-53F8D39D0D5B}" destId="{D637F605-CCAB-43CC-8D57-A6CA1C53D2E6}" srcOrd="0" destOrd="0" presId="urn:microsoft.com/office/officeart/2005/8/layout/StepDownProcess"/>
    <dgm:cxn modelId="{EECB6EB9-E029-784D-B70B-6B55C2F0D443}" type="presParOf" srcId="{92595A04-6883-44B3-822B-53F8D39D0D5B}" destId="{B00A9D0A-70FB-4512-B14E-493E48A57F6D}" srcOrd="1" destOrd="0" presId="urn:microsoft.com/office/officeart/2005/8/layout/StepDownProcess"/>
    <dgm:cxn modelId="{86331DC3-5097-1B43-A555-7D82DDA529E4}" type="presParOf" srcId="{92595A04-6883-44B3-822B-53F8D39D0D5B}" destId="{F7C10CF7-5E89-4E0A-9AA0-706E9AE5AA39}" srcOrd="2" destOrd="0" presId="urn:microsoft.com/office/officeart/2005/8/layout/StepDownProcess"/>
    <dgm:cxn modelId="{7AC13043-952E-234B-B618-ADA6ED08F83B}" type="presParOf" srcId="{BA101595-54C0-4E40-8A32-A5B8AC563807}" destId="{032D913A-D436-4729-B214-705A2785F40B}" srcOrd="1" destOrd="0" presId="urn:microsoft.com/office/officeart/2005/8/layout/StepDownProcess"/>
    <dgm:cxn modelId="{692FA587-CF63-6F4A-9C8F-397F2F6EB59E}" type="presParOf" srcId="{BA101595-54C0-4E40-8A32-A5B8AC563807}" destId="{C5CF8A6B-312E-4867-BAC1-5806804FC375}" srcOrd="2" destOrd="0" presId="urn:microsoft.com/office/officeart/2005/8/layout/StepDownProcess"/>
    <dgm:cxn modelId="{7A5CC39A-F317-4C40-8367-9973371363A0}" type="presParOf" srcId="{C5CF8A6B-312E-4867-BAC1-5806804FC375}" destId="{E552B77D-60F8-4ECC-8200-15B9AED0C6CA}" srcOrd="0" destOrd="0" presId="urn:microsoft.com/office/officeart/2005/8/layout/StepDownProcess"/>
    <dgm:cxn modelId="{EE8A9F93-A911-4846-9F2C-CF25DA489694}" type="presParOf" srcId="{C5CF8A6B-312E-4867-BAC1-5806804FC375}" destId="{2535C26F-9258-49D2-B04F-43ACA9BBD0F9}" srcOrd="1" destOrd="0" presId="urn:microsoft.com/office/officeart/2005/8/layout/StepDownProcess"/>
    <dgm:cxn modelId="{8855E2D6-AF82-E043-9522-E7BE2312EF67}" type="presParOf" srcId="{C5CF8A6B-312E-4867-BAC1-5806804FC375}" destId="{9A341B94-8CCB-4C78-B039-078AAA6A875B}" srcOrd="2" destOrd="0" presId="urn:microsoft.com/office/officeart/2005/8/layout/StepDownProcess"/>
    <dgm:cxn modelId="{EF7D4865-7DB3-604E-BFEC-EF5DB135E917}" type="presParOf" srcId="{BA101595-54C0-4E40-8A32-A5B8AC563807}" destId="{27C6D39D-84EE-4AD9-9A52-588405A69AF7}" srcOrd="3" destOrd="0" presId="urn:microsoft.com/office/officeart/2005/8/layout/StepDownProcess"/>
    <dgm:cxn modelId="{5590FA9C-4D90-924F-BE4F-144D6C4641EF}" type="presParOf" srcId="{BA101595-54C0-4E40-8A32-A5B8AC563807}" destId="{2D2FFAE0-4F4B-430C-8C59-FC862024F584}" srcOrd="4" destOrd="0" presId="urn:microsoft.com/office/officeart/2005/8/layout/StepDownProcess"/>
    <dgm:cxn modelId="{D8030ED6-1AC6-A846-909E-284F54FA9B2E}" type="presParOf" srcId="{2D2FFAE0-4F4B-430C-8C59-FC862024F584}" destId="{85820B59-0B8D-46C2-B48D-BB21979A489A}" srcOrd="0" destOrd="0" presId="urn:microsoft.com/office/officeart/2005/8/layout/StepDownProcess"/>
    <dgm:cxn modelId="{AC7DF24F-F339-E448-8E11-6CEA32240F82}" type="presParOf" srcId="{2D2FFAE0-4F4B-430C-8C59-FC862024F584}" destId="{0909FCDB-9535-48E6-8B3F-E8724F013FD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06FEA24-FB87-4145-A362-DE2C3949E7D5}"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fr-FR"/>
        </a:p>
      </dgm:t>
    </dgm:pt>
    <dgm:pt modelId="{30E6DDDB-0ACA-4094-A895-F61849E49A6B}">
      <dgm:prSet phldrT="[Texte]"/>
      <dgm:spPr/>
      <dgm:t>
        <a:bodyPr/>
        <a:lstStyle/>
        <a:p>
          <a:r>
            <a:rPr lang="ar-MA" dirty="0" smtClean="0"/>
            <a:t>ما قبل التشغيل</a:t>
          </a:r>
          <a:endParaRPr lang="fr-FR" dirty="0"/>
        </a:p>
      </dgm:t>
    </dgm:pt>
    <dgm:pt modelId="{0EE4AFDC-22C2-4BAF-9345-D89540456CC3}" type="parTrans" cxnId="{13559C3E-F062-4E5A-8549-B79BE96F9009}">
      <dgm:prSet/>
      <dgm:spPr/>
      <dgm:t>
        <a:bodyPr/>
        <a:lstStyle/>
        <a:p>
          <a:endParaRPr lang="fr-FR"/>
        </a:p>
      </dgm:t>
    </dgm:pt>
    <dgm:pt modelId="{59872C7F-B890-4736-BBB2-703E043214A9}" type="sibTrans" cxnId="{13559C3E-F062-4E5A-8549-B79BE96F9009}">
      <dgm:prSet/>
      <dgm:spPr/>
      <dgm:t>
        <a:bodyPr/>
        <a:lstStyle/>
        <a:p>
          <a:endParaRPr lang="fr-FR"/>
        </a:p>
      </dgm:t>
    </dgm:pt>
    <dgm:pt modelId="{B3689CE4-FD73-4D29-93AA-D5B7FAD39020}">
      <dgm:prSet phldrT="[Texte]"/>
      <dgm:spPr/>
      <dgm:t>
        <a:bodyPr/>
        <a:lstStyle/>
        <a:p>
          <a:r>
            <a:rPr lang="ar-MA" dirty="0" smtClean="0"/>
            <a:t>فلوسي </a:t>
          </a:r>
          <a:endParaRPr lang="fr-FR" dirty="0"/>
        </a:p>
      </dgm:t>
    </dgm:pt>
    <dgm:pt modelId="{0EF28BA7-3346-4D55-8192-B7781EEFC993}" type="parTrans" cxnId="{5C6930F6-5BC5-48E4-9C99-92F0B4636EDF}">
      <dgm:prSet/>
      <dgm:spPr/>
      <dgm:t>
        <a:bodyPr/>
        <a:lstStyle/>
        <a:p>
          <a:endParaRPr lang="fr-FR"/>
        </a:p>
      </dgm:t>
    </dgm:pt>
    <dgm:pt modelId="{303AEC54-A8E7-4D73-BA75-E9F418E36BED}" type="sibTrans" cxnId="{5C6930F6-5BC5-48E4-9C99-92F0B4636EDF}">
      <dgm:prSet/>
      <dgm:spPr/>
      <dgm:t>
        <a:bodyPr/>
        <a:lstStyle/>
        <a:p>
          <a:endParaRPr lang="fr-FR"/>
        </a:p>
      </dgm:t>
    </dgm:pt>
    <dgm:pt modelId="{0AFDE001-19AC-4DEF-A3CC-F75776D89081}">
      <dgm:prSet phldrT="[Texte]"/>
      <dgm:spPr/>
      <dgm:t>
        <a:bodyPr/>
        <a:lstStyle/>
        <a:p>
          <a:r>
            <a:rPr lang="ar-MA" dirty="0" smtClean="0"/>
            <a:t>فلوس الأقارب </a:t>
          </a:r>
          <a:endParaRPr lang="fr-FR" dirty="0"/>
        </a:p>
      </dgm:t>
    </dgm:pt>
    <dgm:pt modelId="{B817C9F5-73D6-4C0A-99D4-6C95EEA04CD0}" type="parTrans" cxnId="{1772D8B9-D630-45F6-BF87-6C55207B2D96}">
      <dgm:prSet/>
      <dgm:spPr/>
      <dgm:t>
        <a:bodyPr/>
        <a:lstStyle/>
        <a:p>
          <a:endParaRPr lang="fr-FR"/>
        </a:p>
      </dgm:t>
    </dgm:pt>
    <dgm:pt modelId="{838244D8-2A5E-4BAC-A749-BE32AE23175B}" type="sibTrans" cxnId="{1772D8B9-D630-45F6-BF87-6C55207B2D96}">
      <dgm:prSet/>
      <dgm:spPr/>
      <dgm:t>
        <a:bodyPr/>
        <a:lstStyle/>
        <a:p>
          <a:endParaRPr lang="fr-FR"/>
        </a:p>
      </dgm:t>
    </dgm:pt>
    <dgm:pt modelId="{BA6B29E6-7F17-414F-9444-8A6F16769DE5}">
      <dgm:prSet phldrT="[Texte]"/>
      <dgm:spPr/>
      <dgm:t>
        <a:bodyPr/>
        <a:lstStyle/>
        <a:p>
          <a:r>
            <a:rPr lang="ar-MA" dirty="0" smtClean="0"/>
            <a:t>أثناء التشغيل</a:t>
          </a:r>
          <a:endParaRPr lang="fr-FR" dirty="0"/>
        </a:p>
      </dgm:t>
    </dgm:pt>
    <dgm:pt modelId="{6F51E414-6A70-4F2F-BD0B-FFF0936824AE}" type="parTrans" cxnId="{3C5976D0-6779-425F-A97A-8573F4F34890}">
      <dgm:prSet/>
      <dgm:spPr/>
      <dgm:t>
        <a:bodyPr/>
        <a:lstStyle/>
        <a:p>
          <a:endParaRPr lang="fr-FR"/>
        </a:p>
      </dgm:t>
    </dgm:pt>
    <dgm:pt modelId="{B97509D4-33C4-46C8-9246-258CC7D1C835}" type="sibTrans" cxnId="{3C5976D0-6779-425F-A97A-8573F4F34890}">
      <dgm:prSet/>
      <dgm:spPr/>
      <dgm:t>
        <a:bodyPr/>
        <a:lstStyle/>
        <a:p>
          <a:endParaRPr lang="fr-FR"/>
        </a:p>
      </dgm:t>
    </dgm:pt>
    <dgm:pt modelId="{C4AAEB86-6A46-4276-BB69-E5B79F423019}">
      <dgm:prSet phldrT="[Texte]"/>
      <dgm:spPr/>
      <dgm:t>
        <a:bodyPr/>
        <a:lstStyle/>
        <a:p>
          <a:r>
            <a:rPr lang="ar-MA" dirty="0" smtClean="0"/>
            <a:t>فلوسي </a:t>
          </a:r>
          <a:endParaRPr lang="fr-FR" dirty="0"/>
        </a:p>
      </dgm:t>
    </dgm:pt>
    <dgm:pt modelId="{BD8FED4F-1C33-4E10-AE7E-66E6B7DF444F}" type="parTrans" cxnId="{E7D547E9-7FD4-4720-843B-46D97ED665F8}">
      <dgm:prSet/>
      <dgm:spPr/>
      <dgm:t>
        <a:bodyPr/>
        <a:lstStyle/>
        <a:p>
          <a:endParaRPr lang="fr-FR"/>
        </a:p>
      </dgm:t>
    </dgm:pt>
    <dgm:pt modelId="{CA7CD2C5-EE3E-45B8-ADF1-920FAF2691EC}" type="sibTrans" cxnId="{E7D547E9-7FD4-4720-843B-46D97ED665F8}">
      <dgm:prSet/>
      <dgm:spPr/>
      <dgm:t>
        <a:bodyPr/>
        <a:lstStyle/>
        <a:p>
          <a:endParaRPr lang="fr-FR"/>
        </a:p>
      </dgm:t>
    </dgm:pt>
    <dgm:pt modelId="{24AA2A0C-5F70-4193-99EB-FCB5463523AF}">
      <dgm:prSet phldrT="[Texte]"/>
      <dgm:spPr/>
      <dgm:t>
        <a:bodyPr/>
        <a:lstStyle/>
        <a:p>
          <a:r>
            <a:rPr lang="ar-MA" dirty="0" smtClean="0"/>
            <a:t>فلوس الأقارب </a:t>
          </a:r>
          <a:endParaRPr lang="fr-FR" dirty="0"/>
        </a:p>
      </dgm:t>
    </dgm:pt>
    <dgm:pt modelId="{ABF60750-62FB-47F5-B558-0E5EF8407CC1}" type="parTrans" cxnId="{8E32137F-E319-4483-B39C-2DCD24A349CE}">
      <dgm:prSet/>
      <dgm:spPr/>
      <dgm:t>
        <a:bodyPr/>
        <a:lstStyle/>
        <a:p>
          <a:endParaRPr lang="fr-FR"/>
        </a:p>
      </dgm:t>
    </dgm:pt>
    <dgm:pt modelId="{0B9882C3-63FE-4CBC-B250-C351E9F6FDF4}" type="sibTrans" cxnId="{8E32137F-E319-4483-B39C-2DCD24A349CE}">
      <dgm:prSet/>
      <dgm:spPr/>
      <dgm:t>
        <a:bodyPr/>
        <a:lstStyle/>
        <a:p>
          <a:endParaRPr lang="fr-FR"/>
        </a:p>
      </dgm:t>
    </dgm:pt>
    <dgm:pt modelId="{AC7F0401-A630-422A-A788-70D67E81D2B1}">
      <dgm:prSet phldrT="[Texte]"/>
      <dgm:spPr/>
      <dgm:t>
        <a:bodyPr/>
        <a:lstStyle/>
        <a:p>
          <a:r>
            <a:rPr lang="ar-MA" dirty="0" smtClean="0"/>
            <a:t>المنح </a:t>
          </a:r>
          <a:endParaRPr lang="fr-FR" dirty="0"/>
        </a:p>
      </dgm:t>
    </dgm:pt>
    <dgm:pt modelId="{DCDAA6FF-B31A-4BCD-AD6D-B206130479BB}" type="parTrans" cxnId="{2104C80F-34B3-4CF7-9B57-8B876732659B}">
      <dgm:prSet/>
      <dgm:spPr/>
      <dgm:t>
        <a:bodyPr/>
        <a:lstStyle/>
        <a:p>
          <a:endParaRPr lang="fr-FR"/>
        </a:p>
      </dgm:t>
    </dgm:pt>
    <dgm:pt modelId="{908825B6-FC12-498E-AF2E-EA0B95A02FCA}" type="sibTrans" cxnId="{2104C80F-34B3-4CF7-9B57-8B876732659B}">
      <dgm:prSet/>
      <dgm:spPr/>
      <dgm:t>
        <a:bodyPr/>
        <a:lstStyle/>
        <a:p>
          <a:endParaRPr lang="fr-FR"/>
        </a:p>
      </dgm:t>
    </dgm:pt>
    <dgm:pt modelId="{DDA95A7D-2740-4939-ADF5-D82587872348}">
      <dgm:prSet phldrT="[Texte]"/>
      <dgm:spPr/>
      <dgm:t>
        <a:bodyPr/>
        <a:lstStyle/>
        <a:p>
          <a:r>
            <a:rPr lang="ar-MA" dirty="0" smtClean="0"/>
            <a:t>المنح</a:t>
          </a:r>
          <a:endParaRPr lang="fr-FR" dirty="0"/>
        </a:p>
      </dgm:t>
    </dgm:pt>
    <dgm:pt modelId="{01FDF2E1-8887-4828-8335-08CF06043CFC}" type="parTrans" cxnId="{FCF02663-6961-4346-92E5-FC24ADF6E751}">
      <dgm:prSet/>
      <dgm:spPr/>
      <dgm:t>
        <a:bodyPr/>
        <a:lstStyle/>
        <a:p>
          <a:endParaRPr lang="fr-FR"/>
        </a:p>
      </dgm:t>
    </dgm:pt>
    <dgm:pt modelId="{996B8CA0-1803-437B-991A-A21DFD1D24B5}" type="sibTrans" cxnId="{FCF02663-6961-4346-92E5-FC24ADF6E751}">
      <dgm:prSet/>
      <dgm:spPr/>
      <dgm:t>
        <a:bodyPr/>
        <a:lstStyle/>
        <a:p>
          <a:endParaRPr lang="fr-FR"/>
        </a:p>
      </dgm:t>
    </dgm:pt>
    <dgm:pt modelId="{89F529FC-ACA3-47D2-8ED1-B6FA5D25D0B0}">
      <dgm:prSet phldrT="[Texte]"/>
      <dgm:spPr/>
      <dgm:t>
        <a:bodyPr/>
        <a:lstStyle/>
        <a:p>
          <a:r>
            <a:rPr lang="ar-MA" dirty="0" err="1" smtClean="0"/>
            <a:t>الكريدي</a:t>
          </a:r>
          <a:r>
            <a:rPr lang="ar-MA" dirty="0" smtClean="0"/>
            <a:t> </a:t>
          </a:r>
          <a:endParaRPr lang="fr-FR" dirty="0"/>
        </a:p>
      </dgm:t>
    </dgm:pt>
    <dgm:pt modelId="{41C57379-C1EA-4649-85AB-C5374E5E42C2}" type="parTrans" cxnId="{415ECC91-E3E7-4457-9760-420EE413C42B}">
      <dgm:prSet/>
      <dgm:spPr/>
      <dgm:t>
        <a:bodyPr/>
        <a:lstStyle/>
        <a:p>
          <a:endParaRPr lang="fr-FR"/>
        </a:p>
      </dgm:t>
    </dgm:pt>
    <dgm:pt modelId="{0D158BAF-9F45-4D4D-B767-58D94F05564D}" type="sibTrans" cxnId="{415ECC91-E3E7-4457-9760-420EE413C42B}">
      <dgm:prSet/>
      <dgm:spPr/>
      <dgm:t>
        <a:bodyPr/>
        <a:lstStyle/>
        <a:p>
          <a:endParaRPr lang="fr-FR"/>
        </a:p>
      </dgm:t>
    </dgm:pt>
    <dgm:pt modelId="{81FCD1C9-BB50-4735-BC39-63F307296BA7}">
      <dgm:prSet phldrT="[Texte]"/>
      <dgm:spPr/>
      <dgm:t>
        <a:bodyPr/>
        <a:lstStyle/>
        <a:p>
          <a:r>
            <a:rPr lang="ar-MA" dirty="0" smtClean="0"/>
            <a:t>الكليان</a:t>
          </a:r>
          <a:endParaRPr lang="fr-FR" dirty="0"/>
        </a:p>
      </dgm:t>
    </dgm:pt>
    <dgm:pt modelId="{7E56D95C-938B-43E0-9DBE-A5612E97F609}" type="parTrans" cxnId="{3FCCA490-A197-4C89-88E1-4CD8A07DB119}">
      <dgm:prSet/>
      <dgm:spPr/>
      <dgm:t>
        <a:bodyPr/>
        <a:lstStyle/>
        <a:p>
          <a:endParaRPr lang="fr-FR"/>
        </a:p>
      </dgm:t>
    </dgm:pt>
    <dgm:pt modelId="{DAC7A6A8-DA72-4F02-8EFB-C349DE8BB0FC}" type="sibTrans" cxnId="{3FCCA490-A197-4C89-88E1-4CD8A07DB119}">
      <dgm:prSet/>
      <dgm:spPr/>
      <dgm:t>
        <a:bodyPr/>
        <a:lstStyle/>
        <a:p>
          <a:endParaRPr lang="fr-FR"/>
        </a:p>
      </dgm:t>
    </dgm:pt>
    <dgm:pt modelId="{83593766-21C0-42BC-AC07-C0894B3BF05B}" type="pres">
      <dgm:prSet presAssocID="{F06FEA24-FB87-4145-A362-DE2C3949E7D5}" presName="diagram" presStyleCnt="0">
        <dgm:presLayoutVars>
          <dgm:chPref val="1"/>
          <dgm:dir val="rev"/>
          <dgm:animOne val="branch"/>
          <dgm:animLvl val="lvl"/>
          <dgm:resizeHandles/>
        </dgm:presLayoutVars>
      </dgm:prSet>
      <dgm:spPr/>
      <dgm:t>
        <a:bodyPr/>
        <a:lstStyle/>
        <a:p>
          <a:endParaRPr lang="fr-FR"/>
        </a:p>
      </dgm:t>
    </dgm:pt>
    <dgm:pt modelId="{0218F80C-5B28-4A0C-B66D-634005E86C8D}" type="pres">
      <dgm:prSet presAssocID="{30E6DDDB-0ACA-4094-A895-F61849E49A6B}" presName="root" presStyleCnt="0"/>
      <dgm:spPr/>
    </dgm:pt>
    <dgm:pt modelId="{58824398-5B1C-4D61-840F-82C5ECA72210}" type="pres">
      <dgm:prSet presAssocID="{30E6DDDB-0ACA-4094-A895-F61849E49A6B}" presName="rootComposite" presStyleCnt="0"/>
      <dgm:spPr/>
    </dgm:pt>
    <dgm:pt modelId="{F1157032-6723-4962-BB0F-BF30DE2DF5FD}" type="pres">
      <dgm:prSet presAssocID="{30E6DDDB-0ACA-4094-A895-F61849E49A6B}" presName="rootText" presStyleLbl="node1" presStyleIdx="0" presStyleCnt="2"/>
      <dgm:spPr/>
      <dgm:t>
        <a:bodyPr/>
        <a:lstStyle/>
        <a:p>
          <a:endParaRPr lang="fr-FR"/>
        </a:p>
      </dgm:t>
    </dgm:pt>
    <dgm:pt modelId="{206769F9-7DA2-4782-B379-2BF2DAC4AD35}" type="pres">
      <dgm:prSet presAssocID="{30E6DDDB-0ACA-4094-A895-F61849E49A6B}" presName="rootConnector" presStyleLbl="node1" presStyleIdx="0" presStyleCnt="2"/>
      <dgm:spPr/>
      <dgm:t>
        <a:bodyPr/>
        <a:lstStyle/>
        <a:p>
          <a:endParaRPr lang="fr-FR"/>
        </a:p>
      </dgm:t>
    </dgm:pt>
    <dgm:pt modelId="{C695B406-2895-439C-AEF4-76143A6FFB7F}" type="pres">
      <dgm:prSet presAssocID="{30E6DDDB-0ACA-4094-A895-F61849E49A6B}" presName="childShape" presStyleCnt="0"/>
      <dgm:spPr/>
    </dgm:pt>
    <dgm:pt modelId="{47EEBA82-86E4-4D94-9300-66D0F7015CC4}" type="pres">
      <dgm:prSet presAssocID="{0EF28BA7-3346-4D55-8192-B7781EEFC993}" presName="Name13" presStyleLbl="parChTrans1D2" presStyleIdx="0" presStyleCnt="8"/>
      <dgm:spPr/>
      <dgm:t>
        <a:bodyPr/>
        <a:lstStyle/>
        <a:p>
          <a:endParaRPr lang="fr-FR"/>
        </a:p>
      </dgm:t>
    </dgm:pt>
    <dgm:pt modelId="{06656AD5-3240-4BD0-B74D-6327D3299CF2}" type="pres">
      <dgm:prSet presAssocID="{B3689CE4-FD73-4D29-93AA-D5B7FAD39020}" presName="childText" presStyleLbl="bgAcc1" presStyleIdx="0" presStyleCnt="8">
        <dgm:presLayoutVars>
          <dgm:bulletEnabled val="1"/>
        </dgm:presLayoutVars>
      </dgm:prSet>
      <dgm:spPr/>
      <dgm:t>
        <a:bodyPr/>
        <a:lstStyle/>
        <a:p>
          <a:endParaRPr lang="fr-FR"/>
        </a:p>
      </dgm:t>
    </dgm:pt>
    <dgm:pt modelId="{C1C4556A-CDB8-4DA1-9DDB-0A8520E33C1F}" type="pres">
      <dgm:prSet presAssocID="{B817C9F5-73D6-4C0A-99D4-6C95EEA04CD0}" presName="Name13" presStyleLbl="parChTrans1D2" presStyleIdx="1" presStyleCnt="8"/>
      <dgm:spPr/>
      <dgm:t>
        <a:bodyPr/>
        <a:lstStyle/>
        <a:p>
          <a:endParaRPr lang="fr-FR"/>
        </a:p>
      </dgm:t>
    </dgm:pt>
    <dgm:pt modelId="{1F44A6C9-1304-4EDC-9328-5C49ACF339A9}" type="pres">
      <dgm:prSet presAssocID="{0AFDE001-19AC-4DEF-A3CC-F75776D89081}" presName="childText" presStyleLbl="bgAcc1" presStyleIdx="1" presStyleCnt="8">
        <dgm:presLayoutVars>
          <dgm:bulletEnabled val="1"/>
        </dgm:presLayoutVars>
      </dgm:prSet>
      <dgm:spPr/>
      <dgm:t>
        <a:bodyPr/>
        <a:lstStyle/>
        <a:p>
          <a:endParaRPr lang="fr-FR"/>
        </a:p>
      </dgm:t>
    </dgm:pt>
    <dgm:pt modelId="{789DC55C-AC2A-41B3-812F-6ADE31460472}" type="pres">
      <dgm:prSet presAssocID="{DCDAA6FF-B31A-4BCD-AD6D-B206130479BB}" presName="Name13" presStyleLbl="parChTrans1D2" presStyleIdx="2" presStyleCnt="8"/>
      <dgm:spPr/>
      <dgm:t>
        <a:bodyPr/>
        <a:lstStyle/>
        <a:p>
          <a:endParaRPr lang="fr-FR"/>
        </a:p>
      </dgm:t>
    </dgm:pt>
    <dgm:pt modelId="{B0B6A605-5C44-45D3-8DEC-882E16EB95A0}" type="pres">
      <dgm:prSet presAssocID="{AC7F0401-A630-422A-A788-70D67E81D2B1}" presName="childText" presStyleLbl="bgAcc1" presStyleIdx="2" presStyleCnt="8">
        <dgm:presLayoutVars>
          <dgm:bulletEnabled val="1"/>
        </dgm:presLayoutVars>
      </dgm:prSet>
      <dgm:spPr/>
      <dgm:t>
        <a:bodyPr/>
        <a:lstStyle/>
        <a:p>
          <a:endParaRPr lang="fr-FR"/>
        </a:p>
      </dgm:t>
    </dgm:pt>
    <dgm:pt modelId="{346DA62E-9135-4CD4-AF81-5E6B06419B0A}" type="pres">
      <dgm:prSet presAssocID="{BA6B29E6-7F17-414F-9444-8A6F16769DE5}" presName="root" presStyleCnt="0"/>
      <dgm:spPr/>
    </dgm:pt>
    <dgm:pt modelId="{C71EB56F-7808-459D-89FE-FF2C16A4D3E3}" type="pres">
      <dgm:prSet presAssocID="{BA6B29E6-7F17-414F-9444-8A6F16769DE5}" presName="rootComposite" presStyleCnt="0"/>
      <dgm:spPr/>
    </dgm:pt>
    <dgm:pt modelId="{40F3DED0-4FC8-4E65-BBDA-4C34F783FEE1}" type="pres">
      <dgm:prSet presAssocID="{BA6B29E6-7F17-414F-9444-8A6F16769DE5}" presName="rootText" presStyleLbl="node1" presStyleIdx="1" presStyleCnt="2"/>
      <dgm:spPr/>
      <dgm:t>
        <a:bodyPr/>
        <a:lstStyle/>
        <a:p>
          <a:endParaRPr lang="fr-FR"/>
        </a:p>
      </dgm:t>
    </dgm:pt>
    <dgm:pt modelId="{A9C65492-754A-4B72-B43D-C46AEC1DA387}" type="pres">
      <dgm:prSet presAssocID="{BA6B29E6-7F17-414F-9444-8A6F16769DE5}" presName="rootConnector" presStyleLbl="node1" presStyleIdx="1" presStyleCnt="2"/>
      <dgm:spPr/>
      <dgm:t>
        <a:bodyPr/>
        <a:lstStyle/>
        <a:p>
          <a:endParaRPr lang="fr-FR"/>
        </a:p>
      </dgm:t>
    </dgm:pt>
    <dgm:pt modelId="{9EC6FB2F-D653-48EC-B8C2-2310179AC225}" type="pres">
      <dgm:prSet presAssocID="{BA6B29E6-7F17-414F-9444-8A6F16769DE5}" presName="childShape" presStyleCnt="0"/>
      <dgm:spPr/>
    </dgm:pt>
    <dgm:pt modelId="{488E438D-23E9-4683-9445-2EC90716E39B}" type="pres">
      <dgm:prSet presAssocID="{BD8FED4F-1C33-4E10-AE7E-66E6B7DF444F}" presName="Name13" presStyleLbl="parChTrans1D2" presStyleIdx="3" presStyleCnt="8"/>
      <dgm:spPr/>
      <dgm:t>
        <a:bodyPr/>
        <a:lstStyle/>
        <a:p>
          <a:endParaRPr lang="fr-FR"/>
        </a:p>
      </dgm:t>
    </dgm:pt>
    <dgm:pt modelId="{7CD93A8B-483E-4A96-9514-403DCDCE5F43}" type="pres">
      <dgm:prSet presAssocID="{C4AAEB86-6A46-4276-BB69-E5B79F423019}" presName="childText" presStyleLbl="bgAcc1" presStyleIdx="3" presStyleCnt="8">
        <dgm:presLayoutVars>
          <dgm:bulletEnabled val="1"/>
        </dgm:presLayoutVars>
      </dgm:prSet>
      <dgm:spPr/>
      <dgm:t>
        <a:bodyPr/>
        <a:lstStyle/>
        <a:p>
          <a:endParaRPr lang="fr-FR"/>
        </a:p>
      </dgm:t>
    </dgm:pt>
    <dgm:pt modelId="{D244EDD5-8E11-409A-BABB-8568C3F73EFD}" type="pres">
      <dgm:prSet presAssocID="{ABF60750-62FB-47F5-B558-0E5EF8407CC1}" presName="Name13" presStyleLbl="parChTrans1D2" presStyleIdx="4" presStyleCnt="8"/>
      <dgm:spPr/>
      <dgm:t>
        <a:bodyPr/>
        <a:lstStyle/>
        <a:p>
          <a:endParaRPr lang="fr-FR"/>
        </a:p>
      </dgm:t>
    </dgm:pt>
    <dgm:pt modelId="{EE3DCA30-3FA8-4CB6-BEEC-C6E76F15F63B}" type="pres">
      <dgm:prSet presAssocID="{24AA2A0C-5F70-4193-99EB-FCB5463523AF}" presName="childText" presStyleLbl="bgAcc1" presStyleIdx="4" presStyleCnt="8">
        <dgm:presLayoutVars>
          <dgm:bulletEnabled val="1"/>
        </dgm:presLayoutVars>
      </dgm:prSet>
      <dgm:spPr/>
      <dgm:t>
        <a:bodyPr/>
        <a:lstStyle/>
        <a:p>
          <a:endParaRPr lang="fr-FR"/>
        </a:p>
      </dgm:t>
    </dgm:pt>
    <dgm:pt modelId="{E84C8707-99CB-4A50-A610-3E84042F431C}" type="pres">
      <dgm:prSet presAssocID="{01FDF2E1-8887-4828-8335-08CF06043CFC}" presName="Name13" presStyleLbl="parChTrans1D2" presStyleIdx="5" presStyleCnt="8"/>
      <dgm:spPr/>
      <dgm:t>
        <a:bodyPr/>
        <a:lstStyle/>
        <a:p>
          <a:endParaRPr lang="fr-FR"/>
        </a:p>
      </dgm:t>
    </dgm:pt>
    <dgm:pt modelId="{5B793FD7-4C09-4B84-A31D-08D8A13AC022}" type="pres">
      <dgm:prSet presAssocID="{DDA95A7D-2740-4939-ADF5-D82587872348}" presName="childText" presStyleLbl="bgAcc1" presStyleIdx="5" presStyleCnt="8">
        <dgm:presLayoutVars>
          <dgm:bulletEnabled val="1"/>
        </dgm:presLayoutVars>
      </dgm:prSet>
      <dgm:spPr/>
      <dgm:t>
        <a:bodyPr/>
        <a:lstStyle/>
        <a:p>
          <a:endParaRPr lang="fr-FR"/>
        </a:p>
      </dgm:t>
    </dgm:pt>
    <dgm:pt modelId="{7CB57F30-A3EF-482A-A70B-7F0CB95421D8}" type="pres">
      <dgm:prSet presAssocID="{41C57379-C1EA-4649-85AB-C5374E5E42C2}" presName="Name13" presStyleLbl="parChTrans1D2" presStyleIdx="6" presStyleCnt="8"/>
      <dgm:spPr/>
      <dgm:t>
        <a:bodyPr/>
        <a:lstStyle/>
        <a:p>
          <a:endParaRPr lang="fr-FR"/>
        </a:p>
      </dgm:t>
    </dgm:pt>
    <dgm:pt modelId="{2E83E542-DDF9-4660-BAA5-020B10EC4B1C}" type="pres">
      <dgm:prSet presAssocID="{89F529FC-ACA3-47D2-8ED1-B6FA5D25D0B0}" presName="childText" presStyleLbl="bgAcc1" presStyleIdx="6" presStyleCnt="8">
        <dgm:presLayoutVars>
          <dgm:bulletEnabled val="1"/>
        </dgm:presLayoutVars>
      </dgm:prSet>
      <dgm:spPr/>
      <dgm:t>
        <a:bodyPr/>
        <a:lstStyle/>
        <a:p>
          <a:endParaRPr lang="fr-FR"/>
        </a:p>
      </dgm:t>
    </dgm:pt>
    <dgm:pt modelId="{913E2F31-5DA8-470D-90E4-70E4D9659042}" type="pres">
      <dgm:prSet presAssocID="{7E56D95C-938B-43E0-9DBE-A5612E97F609}" presName="Name13" presStyleLbl="parChTrans1D2" presStyleIdx="7" presStyleCnt="8"/>
      <dgm:spPr/>
      <dgm:t>
        <a:bodyPr/>
        <a:lstStyle/>
        <a:p>
          <a:endParaRPr lang="fr-FR"/>
        </a:p>
      </dgm:t>
    </dgm:pt>
    <dgm:pt modelId="{EC938349-73FF-4DF7-BAF6-5D2589522985}" type="pres">
      <dgm:prSet presAssocID="{81FCD1C9-BB50-4735-BC39-63F307296BA7}" presName="childText" presStyleLbl="bgAcc1" presStyleIdx="7" presStyleCnt="8">
        <dgm:presLayoutVars>
          <dgm:bulletEnabled val="1"/>
        </dgm:presLayoutVars>
      </dgm:prSet>
      <dgm:spPr/>
      <dgm:t>
        <a:bodyPr/>
        <a:lstStyle/>
        <a:p>
          <a:endParaRPr lang="fr-FR"/>
        </a:p>
      </dgm:t>
    </dgm:pt>
  </dgm:ptLst>
  <dgm:cxnLst>
    <dgm:cxn modelId="{1772D8B9-D630-45F6-BF87-6C55207B2D96}" srcId="{30E6DDDB-0ACA-4094-A895-F61849E49A6B}" destId="{0AFDE001-19AC-4DEF-A3CC-F75776D89081}" srcOrd="1" destOrd="0" parTransId="{B817C9F5-73D6-4C0A-99D4-6C95EEA04CD0}" sibTransId="{838244D8-2A5E-4BAC-A749-BE32AE23175B}"/>
    <dgm:cxn modelId="{69FB53AA-94E4-1D40-B7C7-A82349EA9891}" type="presOf" srcId="{F06FEA24-FB87-4145-A362-DE2C3949E7D5}" destId="{83593766-21C0-42BC-AC07-C0894B3BF05B}" srcOrd="0" destOrd="0" presId="urn:microsoft.com/office/officeart/2005/8/layout/hierarchy3"/>
    <dgm:cxn modelId="{7659B7DA-FF76-4046-9C53-0A0B7649B4DC}" type="presOf" srcId="{41C57379-C1EA-4649-85AB-C5374E5E42C2}" destId="{7CB57F30-A3EF-482A-A70B-7F0CB95421D8}" srcOrd="0" destOrd="0" presId="urn:microsoft.com/office/officeart/2005/8/layout/hierarchy3"/>
    <dgm:cxn modelId="{41919CA8-047A-3C43-B470-73329A5A981E}" type="presOf" srcId="{24AA2A0C-5F70-4193-99EB-FCB5463523AF}" destId="{EE3DCA30-3FA8-4CB6-BEEC-C6E76F15F63B}" srcOrd="0" destOrd="0" presId="urn:microsoft.com/office/officeart/2005/8/layout/hierarchy3"/>
    <dgm:cxn modelId="{945CE339-D8DA-F549-8247-1BEC12865D48}" type="presOf" srcId="{81FCD1C9-BB50-4735-BC39-63F307296BA7}" destId="{EC938349-73FF-4DF7-BAF6-5D2589522985}" srcOrd="0" destOrd="0" presId="urn:microsoft.com/office/officeart/2005/8/layout/hierarchy3"/>
    <dgm:cxn modelId="{B86E60D4-8E2B-2B4A-BF23-95EB4A73C1F7}" type="presOf" srcId="{DDA95A7D-2740-4939-ADF5-D82587872348}" destId="{5B793FD7-4C09-4B84-A31D-08D8A13AC022}" srcOrd="0" destOrd="0" presId="urn:microsoft.com/office/officeart/2005/8/layout/hierarchy3"/>
    <dgm:cxn modelId="{1A776C1E-B037-DB4A-A8E3-79BAFD169C58}" type="presOf" srcId="{0EF28BA7-3346-4D55-8192-B7781EEFC993}" destId="{47EEBA82-86E4-4D94-9300-66D0F7015CC4}" srcOrd="0" destOrd="0" presId="urn:microsoft.com/office/officeart/2005/8/layout/hierarchy3"/>
    <dgm:cxn modelId="{5C6930F6-5BC5-48E4-9C99-92F0B4636EDF}" srcId="{30E6DDDB-0ACA-4094-A895-F61849E49A6B}" destId="{B3689CE4-FD73-4D29-93AA-D5B7FAD39020}" srcOrd="0" destOrd="0" parTransId="{0EF28BA7-3346-4D55-8192-B7781EEFC993}" sibTransId="{303AEC54-A8E7-4D73-BA75-E9F418E36BED}"/>
    <dgm:cxn modelId="{3C5976D0-6779-425F-A97A-8573F4F34890}" srcId="{F06FEA24-FB87-4145-A362-DE2C3949E7D5}" destId="{BA6B29E6-7F17-414F-9444-8A6F16769DE5}" srcOrd="1" destOrd="0" parTransId="{6F51E414-6A70-4F2F-BD0B-FFF0936824AE}" sibTransId="{B97509D4-33C4-46C8-9246-258CC7D1C835}"/>
    <dgm:cxn modelId="{097B5ADF-5848-F24F-B4F0-6F54814A5105}" type="presOf" srcId="{01FDF2E1-8887-4828-8335-08CF06043CFC}" destId="{E84C8707-99CB-4A50-A610-3E84042F431C}" srcOrd="0" destOrd="0" presId="urn:microsoft.com/office/officeart/2005/8/layout/hierarchy3"/>
    <dgm:cxn modelId="{9A1E17E4-F1E8-2B46-9DA6-2A6C386811D6}" type="presOf" srcId="{C4AAEB86-6A46-4276-BB69-E5B79F423019}" destId="{7CD93A8B-483E-4A96-9514-403DCDCE5F43}" srcOrd="0" destOrd="0" presId="urn:microsoft.com/office/officeart/2005/8/layout/hierarchy3"/>
    <dgm:cxn modelId="{F5EB3FD8-D935-E34D-A9AF-31EC80954964}" type="presOf" srcId="{BA6B29E6-7F17-414F-9444-8A6F16769DE5}" destId="{A9C65492-754A-4B72-B43D-C46AEC1DA387}" srcOrd="1" destOrd="0" presId="urn:microsoft.com/office/officeart/2005/8/layout/hierarchy3"/>
    <dgm:cxn modelId="{185D918A-B2E9-5542-A9A5-8002E7CAE630}" type="presOf" srcId="{30E6DDDB-0ACA-4094-A895-F61849E49A6B}" destId="{206769F9-7DA2-4782-B379-2BF2DAC4AD35}" srcOrd="1" destOrd="0" presId="urn:microsoft.com/office/officeart/2005/8/layout/hierarchy3"/>
    <dgm:cxn modelId="{E01C4ECE-5961-5240-9675-2DFAC0A193DD}" type="presOf" srcId="{DCDAA6FF-B31A-4BCD-AD6D-B206130479BB}" destId="{789DC55C-AC2A-41B3-812F-6ADE31460472}" srcOrd="0" destOrd="0" presId="urn:microsoft.com/office/officeart/2005/8/layout/hierarchy3"/>
    <dgm:cxn modelId="{E4C27782-FF4D-CC4B-9247-0A915E0AD0DE}" type="presOf" srcId="{30E6DDDB-0ACA-4094-A895-F61849E49A6B}" destId="{F1157032-6723-4962-BB0F-BF30DE2DF5FD}" srcOrd="0" destOrd="0" presId="urn:microsoft.com/office/officeart/2005/8/layout/hierarchy3"/>
    <dgm:cxn modelId="{1D2F19FD-49B0-1541-9799-EF0FCCDFE1BF}" type="presOf" srcId="{ABF60750-62FB-47F5-B558-0E5EF8407CC1}" destId="{D244EDD5-8E11-409A-BABB-8568C3F73EFD}" srcOrd="0" destOrd="0" presId="urn:microsoft.com/office/officeart/2005/8/layout/hierarchy3"/>
    <dgm:cxn modelId="{D6241FE9-0FBA-AC4C-B087-B0C5EE96F498}" type="presOf" srcId="{BA6B29E6-7F17-414F-9444-8A6F16769DE5}" destId="{40F3DED0-4FC8-4E65-BBDA-4C34F783FEE1}" srcOrd="0" destOrd="0" presId="urn:microsoft.com/office/officeart/2005/8/layout/hierarchy3"/>
    <dgm:cxn modelId="{8E32137F-E319-4483-B39C-2DCD24A349CE}" srcId="{BA6B29E6-7F17-414F-9444-8A6F16769DE5}" destId="{24AA2A0C-5F70-4193-99EB-FCB5463523AF}" srcOrd="1" destOrd="0" parTransId="{ABF60750-62FB-47F5-B558-0E5EF8407CC1}" sibTransId="{0B9882C3-63FE-4CBC-B250-C351E9F6FDF4}"/>
    <dgm:cxn modelId="{FCF02663-6961-4346-92E5-FC24ADF6E751}" srcId="{BA6B29E6-7F17-414F-9444-8A6F16769DE5}" destId="{DDA95A7D-2740-4939-ADF5-D82587872348}" srcOrd="2" destOrd="0" parTransId="{01FDF2E1-8887-4828-8335-08CF06043CFC}" sibTransId="{996B8CA0-1803-437B-991A-A21DFD1D24B5}"/>
    <dgm:cxn modelId="{3FCCA490-A197-4C89-88E1-4CD8A07DB119}" srcId="{BA6B29E6-7F17-414F-9444-8A6F16769DE5}" destId="{81FCD1C9-BB50-4735-BC39-63F307296BA7}" srcOrd="4" destOrd="0" parTransId="{7E56D95C-938B-43E0-9DBE-A5612E97F609}" sibTransId="{DAC7A6A8-DA72-4F02-8EFB-C349DE8BB0FC}"/>
    <dgm:cxn modelId="{A06628E4-1B48-454F-8111-3ABBFB199092}" type="presOf" srcId="{AC7F0401-A630-422A-A788-70D67E81D2B1}" destId="{B0B6A605-5C44-45D3-8DEC-882E16EB95A0}" srcOrd="0" destOrd="0" presId="urn:microsoft.com/office/officeart/2005/8/layout/hierarchy3"/>
    <dgm:cxn modelId="{2104C80F-34B3-4CF7-9B57-8B876732659B}" srcId="{30E6DDDB-0ACA-4094-A895-F61849E49A6B}" destId="{AC7F0401-A630-422A-A788-70D67E81D2B1}" srcOrd="2" destOrd="0" parTransId="{DCDAA6FF-B31A-4BCD-AD6D-B206130479BB}" sibTransId="{908825B6-FC12-498E-AF2E-EA0B95A02FCA}"/>
    <dgm:cxn modelId="{13559C3E-F062-4E5A-8549-B79BE96F9009}" srcId="{F06FEA24-FB87-4145-A362-DE2C3949E7D5}" destId="{30E6DDDB-0ACA-4094-A895-F61849E49A6B}" srcOrd="0" destOrd="0" parTransId="{0EE4AFDC-22C2-4BAF-9345-D89540456CC3}" sibTransId="{59872C7F-B890-4736-BBB2-703E043214A9}"/>
    <dgm:cxn modelId="{7A0824C0-4D06-0644-A722-272F947156EF}" type="presOf" srcId="{89F529FC-ACA3-47D2-8ED1-B6FA5D25D0B0}" destId="{2E83E542-DDF9-4660-BAA5-020B10EC4B1C}" srcOrd="0" destOrd="0" presId="urn:microsoft.com/office/officeart/2005/8/layout/hierarchy3"/>
    <dgm:cxn modelId="{415ECC91-E3E7-4457-9760-420EE413C42B}" srcId="{BA6B29E6-7F17-414F-9444-8A6F16769DE5}" destId="{89F529FC-ACA3-47D2-8ED1-B6FA5D25D0B0}" srcOrd="3" destOrd="0" parTransId="{41C57379-C1EA-4649-85AB-C5374E5E42C2}" sibTransId="{0D158BAF-9F45-4D4D-B767-58D94F05564D}"/>
    <dgm:cxn modelId="{92FC5AEF-2D5F-4941-8718-10DFB8A0DD2B}" type="presOf" srcId="{7E56D95C-938B-43E0-9DBE-A5612E97F609}" destId="{913E2F31-5DA8-470D-90E4-70E4D9659042}" srcOrd="0" destOrd="0" presId="urn:microsoft.com/office/officeart/2005/8/layout/hierarchy3"/>
    <dgm:cxn modelId="{492A0A18-9D14-674E-B1D7-5900994F9601}" type="presOf" srcId="{0AFDE001-19AC-4DEF-A3CC-F75776D89081}" destId="{1F44A6C9-1304-4EDC-9328-5C49ACF339A9}" srcOrd="0" destOrd="0" presId="urn:microsoft.com/office/officeart/2005/8/layout/hierarchy3"/>
    <dgm:cxn modelId="{34313D5F-8C7F-D947-A8E0-0328FD4C3A2B}" type="presOf" srcId="{BD8FED4F-1C33-4E10-AE7E-66E6B7DF444F}" destId="{488E438D-23E9-4683-9445-2EC90716E39B}" srcOrd="0" destOrd="0" presId="urn:microsoft.com/office/officeart/2005/8/layout/hierarchy3"/>
    <dgm:cxn modelId="{481EAD4A-7A62-A841-B180-DDAF2641CC60}" type="presOf" srcId="{B3689CE4-FD73-4D29-93AA-D5B7FAD39020}" destId="{06656AD5-3240-4BD0-B74D-6327D3299CF2}" srcOrd="0" destOrd="0" presId="urn:microsoft.com/office/officeart/2005/8/layout/hierarchy3"/>
    <dgm:cxn modelId="{7F6E920A-0530-AA4E-92D4-1236F33A51EA}" type="presOf" srcId="{B817C9F5-73D6-4C0A-99D4-6C95EEA04CD0}" destId="{C1C4556A-CDB8-4DA1-9DDB-0A8520E33C1F}" srcOrd="0" destOrd="0" presId="urn:microsoft.com/office/officeart/2005/8/layout/hierarchy3"/>
    <dgm:cxn modelId="{E7D547E9-7FD4-4720-843B-46D97ED665F8}" srcId="{BA6B29E6-7F17-414F-9444-8A6F16769DE5}" destId="{C4AAEB86-6A46-4276-BB69-E5B79F423019}" srcOrd="0" destOrd="0" parTransId="{BD8FED4F-1C33-4E10-AE7E-66E6B7DF444F}" sibTransId="{CA7CD2C5-EE3E-45B8-ADF1-920FAF2691EC}"/>
    <dgm:cxn modelId="{E4BCC2AE-F0BF-344F-8874-E361F4CF30E7}" type="presParOf" srcId="{83593766-21C0-42BC-AC07-C0894B3BF05B}" destId="{0218F80C-5B28-4A0C-B66D-634005E86C8D}" srcOrd="0" destOrd="0" presId="urn:microsoft.com/office/officeart/2005/8/layout/hierarchy3"/>
    <dgm:cxn modelId="{4F10FA76-D77A-CE48-A4EA-B97CDE9E8D6B}" type="presParOf" srcId="{0218F80C-5B28-4A0C-B66D-634005E86C8D}" destId="{58824398-5B1C-4D61-840F-82C5ECA72210}" srcOrd="0" destOrd="0" presId="urn:microsoft.com/office/officeart/2005/8/layout/hierarchy3"/>
    <dgm:cxn modelId="{B6FDF19A-17F9-314A-8E21-0097DB54C48E}" type="presParOf" srcId="{58824398-5B1C-4D61-840F-82C5ECA72210}" destId="{F1157032-6723-4962-BB0F-BF30DE2DF5FD}" srcOrd="0" destOrd="0" presId="urn:microsoft.com/office/officeart/2005/8/layout/hierarchy3"/>
    <dgm:cxn modelId="{FB8E9A7B-F971-F442-A731-F95A1CB61D2B}" type="presParOf" srcId="{58824398-5B1C-4D61-840F-82C5ECA72210}" destId="{206769F9-7DA2-4782-B379-2BF2DAC4AD35}" srcOrd="1" destOrd="0" presId="urn:microsoft.com/office/officeart/2005/8/layout/hierarchy3"/>
    <dgm:cxn modelId="{53CA839D-3AF5-4D44-A89B-C88795B25D21}" type="presParOf" srcId="{0218F80C-5B28-4A0C-B66D-634005E86C8D}" destId="{C695B406-2895-439C-AEF4-76143A6FFB7F}" srcOrd="1" destOrd="0" presId="urn:microsoft.com/office/officeart/2005/8/layout/hierarchy3"/>
    <dgm:cxn modelId="{EE1C1410-A7C1-FF42-BEE0-1B023A5DC329}" type="presParOf" srcId="{C695B406-2895-439C-AEF4-76143A6FFB7F}" destId="{47EEBA82-86E4-4D94-9300-66D0F7015CC4}" srcOrd="0" destOrd="0" presId="urn:microsoft.com/office/officeart/2005/8/layout/hierarchy3"/>
    <dgm:cxn modelId="{56ABB33E-E00D-BB4B-9BE5-9BDEC099BC7B}" type="presParOf" srcId="{C695B406-2895-439C-AEF4-76143A6FFB7F}" destId="{06656AD5-3240-4BD0-B74D-6327D3299CF2}" srcOrd="1" destOrd="0" presId="urn:microsoft.com/office/officeart/2005/8/layout/hierarchy3"/>
    <dgm:cxn modelId="{A00C1639-EBD4-8347-83F0-302990A0CED7}" type="presParOf" srcId="{C695B406-2895-439C-AEF4-76143A6FFB7F}" destId="{C1C4556A-CDB8-4DA1-9DDB-0A8520E33C1F}" srcOrd="2" destOrd="0" presId="urn:microsoft.com/office/officeart/2005/8/layout/hierarchy3"/>
    <dgm:cxn modelId="{8AC43D77-F7AB-F441-814F-1B3C59252219}" type="presParOf" srcId="{C695B406-2895-439C-AEF4-76143A6FFB7F}" destId="{1F44A6C9-1304-4EDC-9328-5C49ACF339A9}" srcOrd="3" destOrd="0" presId="urn:microsoft.com/office/officeart/2005/8/layout/hierarchy3"/>
    <dgm:cxn modelId="{33F8427B-239F-554D-A31B-F9E04CABDF0F}" type="presParOf" srcId="{C695B406-2895-439C-AEF4-76143A6FFB7F}" destId="{789DC55C-AC2A-41B3-812F-6ADE31460472}" srcOrd="4" destOrd="0" presId="urn:microsoft.com/office/officeart/2005/8/layout/hierarchy3"/>
    <dgm:cxn modelId="{3AA42245-6611-2F48-94E3-5A9523A05ADD}" type="presParOf" srcId="{C695B406-2895-439C-AEF4-76143A6FFB7F}" destId="{B0B6A605-5C44-45D3-8DEC-882E16EB95A0}" srcOrd="5" destOrd="0" presId="urn:microsoft.com/office/officeart/2005/8/layout/hierarchy3"/>
    <dgm:cxn modelId="{9B08189B-6112-C542-9309-DEC388EB4A3C}" type="presParOf" srcId="{83593766-21C0-42BC-AC07-C0894B3BF05B}" destId="{346DA62E-9135-4CD4-AF81-5E6B06419B0A}" srcOrd="1" destOrd="0" presId="urn:microsoft.com/office/officeart/2005/8/layout/hierarchy3"/>
    <dgm:cxn modelId="{F1147C4B-D87F-7145-B1FC-BB4660D52E53}" type="presParOf" srcId="{346DA62E-9135-4CD4-AF81-5E6B06419B0A}" destId="{C71EB56F-7808-459D-89FE-FF2C16A4D3E3}" srcOrd="0" destOrd="0" presId="urn:microsoft.com/office/officeart/2005/8/layout/hierarchy3"/>
    <dgm:cxn modelId="{162A7D3F-042B-5D4C-9A01-66B9DFBDD5CC}" type="presParOf" srcId="{C71EB56F-7808-459D-89FE-FF2C16A4D3E3}" destId="{40F3DED0-4FC8-4E65-BBDA-4C34F783FEE1}" srcOrd="0" destOrd="0" presId="urn:microsoft.com/office/officeart/2005/8/layout/hierarchy3"/>
    <dgm:cxn modelId="{8ED05BAF-D0E8-EC45-9BBF-DBFC8971BAB3}" type="presParOf" srcId="{C71EB56F-7808-459D-89FE-FF2C16A4D3E3}" destId="{A9C65492-754A-4B72-B43D-C46AEC1DA387}" srcOrd="1" destOrd="0" presId="urn:microsoft.com/office/officeart/2005/8/layout/hierarchy3"/>
    <dgm:cxn modelId="{DEBB4AE6-C049-2845-AF7D-3F0B16E63360}" type="presParOf" srcId="{346DA62E-9135-4CD4-AF81-5E6B06419B0A}" destId="{9EC6FB2F-D653-48EC-B8C2-2310179AC225}" srcOrd="1" destOrd="0" presId="urn:microsoft.com/office/officeart/2005/8/layout/hierarchy3"/>
    <dgm:cxn modelId="{EFAB1243-AB47-9946-A48F-BB87A252F128}" type="presParOf" srcId="{9EC6FB2F-D653-48EC-B8C2-2310179AC225}" destId="{488E438D-23E9-4683-9445-2EC90716E39B}" srcOrd="0" destOrd="0" presId="urn:microsoft.com/office/officeart/2005/8/layout/hierarchy3"/>
    <dgm:cxn modelId="{950504BE-CA2E-5240-9F74-48A9DEA7FC6C}" type="presParOf" srcId="{9EC6FB2F-D653-48EC-B8C2-2310179AC225}" destId="{7CD93A8B-483E-4A96-9514-403DCDCE5F43}" srcOrd="1" destOrd="0" presId="urn:microsoft.com/office/officeart/2005/8/layout/hierarchy3"/>
    <dgm:cxn modelId="{A00DC03B-9A4C-D44B-B2BC-C5E06D457CDF}" type="presParOf" srcId="{9EC6FB2F-D653-48EC-B8C2-2310179AC225}" destId="{D244EDD5-8E11-409A-BABB-8568C3F73EFD}" srcOrd="2" destOrd="0" presId="urn:microsoft.com/office/officeart/2005/8/layout/hierarchy3"/>
    <dgm:cxn modelId="{EAFC3A46-C857-5041-AA6C-C7B80B0D6DCE}" type="presParOf" srcId="{9EC6FB2F-D653-48EC-B8C2-2310179AC225}" destId="{EE3DCA30-3FA8-4CB6-BEEC-C6E76F15F63B}" srcOrd="3" destOrd="0" presId="urn:microsoft.com/office/officeart/2005/8/layout/hierarchy3"/>
    <dgm:cxn modelId="{BD079DF3-5315-4B42-AF58-D4DD502E2022}" type="presParOf" srcId="{9EC6FB2F-D653-48EC-B8C2-2310179AC225}" destId="{E84C8707-99CB-4A50-A610-3E84042F431C}" srcOrd="4" destOrd="0" presId="urn:microsoft.com/office/officeart/2005/8/layout/hierarchy3"/>
    <dgm:cxn modelId="{673E0D2E-26C3-8F4B-967D-C46A3F056075}" type="presParOf" srcId="{9EC6FB2F-D653-48EC-B8C2-2310179AC225}" destId="{5B793FD7-4C09-4B84-A31D-08D8A13AC022}" srcOrd="5" destOrd="0" presId="urn:microsoft.com/office/officeart/2005/8/layout/hierarchy3"/>
    <dgm:cxn modelId="{BF77E72C-2F3D-4E40-A3EF-5FFEA9ACCAF7}" type="presParOf" srcId="{9EC6FB2F-D653-48EC-B8C2-2310179AC225}" destId="{7CB57F30-A3EF-482A-A70B-7F0CB95421D8}" srcOrd="6" destOrd="0" presId="urn:microsoft.com/office/officeart/2005/8/layout/hierarchy3"/>
    <dgm:cxn modelId="{3DB27D2F-C41C-DE45-BAC6-8BE2B070C68D}" type="presParOf" srcId="{9EC6FB2F-D653-48EC-B8C2-2310179AC225}" destId="{2E83E542-DDF9-4660-BAA5-020B10EC4B1C}" srcOrd="7" destOrd="0" presId="urn:microsoft.com/office/officeart/2005/8/layout/hierarchy3"/>
    <dgm:cxn modelId="{86511740-D993-B543-9A9B-B7C125D5A8A2}" type="presParOf" srcId="{9EC6FB2F-D653-48EC-B8C2-2310179AC225}" destId="{913E2F31-5DA8-470D-90E4-70E4D9659042}" srcOrd="8" destOrd="0" presId="urn:microsoft.com/office/officeart/2005/8/layout/hierarchy3"/>
    <dgm:cxn modelId="{213CFA7B-E4A8-5348-9218-D181E95B83A6}" type="presParOf" srcId="{9EC6FB2F-D653-48EC-B8C2-2310179AC225}" destId="{EC938349-73FF-4DF7-BAF6-5D2589522985}"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16F82A-5CE4-4122-874D-D1C5ECFC51E9}" type="doc">
      <dgm:prSet loTypeId="urn:microsoft.com/office/officeart/2009/layout/CircleArrowProcess" loCatId="process" qsTypeId="urn:microsoft.com/office/officeart/2005/8/quickstyle/simple1" qsCatId="simple" csTypeId="urn:microsoft.com/office/officeart/2005/8/colors/colorful3" csCatId="colorful" phldr="1"/>
      <dgm:spPr/>
      <dgm:t>
        <a:bodyPr/>
        <a:lstStyle/>
        <a:p>
          <a:endParaRPr lang="fr-FR"/>
        </a:p>
      </dgm:t>
    </dgm:pt>
    <dgm:pt modelId="{79ACC5E1-BA62-40E4-A950-B82594229F42}">
      <dgm:prSet phldrT="[Texte]"/>
      <dgm:spPr/>
      <dgm:t>
        <a:bodyPr/>
        <a:lstStyle/>
        <a:p>
          <a:r>
            <a:rPr lang="ar-MA" dirty="0" smtClean="0"/>
            <a:t>مصاريف التأسيس</a:t>
          </a:r>
          <a:endParaRPr lang="fr-FR" dirty="0"/>
        </a:p>
      </dgm:t>
    </dgm:pt>
    <dgm:pt modelId="{9B1BAB7F-09A2-487D-A5AE-E168C569A283}" type="parTrans" cxnId="{D51F4F2B-6FFF-48DC-8A1E-C2CB1314BBEF}">
      <dgm:prSet/>
      <dgm:spPr/>
      <dgm:t>
        <a:bodyPr/>
        <a:lstStyle/>
        <a:p>
          <a:endParaRPr lang="fr-FR"/>
        </a:p>
      </dgm:t>
    </dgm:pt>
    <dgm:pt modelId="{2D0D852C-5E22-43AA-9EBE-03FB344E99AC}" type="sibTrans" cxnId="{D51F4F2B-6FFF-48DC-8A1E-C2CB1314BBEF}">
      <dgm:prSet/>
      <dgm:spPr/>
      <dgm:t>
        <a:bodyPr/>
        <a:lstStyle/>
        <a:p>
          <a:endParaRPr lang="fr-FR"/>
        </a:p>
      </dgm:t>
    </dgm:pt>
    <dgm:pt modelId="{357978E2-B3A0-491B-8CED-1DD0ADF6FBA0}">
      <dgm:prSet phldrT="[Texte]"/>
      <dgm:spPr/>
      <dgm:t>
        <a:bodyPr/>
        <a:lstStyle/>
        <a:p>
          <a:r>
            <a:rPr lang="ar-MA" dirty="0" smtClean="0"/>
            <a:t>التجهيزات </a:t>
          </a:r>
          <a:endParaRPr lang="fr-FR" dirty="0"/>
        </a:p>
      </dgm:t>
    </dgm:pt>
    <dgm:pt modelId="{FBEBBB34-BF73-4E32-AA86-DCD3BC86E11A}" type="parTrans" cxnId="{5CDCBD58-0BC8-4E23-B195-CAA328C073CA}">
      <dgm:prSet/>
      <dgm:spPr/>
      <dgm:t>
        <a:bodyPr/>
        <a:lstStyle/>
        <a:p>
          <a:endParaRPr lang="fr-FR"/>
        </a:p>
      </dgm:t>
    </dgm:pt>
    <dgm:pt modelId="{4ACD881F-F35E-450C-A090-68B52F22639F}" type="sibTrans" cxnId="{5CDCBD58-0BC8-4E23-B195-CAA328C073CA}">
      <dgm:prSet/>
      <dgm:spPr/>
      <dgm:t>
        <a:bodyPr/>
        <a:lstStyle/>
        <a:p>
          <a:endParaRPr lang="fr-FR"/>
        </a:p>
      </dgm:t>
    </dgm:pt>
    <dgm:pt modelId="{302449B2-5380-446E-811E-5C144E732FC2}">
      <dgm:prSet phldrT="[Texte]"/>
      <dgm:spPr/>
      <dgm:t>
        <a:bodyPr/>
        <a:lstStyle/>
        <a:p>
          <a:r>
            <a:rPr lang="ar-MA" dirty="0" smtClean="0"/>
            <a:t>مصاريف </a:t>
          </a:r>
          <a:r>
            <a:rPr lang="ar-MA" dirty="0" err="1" smtClean="0"/>
            <a:t>الإستغلال</a:t>
          </a:r>
          <a:endParaRPr lang="fr-FR" dirty="0"/>
        </a:p>
      </dgm:t>
    </dgm:pt>
    <dgm:pt modelId="{412E55A4-840A-41DD-A19C-8668A3678A9E}" type="parTrans" cxnId="{6C710959-9E82-40AD-A021-F1137C842F19}">
      <dgm:prSet/>
      <dgm:spPr/>
      <dgm:t>
        <a:bodyPr/>
        <a:lstStyle/>
        <a:p>
          <a:endParaRPr lang="fr-FR"/>
        </a:p>
      </dgm:t>
    </dgm:pt>
    <dgm:pt modelId="{0FF218BD-8E79-4A97-BCC6-D3E42F24006C}" type="sibTrans" cxnId="{6C710959-9E82-40AD-A021-F1137C842F19}">
      <dgm:prSet/>
      <dgm:spPr/>
      <dgm:t>
        <a:bodyPr/>
        <a:lstStyle/>
        <a:p>
          <a:endParaRPr lang="fr-FR"/>
        </a:p>
      </dgm:t>
    </dgm:pt>
    <dgm:pt modelId="{3D3DC1CB-08CB-4985-91EF-E4B1A8769BE6}" type="pres">
      <dgm:prSet presAssocID="{5616F82A-5CE4-4122-874D-D1C5ECFC51E9}" presName="Name0" presStyleCnt="0">
        <dgm:presLayoutVars>
          <dgm:chMax val="7"/>
          <dgm:chPref val="7"/>
          <dgm:dir/>
          <dgm:animLvl val="lvl"/>
        </dgm:presLayoutVars>
      </dgm:prSet>
      <dgm:spPr/>
      <dgm:t>
        <a:bodyPr/>
        <a:lstStyle/>
        <a:p>
          <a:endParaRPr lang="fr-FR"/>
        </a:p>
      </dgm:t>
    </dgm:pt>
    <dgm:pt modelId="{6A6259DB-712F-4A69-8106-A98D0301DC62}" type="pres">
      <dgm:prSet presAssocID="{79ACC5E1-BA62-40E4-A950-B82594229F42}" presName="Accent1" presStyleCnt="0"/>
      <dgm:spPr/>
    </dgm:pt>
    <dgm:pt modelId="{C9868687-484B-4D50-A201-0592A14BE47B}" type="pres">
      <dgm:prSet presAssocID="{79ACC5E1-BA62-40E4-A950-B82594229F42}" presName="Accent" presStyleLbl="node1" presStyleIdx="0" presStyleCnt="3"/>
      <dgm:spPr/>
    </dgm:pt>
    <dgm:pt modelId="{6341EE33-93F1-4E37-9595-41BF7A35AB69}" type="pres">
      <dgm:prSet presAssocID="{79ACC5E1-BA62-40E4-A950-B82594229F42}" presName="Parent1" presStyleLbl="revTx" presStyleIdx="0" presStyleCnt="3">
        <dgm:presLayoutVars>
          <dgm:chMax val="1"/>
          <dgm:chPref val="1"/>
          <dgm:bulletEnabled val="1"/>
        </dgm:presLayoutVars>
      </dgm:prSet>
      <dgm:spPr/>
      <dgm:t>
        <a:bodyPr/>
        <a:lstStyle/>
        <a:p>
          <a:endParaRPr lang="fr-FR"/>
        </a:p>
      </dgm:t>
    </dgm:pt>
    <dgm:pt modelId="{05ADFC56-C0C3-4D23-B13A-A859C95EDF42}" type="pres">
      <dgm:prSet presAssocID="{357978E2-B3A0-491B-8CED-1DD0ADF6FBA0}" presName="Accent2" presStyleCnt="0"/>
      <dgm:spPr/>
    </dgm:pt>
    <dgm:pt modelId="{7E442F12-84B4-4B0F-9414-D00A3CF9B924}" type="pres">
      <dgm:prSet presAssocID="{357978E2-B3A0-491B-8CED-1DD0ADF6FBA0}" presName="Accent" presStyleLbl="node1" presStyleIdx="1" presStyleCnt="3"/>
      <dgm:spPr/>
    </dgm:pt>
    <dgm:pt modelId="{2B694AEB-6216-4E0B-91D0-B16D1EF553A9}" type="pres">
      <dgm:prSet presAssocID="{357978E2-B3A0-491B-8CED-1DD0ADF6FBA0}" presName="Parent2" presStyleLbl="revTx" presStyleIdx="1" presStyleCnt="3">
        <dgm:presLayoutVars>
          <dgm:chMax val="1"/>
          <dgm:chPref val="1"/>
          <dgm:bulletEnabled val="1"/>
        </dgm:presLayoutVars>
      </dgm:prSet>
      <dgm:spPr/>
      <dgm:t>
        <a:bodyPr/>
        <a:lstStyle/>
        <a:p>
          <a:endParaRPr lang="fr-FR"/>
        </a:p>
      </dgm:t>
    </dgm:pt>
    <dgm:pt modelId="{516251F4-3BAA-4BE3-B4A6-A2ACDD28F8CB}" type="pres">
      <dgm:prSet presAssocID="{302449B2-5380-446E-811E-5C144E732FC2}" presName="Accent3" presStyleCnt="0"/>
      <dgm:spPr/>
    </dgm:pt>
    <dgm:pt modelId="{4C5C9355-53C2-474A-8CB7-884346F7BB0E}" type="pres">
      <dgm:prSet presAssocID="{302449B2-5380-446E-811E-5C144E732FC2}" presName="Accent" presStyleLbl="node1" presStyleIdx="2" presStyleCnt="3"/>
      <dgm:spPr/>
    </dgm:pt>
    <dgm:pt modelId="{B2B7C7EA-CECB-4B02-8758-34D0541084CE}" type="pres">
      <dgm:prSet presAssocID="{302449B2-5380-446E-811E-5C144E732FC2}" presName="Parent3" presStyleLbl="revTx" presStyleIdx="2" presStyleCnt="3">
        <dgm:presLayoutVars>
          <dgm:chMax val="1"/>
          <dgm:chPref val="1"/>
          <dgm:bulletEnabled val="1"/>
        </dgm:presLayoutVars>
      </dgm:prSet>
      <dgm:spPr/>
      <dgm:t>
        <a:bodyPr/>
        <a:lstStyle/>
        <a:p>
          <a:endParaRPr lang="fr-FR"/>
        </a:p>
      </dgm:t>
    </dgm:pt>
  </dgm:ptLst>
  <dgm:cxnLst>
    <dgm:cxn modelId="{6A0ABCFC-4B02-5342-9A3D-D3FB9CDDF841}" type="presOf" srcId="{357978E2-B3A0-491B-8CED-1DD0ADF6FBA0}" destId="{2B694AEB-6216-4E0B-91D0-B16D1EF553A9}" srcOrd="0" destOrd="0" presId="urn:microsoft.com/office/officeart/2009/layout/CircleArrowProcess"/>
    <dgm:cxn modelId="{37F616CD-FAD9-D049-9318-3D74B0F37E59}" type="presOf" srcId="{302449B2-5380-446E-811E-5C144E732FC2}" destId="{B2B7C7EA-CECB-4B02-8758-34D0541084CE}" srcOrd="0" destOrd="0" presId="urn:microsoft.com/office/officeart/2009/layout/CircleArrowProcess"/>
    <dgm:cxn modelId="{6C710959-9E82-40AD-A021-F1137C842F19}" srcId="{5616F82A-5CE4-4122-874D-D1C5ECFC51E9}" destId="{302449B2-5380-446E-811E-5C144E732FC2}" srcOrd="2" destOrd="0" parTransId="{412E55A4-840A-41DD-A19C-8668A3678A9E}" sibTransId="{0FF218BD-8E79-4A97-BCC6-D3E42F24006C}"/>
    <dgm:cxn modelId="{D51F4F2B-6FFF-48DC-8A1E-C2CB1314BBEF}" srcId="{5616F82A-5CE4-4122-874D-D1C5ECFC51E9}" destId="{79ACC5E1-BA62-40E4-A950-B82594229F42}" srcOrd="0" destOrd="0" parTransId="{9B1BAB7F-09A2-487D-A5AE-E168C569A283}" sibTransId="{2D0D852C-5E22-43AA-9EBE-03FB344E99AC}"/>
    <dgm:cxn modelId="{DB3EA81D-358F-4043-81C8-29045F3C5976}" type="presOf" srcId="{79ACC5E1-BA62-40E4-A950-B82594229F42}" destId="{6341EE33-93F1-4E37-9595-41BF7A35AB69}" srcOrd="0" destOrd="0" presId="urn:microsoft.com/office/officeart/2009/layout/CircleArrowProcess"/>
    <dgm:cxn modelId="{5CDCBD58-0BC8-4E23-B195-CAA328C073CA}" srcId="{5616F82A-5CE4-4122-874D-D1C5ECFC51E9}" destId="{357978E2-B3A0-491B-8CED-1DD0ADF6FBA0}" srcOrd="1" destOrd="0" parTransId="{FBEBBB34-BF73-4E32-AA86-DCD3BC86E11A}" sibTransId="{4ACD881F-F35E-450C-A090-68B52F22639F}"/>
    <dgm:cxn modelId="{14E06E15-55A1-014B-943C-2692A5802CE4}" type="presOf" srcId="{5616F82A-5CE4-4122-874D-D1C5ECFC51E9}" destId="{3D3DC1CB-08CB-4985-91EF-E4B1A8769BE6}" srcOrd="0" destOrd="0" presId="urn:microsoft.com/office/officeart/2009/layout/CircleArrowProcess"/>
    <dgm:cxn modelId="{D2648CA2-79E0-A542-A063-4934CBC0607C}" type="presParOf" srcId="{3D3DC1CB-08CB-4985-91EF-E4B1A8769BE6}" destId="{6A6259DB-712F-4A69-8106-A98D0301DC62}" srcOrd="0" destOrd="0" presId="urn:microsoft.com/office/officeart/2009/layout/CircleArrowProcess"/>
    <dgm:cxn modelId="{C243CABF-33FC-944A-9723-55FD60E938CB}" type="presParOf" srcId="{6A6259DB-712F-4A69-8106-A98D0301DC62}" destId="{C9868687-484B-4D50-A201-0592A14BE47B}" srcOrd="0" destOrd="0" presId="urn:microsoft.com/office/officeart/2009/layout/CircleArrowProcess"/>
    <dgm:cxn modelId="{FD998011-8122-0448-B200-5127763D3C2A}" type="presParOf" srcId="{3D3DC1CB-08CB-4985-91EF-E4B1A8769BE6}" destId="{6341EE33-93F1-4E37-9595-41BF7A35AB69}" srcOrd="1" destOrd="0" presId="urn:microsoft.com/office/officeart/2009/layout/CircleArrowProcess"/>
    <dgm:cxn modelId="{1A97A21F-0405-E448-BD64-3C2E5ED63BD5}" type="presParOf" srcId="{3D3DC1CB-08CB-4985-91EF-E4B1A8769BE6}" destId="{05ADFC56-C0C3-4D23-B13A-A859C95EDF42}" srcOrd="2" destOrd="0" presId="urn:microsoft.com/office/officeart/2009/layout/CircleArrowProcess"/>
    <dgm:cxn modelId="{783A6652-2348-084E-8D33-F3CA37E294B5}" type="presParOf" srcId="{05ADFC56-C0C3-4D23-B13A-A859C95EDF42}" destId="{7E442F12-84B4-4B0F-9414-D00A3CF9B924}" srcOrd="0" destOrd="0" presId="urn:microsoft.com/office/officeart/2009/layout/CircleArrowProcess"/>
    <dgm:cxn modelId="{B1BCAACF-AF44-2545-8538-45A6B05850DA}" type="presParOf" srcId="{3D3DC1CB-08CB-4985-91EF-E4B1A8769BE6}" destId="{2B694AEB-6216-4E0B-91D0-B16D1EF553A9}" srcOrd="3" destOrd="0" presId="urn:microsoft.com/office/officeart/2009/layout/CircleArrowProcess"/>
    <dgm:cxn modelId="{B1B2123B-E84B-FD4F-83BB-E716576FE83D}" type="presParOf" srcId="{3D3DC1CB-08CB-4985-91EF-E4B1A8769BE6}" destId="{516251F4-3BAA-4BE3-B4A6-A2ACDD28F8CB}" srcOrd="4" destOrd="0" presId="urn:microsoft.com/office/officeart/2009/layout/CircleArrowProcess"/>
    <dgm:cxn modelId="{E70C8932-6236-1F43-A3DF-A5AE26766176}" type="presParOf" srcId="{516251F4-3BAA-4BE3-B4A6-A2ACDD28F8CB}" destId="{4C5C9355-53C2-474A-8CB7-884346F7BB0E}" srcOrd="0" destOrd="0" presId="urn:microsoft.com/office/officeart/2009/layout/CircleArrowProcess"/>
    <dgm:cxn modelId="{A19124DF-D50B-8A41-AB0C-D4ED4D0F4B0F}" type="presParOf" srcId="{3D3DC1CB-08CB-4985-91EF-E4B1A8769BE6}" destId="{B2B7C7EA-CECB-4B02-8758-34D0541084C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C673088-3CDE-41CA-98F2-0B8F53FD49C9}" type="doc">
      <dgm:prSet loTypeId="urn:microsoft.com/office/officeart/2005/8/layout/chart3" loCatId="cycle" qsTypeId="urn:microsoft.com/office/officeart/2005/8/quickstyle/simple1" qsCatId="simple" csTypeId="urn:microsoft.com/office/officeart/2005/8/colors/colorful1" csCatId="colorful" phldr="1"/>
      <dgm:spPr/>
    </dgm:pt>
    <dgm:pt modelId="{C13F7285-AB83-471D-896A-FB4EDAAD5F98}">
      <dgm:prSet phldrT="[Texte]"/>
      <dgm:spPr/>
      <dgm:t>
        <a:bodyPr/>
        <a:lstStyle/>
        <a:p>
          <a:r>
            <a:rPr lang="ar-MA" dirty="0" smtClean="0"/>
            <a:t>الاستثمار</a:t>
          </a:r>
          <a:endParaRPr lang="fr-FR" dirty="0"/>
        </a:p>
      </dgm:t>
    </dgm:pt>
    <dgm:pt modelId="{999F5C01-E80D-4150-8558-CDBE23DF689D}" type="parTrans" cxnId="{203C6A32-B4A7-4B0E-BFD1-960118D8B992}">
      <dgm:prSet/>
      <dgm:spPr/>
      <dgm:t>
        <a:bodyPr/>
        <a:lstStyle/>
        <a:p>
          <a:endParaRPr lang="fr-FR"/>
        </a:p>
      </dgm:t>
    </dgm:pt>
    <dgm:pt modelId="{266AAEAA-5EAB-4524-B90A-F83DB0380122}" type="sibTrans" cxnId="{203C6A32-B4A7-4B0E-BFD1-960118D8B992}">
      <dgm:prSet/>
      <dgm:spPr/>
      <dgm:t>
        <a:bodyPr/>
        <a:lstStyle/>
        <a:p>
          <a:endParaRPr lang="fr-FR"/>
        </a:p>
      </dgm:t>
    </dgm:pt>
    <dgm:pt modelId="{85C9444E-1E7C-4159-BBE5-5009E270456A}">
      <dgm:prSet phldrT="[Texte]"/>
      <dgm:spPr/>
      <dgm:t>
        <a:bodyPr/>
        <a:lstStyle/>
        <a:p>
          <a:r>
            <a:rPr lang="ar-MA" dirty="0" smtClean="0"/>
            <a:t>التشغيل</a:t>
          </a:r>
          <a:endParaRPr lang="fr-FR" dirty="0"/>
        </a:p>
      </dgm:t>
    </dgm:pt>
    <dgm:pt modelId="{ADEB1F51-7FB4-41BD-8FAF-E64B73C75C7C}" type="parTrans" cxnId="{8B5E6C5C-404A-491F-A5E6-7DAC709426F1}">
      <dgm:prSet/>
      <dgm:spPr/>
      <dgm:t>
        <a:bodyPr/>
        <a:lstStyle/>
        <a:p>
          <a:endParaRPr lang="fr-FR"/>
        </a:p>
      </dgm:t>
    </dgm:pt>
    <dgm:pt modelId="{699B8B60-94F1-4539-B46D-8A2E8481C66E}" type="sibTrans" cxnId="{8B5E6C5C-404A-491F-A5E6-7DAC709426F1}">
      <dgm:prSet/>
      <dgm:spPr/>
      <dgm:t>
        <a:bodyPr/>
        <a:lstStyle/>
        <a:p>
          <a:endParaRPr lang="fr-FR"/>
        </a:p>
      </dgm:t>
    </dgm:pt>
    <dgm:pt modelId="{BB367B3F-548D-4FD1-90F9-ED3BF31C3875}">
      <dgm:prSet phldrT="[Texte]"/>
      <dgm:spPr/>
      <dgm:t>
        <a:bodyPr/>
        <a:lstStyle/>
        <a:p>
          <a:r>
            <a:rPr lang="ar-MA" dirty="0" smtClean="0"/>
            <a:t>ما قبل التشغيل</a:t>
          </a:r>
          <a:endParaRPr lang="fr-FR" dirty="0"/>
        </a:p>
      </dgm:t>
    </dgm:pt>
    <dgm:pt modelId="{C0CE5365-51F8-4799-B291-AB43044566A6}" type="parTrans" cxnId="{082EFBE5-F06E-4170-8392-B4ADEDC0FC74}">
      <dgm:prSet/>
      <dgm:spPr/>
      <dgm:t>
        <a:bodyPr/>
        <a:lstStyle/>
        <a:p>
          <a:endParaRPr lang="fr-FR"/>
        </a:p>
      </dgm:t>
    </dgm:pt>
    <dgm:pt modelId="{51CB52F4-61F2-4AA5-9012-40DC18218546}" type="sibTrans" cxnId="{082EFBE5-F06E-4170-8392-B4ADEDC0FC74}">
      <dgm:prSet/>
      <dgm:spPr/>
      <dgm:t>
        <a:bodyPr/>
        <a:lstStyle/>
        <a:p>
          <a:endParaRPr lang="fr-FR"/>
        </a:p>
      </dgm:t>
    </dgm:pt>
    <dgm:pt modelId="{197C405B-E276-4CF6-8BEC-F3F8108DBC68}" type="pres">
      <dgm:prSet presAssocID="{EC673088-3CDE-41CA-98F2-0B8F53FD49C9}" presName="compositeShape" presStyleCnt="0">
        <dgm:presLayoutVars>
          <dgm:chMax val="7"/>
          <dgm:dir/>
          <dgm:resizeHandles val="exact"/>
        </dgm:presLayoutVars>
      </dgm:prSet>
      <dgm:spPr/>
    </dgm:pt>
    <dgm:pt modelId="{8C46FE73-A7C9-40C8-B11C-92B9FFF7C4A9}" type="pres">
      <dgm:prSet presAssocID="{EC673088-3CDE-41CA-98F2-0B8F53FD49C9}" presName="wedge1" presStyleLbl="node1" presStyleIdx="0" presStyleCnt="3" custLinFactNeighborX="-5256" custLinFactNeighborY="2508"/>
      <dgm:spPr/>
      <dgm:t>
        <a:bodyPr/>
        <a:lstStyle/>
        <a:p>
          <a:endParaRPr lang="fr-FR"/>
        </a:p>
      </dgm:t>
    </dgm:pt>
    <dgm:pt modelId="{B497E43D-3B97-4FE5-B084-4111E186B7E0}" type="pres">
      <dgm:prSet presAssocID="{EC673088-3CDE-41CA-98F2-0B8F53FD49C9}" presName="wedge1Tx" presStyleLbl="node1" presStyleIdx="0" presStyleCnt="3">
        <dgm:presLayoutVars>
          <dgm:chMax val="0"/>
          <dgm:chPref val="0"/>
          <dgm:bulletEnabled val="1"/>
        </dgm:presLayoutVars>
      </dgm:prSet>
      <dgm:spPr/>
      <dgm:t>
        <a:bodyPr/>
        <a:lstStyle/>
        <a:p>
          <a:endParaRPr lang="fr-FR"/>
        </a:p>
      </dgm:t>
    </dgm:pt>
    <dgm:pt modelId="{93984A11-9840-48A7-9749-5417F380276A}" type="pres">
      <dgm:prSet presAssocID="{EC673088-3CDE-41CA-98F2-0B8F53FD49C9}" presName="wedge2" presStyleLbl="node1" presStyleIdx="1" presStyleCnt="3"/>
      <dgm:spPr/>
      <dgm:t>
        <a:bodyPr/>
        <a:lstStyle/>
        <a:p>
          <a:endParaRPr lang="fr-FR"/>
        </a:p>
      </dgm:t>
    </dgm:pt>
    <dgm:pt modelId="{494867C0-6CBC-4231-9DA4-4C3759585026}" type="pres">
      <dgm:prSet presAssocID="{EC673088-3CDE-41CA-98F2-0B8F53FD49C9}" presName="wedge2Tx" presStyleLbl="node1" presStyleIdx="1" presStyleCnt="3">
        <dgm:presLayoutVars>
          <dgm:chMax val="0"/>
          <dgm:chPref val="0"/>
          <dgm:bulletEnabled val="1"/>
        </dgm:presLayoutVars>
      </dgm:prSet>
      <dgm:spPr/>
      <dgm:t>
        <a:bodyPr/>
        <a:lstStyle/>
        <a:p>
          <a:endParaRPr lang="fr-FR"/>
        </a:p>
      </dgm:t>
    </dgm:pt>
    <dgm:pt modelId="{DF2402B0-067A-46DA-848C-B0F4B5C7596C}" type="pres">
      <dgm:prSet presAssocID="{EC673088-3CDE-41CA-98F2-0B8F53FD49C9}" presName="wedge3" presStyleLbl="node1" presStyleIdx="2" presStyleCnt="3"/>
      <dgm:spPr/>
      <dgm:t>
        <a:bodyPr/>
        <a:lstStyle/>
        <a:p>
          <a:endParaRPr lang="fr-FR"/>
        </a:p>
      </dgm:t>
    </dgm:pt>
    <dgm:pt modelId="{7601C47C-595E-4C1E-89FD-97DC9C0A79BF}" type="pres">
      <dgm:prSet presAssocID="{EC673088-3CDE-41CA-98F2-0B8F53FD49C9}" presName="wedge3Tx" presStyleLbl="node1" presStyleIdx="2" presStyleCnt="3">
        <dgm:presLayoutVars>
          <dgm:chMax val="0"/>
          <dgm:chPref val="0"/>
          <dgm:bulletEnabled val="1"/>
        </dgm:presLayoutVars>
      </dgm:prSet>
      <dgm:spPr/>
      <dgm:t>
        <a:bodyPr/>
        <a:lstStyle/>
        <a:p>
          <a:endParaRPr lang="fr-FR"/>
        </a:p>
      </dgm:t>
    </dgm:pt>
  </dgm:ptLst>
  <dgm:cxnLst>
    <dgm:cxn modelId="{8B5E6C5C-404A-491F-A5E6-7DAC709426F1}" srcId="{EC673088-3CDE-41CA-98F2-0B8F53FD49C9}" destId="{85C9444E-1E7C-4159-BBE5-5009E270456A}" srcOrd="1" destOrd="0" parTransId="{ADEB1F51-7FB4-41BD-8FAF-E64B73C75C7C}" sibTransId="{699B8B60-94F1-4539-B46D-8A2E8481C66E}"/>
    <dgm:cxn modelId="{69DB863F-C7BC-9B4F-B770-1C54DE90F990}" type="presOf" srcId="{85C9444E-1E7C-4159-BBE5-5009E270456A}" destId="{93984A11-9840-48A7-9749-5417F380276A}" srcOrd="0" destOrd="0" presId="urn:microsoft.com/office/officeart/2005/8/layout/chart3"/>
    <dgm:cxn modelId="{082EFBE5-F06E-4170-8392-B4ADEDC0FC74}" srcId="{EC673088-3CDE-41CA-98F2-0B8F53FD49C9}" destId="{BB367B3F-548D-4FD1-90F9-ED3BF31C3875}" srcOrd="2" destOrd="0" parTransId="{C0CE5365-51F8-4799-B291-AB43044566A6}" sibTransId="{51CB52F4-61F2-4AA5-9012-40DC18218546}"/>
    <dgm:cxn modelId="{1B45537F-F35B-7249-BD93-A1E57B218178}" type="presOf" srcId="{85C9444E-1E7C-4159-BBE5-5009E270456A}" destId="{494867C0-6CBC-4231-9DA4-4C3759585026}" srcOrd="1" destOrd="0" presId="urn:microsoft.com/office/officeart/2005/8/layout/chart3"/>
    <dgm:cxn modelId="{3A2B1C44-F2EC-1A46-970B-D1B08683C88C}" type="presOf" srcId="{BB367B3F-548D-4FD1-90F9-ED3BF31C3875}" destId="{DF2402B0-067A-46DA-848C-B0F4B5C7596C}" srcOrd="0" destOrd="0" presId="urn:microsoft.com/office/officeart/2005/8/layout/chart3"/>
    <dgm:cxn modelId="{99E94673-6685-BF4D-ABA6-E6CC4FDB8551}" type="presOf" srcId="{C13F7285-AB83-471D-896A-FB4EDAAD5F98}" destId="{B497E43D-3B97-4FE5-B084-4111E186B7E0}" srcOrd="1" destOrd="0" presId="urn:microsoft.com/office/officeart/2005/8/layout/chart3"/>
    <dgm:cxn modelId="{95195F95-4FAD-4C49-B55D-506525B7A448}" type="presOf" srcId="{EC673088-3CDE-41CA-98F2-0B8F53FD49C9}" destId="{197C405B-E276-4CF6-8BEC-F3F8108DBC68}" srcOrd="0" destOrd="0" presId="urn:microsoft.com/office/officeart/2005/8/layout/chart3"/>
    <dgm:cxn modelId="{54F6E75F-4E79-1F48-8C2C-FCED021D40B7}" type="presOf" srcId="{C13F7285-AB83-471D-896A-FB4EDAAD5F98}" destId="{8C46FE73-A7C9-40C8-B11C-92B9FFF7C4A9}" srcOrd="0" destOrd="0" presId="urn:microsoft.com/office/officeart/2005/8/layout/chart3"/>
    <dgm:cxn modelId="{203C6A32-B4A7-4B0E-BFD1-960118D8B992}" srcId="{EC673088-3CDE-41CA-98F2-0B8F53FD49C9}" destId="{C13F7285-AB83-471D-896A-FB4EDAAD5F98}" srcOrd="0" destOrd="0" parTransId="{999F5C01-E80D-4150-8558-CDBE23DF689D}" sibTransId="{266AAEAA-5EAB-4524-B90A-F83DB0380122}"/>
    <dgm:cxn modelId="{6544E889-9BFB-8848-A2B4-1C12F1104A47}" type="presOf" srcId="{BB367B3F-548D-4FD1-90F9-ED3BF31C3875}" destId="{7601C47C-595E-4C1E-89FD-97DC9C0A79BF}" srcOrd="1" destOrd="0" presId="urn:microsoft.com/office/officeart/2005/8/layout/chart3"/>
    <dgm:cxn modelId="{63D89B23-AAF1-2E49-9AF6-F49C7A89685A}" type="presParOf" srcId="{197C405B-E276-4CF6-8BEC-F3F8108DBC68}" destId="{8C46FE73-A7C9-40C8-B11C-92B9FFF7C4A9}" srcOrd="0" destOrd="0" presId="urn:microsoft.com/office/officeart/2005/8/layout/chart3"/>
    <dgm:cxn modelId="{D01C0563-7C79-5342-AE03-8463C2056E0F}" type="presParOf" srcId="{197C405B-E276-4CF6-8BEC-F3F8108DBC68}" destId="{B497E43D-3B97-4FE5-B084-4111E186B7E0}" srcOrd="1" destOrd="0" presId="urn:microsoft.com/office/officeart/2005/8/layout/chart3"/>
    <dgm:cxn modelId="{17401EF9-4317-3444-A3BE-C644BCA74817}" type="presParOf" srcId="{197C405B-E276-4CF6-8BEC-F3F8108DBC68}" destId="{93984A11-9840-48A7-9749-5417F380276A}" srcOrd="2" destOrd="0" presId="urn:microsoft.com/office/officeart/2005/8/layout/chart3"/>
    <dgm:cxn modelId="{A112A211-12AB-8643-8698-EF9F83EF223B}" type="presParOf" srcId="{197C405B-E276-4CF6-8BEC-F3F8108DBC68}" destId="{494867C0-6CBC-4231-9DA4-4C3759585026}" srcOrd="3" destOrd="0" presId="urn:microsoft.com/office/officeart/2005/8/layout/chart3"/>
    <dgm:cxn modelId="{536BF328-D4F2-0244-9B37-940750746E96}" type="presParOf" srcId="{197C405B-E276-4CF6-8BEC-F3F8108DBC68}" destId="{DF2402B0-067A-46DA-848C-B0F4B5C7596C}" srcOrd="4" destOrd="0" presId="urn:microsoft.com/office/officeart/2005/8/layout/chart3"/>
    <dgm:cxn modelId="{624E8E39-E5EE-304B-AEF7-F570D6BA26E0}" type="presParOf" srcId="{197C405B-E276-4CF6-8BEC-F3F8108DBC68}" destId="{7601C47C-595E-4C1E-89FD-97DC9C0A79BF}"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5F97B62-7CA6-4396-B8B8-96E34876A93E}"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fr-FR"/>
        </a:p>
      </dgm:t>
    </dgm:pt>
    <dgm:pt modelId="{5D89BB9F-ED2C-492C-8EFC-884D7112ED89}">
      <dgm:prSet phldrT="[Texte]"/>
      <dgm:spPr/>
      <dgm:t>
        <a:bodyPr/>
        <a:lstStyle/>
        <a:p>
          <a:r>
            <a:rPr lang="ar-MA" dirty="0" smtClean="0"/>
            <a:t>نحسب كلفة المنتج</a:t>
          </a:r>
          <a:endParaRPr lang="fr-FR" dirty="0"/>
        </a:p>
      </dgm:t>
    </dgm:pt>
    <dgm:pt modelId="{29494706-2BEC-4527-8944-9C4EE9B7F719}" type="parTrans" cxnId="{1EC08959-42B1-48B4-90CE-629BEC4E7056}">
      <dgm:prSet/>
      <dgm:spPr/>
      <dgm:t>
        <a:bodyPr/>
        <a:lstStyle/>
        <a:p>
          <a:endParaRPr lang="fr-FR"/>
        </a:p>
      </dgm:t>
    </dgm:pt>
    <dgm:pt modelId="{50270882-50C5-46A7-9E0A-906E606FB3CB}" type="sibTrans" cxnId="{1EC08959-42B1-48B4-90CE-629BEC4E7056}">
      <dgm:prSet/>
      <dgm:spPr/>
      <dgm:t>
        <a:bodyPr/>
        <a:lstStyle/>
        <a:p>
          <a:endParaRPr lang="fr-FR"/>
        </a:p>
      </dgm:t>
    </dgm:pt>
    <dgm:pt modelId="{ACF6EB9D-1CCF-4D33-BA8A-A92EAF1D051D}">
      <dgm:prSet phldrT="[Texte]"/>
      <dgm:spPr/>
      <dgm:t>
        <a:bodyPr/>
        <a:lstStyle/>
        <a:p>
          <a:r>
            <a:rPr lang="ar-MA" dirty="0" smtClean="0"/>
            <a:t>نحدد </a:t>
          </a:r>
          <a:r>
            <a:rPr lang="ar-MA" dirty="0" err="1" smtClean="0"/>
            <a:t>شحال</a:t>
          </a:r>
          <a:r>
            <a:rPr lang="ar-MA" dirty="0" smtClean="0"/>
            <a:t> خصني نبيع باش نربح</a:t>
          </a:r>
          <a:endParaRPr lang="fr-FR" dirty="0"/>
        </a:p>
      </dgm:t>
    </dgm:pt>
    <dgm:pt modelId="{E80CC823-74EF-4E0D-8F73-B1A5DD7094D6}" type="parTrans" cxnId="{0497CB47-A75D-4E49-96C7-06DC22065D48}">
      <dgm:prSet/>
      <dgm:spPr/>
      <dgm:t>
        <a:bodyPr/>
        <a:lstStyle/>
        <a:p>
          <a:endParaRPr lang="fr-FR"/>
        </a:p>
      </dgm:t>
    </dgm:pt>
    <dgm:pt modelId="{BF19C372-1EBB-4E57-8F58-AA7754ED331B}" type="sibTrans" cxnId="{0497CB47-A75D-4E49-96C7-06DC22065D48}">
      <dgm:prSet/>
      <dgm:spPr/>
      <dgm:t>
        <a:bodyPr/>
        <a:lstStyle/>
        <a:p>
          <a:endParaRPr lang="fr-FR"/>
        </a:p>
      </dgm:t>
    </dgm:pt>
    <dgm:pt modelId="{989BBD9E-6DB1-49ED-9600-44C4A554D29D}">
      <dgm:prSet phldrT="[Texte]"/>
      <dgm:spPr/>
      <dgm:t>
        <a:bodyPr/>
        <a:lstStyle/>
        <a:p>
          <a:r>
            <a:rPr lang="ar-MA" dirty="0" smtClean="0"/>
            <a:t>نحدد </a:t>
          </a:r>
          <a:r>
            <a:rPr lang="ar-MA" dirty="0" err="1" smtClean="0"/>
            <a:t>شحال</a:t>
          </a:r>
          <a:r>
            <a:rPr lang="ar-MA" dirty="0" smtClean="0"/>
            <a:t> باغي نربح</a:t>
          </a:r>
          <a:endParaRPr lang="fr-FR" dirty="0"/>
        </a:p>
      </dgm:t>
    </dgm:pt>
    <dgm:pt modelId="{C8D77C61-0AD0-4531-881A-FD8B5EF03117}" type="parTrans" cxnId="{4340031A-F748-4D48-8375-25311706962D}">
      <dgm:prSet/>
      <dgm:spPr/>
      <dgm:t>
        <a:bodyPr/>
        <a:lstStyle/>
        <a:p>
          <a:endParaRPr lang="fr-FR"/>
        </a:p>
      </dgm:t>
    </dgm:pt>
    <dgm:pt modelId="{BF424324-28B2-4F39-86A9-44729BA97C91}" type="sibTrans" cxnId="{4340031A-F748-4D48-8375-25311706962D}">
      <dgm:prSet/>
      <dgm:spPr/>
      <dgm:t>
        <a:bodyPr/>
        <a:lstStyle/>
        <a:p>
          <a:endParaRPr lang="fr-FR"/>
        </a:p>
      </dgm:t>
    </dgm:pt>
    <dgm:pt modelId="{A99B406D-70B5-49FD-A839-54DA48E38D32}" type="pres">
      <dgm:prSet presAssocID="{05F97B62-7CA6-4396-B8B8-96E34876A93E}" presName="rootnode" presStyleCnt="0">
        <dgm:presLayoutVars>
          <dgm:chMax/>
          <dgm:chPref/>
          <dgm:dir/>
          <dgm:animLvl val="lvl"/>
        </dgm:presLayoutVars>
      </dgm:prSet>
      <dgm:spPr/>
      <dgm:t>
        <a:bodyPr/>
        <a:lstStyle/>
        <a:p>
          <a:endParaRPr lang="en-US"/>
        </a:p>
      </dgm:t>
    </dgm:pt>
    <dgm:pt modelId="{2B5C825A-4EC3-4875-9B0C-346E092EC7B4}" type="pres">
      <dgm:prSet presAssocID="{5D89BB9F-ED2C-492C-8EFC-884D7112ED89}" presName="composite" presStyleCnt="0"/>
      <dgm:spPr/>
    </dgm:pt>
    <dgm:pt modelId="{1F6368A0-59D9-45A7-BD47-619A7A49571A}" type="pres">
      <dgm:prSet presAssocID="{5D89BB9F-ED2C-492C-8EFC-884D7112ED89}" presName="LShape" presStyleLbl="alignNode1" presStyleIdx="0" presStyleCnt="5"/>
      <dgm:spPr/>
    </dgm:pt>
    <dgm:pt modelId="{31A11663-8C4E-4CAB-A462-4D8DC2683771}" type="pres">
      <dgm:prSet presAssocID="{5D89BB9F-ED2C-492C-8EFC-884D7112ED89}" presName="ParentText" presStyleLbl="revTx" presStyleIdx="0" presStyleCnt="3">
        <dgm:presLayoutVars>
          <dgm:chMax val="0"/>
          <dgm:chPref val="0"/>
          <dgm:bulletEnabled val="1"/>
        </dgm:presLayoutVars>
      </dgm:prSet>
      <dgm:spPr/>
      <dgm:t>
        <a:bodyPr/>
        <a:lstStyle/>
        <a:p>
          <a:endParaRPr lang="en-US"/>
        </a:p>
      </dgm:t>
    </dgm:pt>
    <dgm:pt modelId="{CBBF3B7E-9831-4C5F-9B6F-B95C1D25221F}" type="pres">
      <dgm:prSet presAssocID="{5D89BB9F-ED2C-492C-8EFC-884D7112ED89}" presName="Triangle" presStyleLbl="alignNode1" presStyleIdx="1" presStyleCnt="5"/>
      <dgm:spPr/>
    </dgm:pt>
    <dgm:pt modelId="{74CD4159-EAEE-4C78-9FE0-4ED1B6840B61}" type="pres">
      <dgm:prSet presAssocID="{50270882-50C5-46A7-9E0A-906E606FB3CB}" presName="sibTrans" presStyleCnt="0"/>
      <dgm:spPr/>
    </dgm:pt>
    <dgm:pt modelId="{95B97067-6C53-4544-A877-57566319149F}" type="pres">
      <dgm:prSet presAssocID="{50270882-50C5-46A7-9E0A-906E606FB3CB}" presName="space" presStyleCnt="0"/>
      <dgm:spPr/>
    </dgm:pt>
    <dgm:pt modelId="{1B8B0A3C-F29A-42A9-BA49-AE5EE60F272F}" type="pres">
      <dgm:prSet presAssocID="{ACF6EB9D-1CCF-4D33-BA8A-A92EAF1D051D}" presName="composite" presStyleCnt="0"/>
      <dgm:spPr/>
    </dgm:pt>
    <dgm:pt modelId="{C4C4796D-5418-4763-A5C8-D2FE6779A8C8}" type="pres">
      <dgm:prSet presAssocID="{ACF6EB9D-1CCF-4D33-BA8A-A92EAF1D051D}" presName="LShape" presStyleLbl="alignNode1" presStyleIdx="2" presStyleCnt="5"/>
      <dgm:spPr/>
    </dgm:pt>
    <dgm:pt modelId="{5953C15A-865E-4B6B-994D-68E3B3891F21}" type="pres">
      <dgm:prSet presAssocID="{ACF6EB9D-1CCF-4D33-BA8A-A92EAF1D051D}" presName="ParentText" presStyleLbl="revTx" presStyleIdx="1" presStyleCnt="3">
        <dgm:presLayoutVars>
          <dgm:chMax val="0"/>
          <dgm:chPref val="0"/>
          <dgm:bulletEnabled val="1"/>
        </dgm:presLayoutVars>
      </dgm:prSet>
      <dgm:spPr/>
      <dgm:t>
        <a:bodyPr/>
        <a:lstStyle/>
        <a:p>
          <a:endParaRPr lang="fr-FR"/>
        </a:p>
      </dgm:t>
    </dgm:pt>
    <dgm:pt modelId="{C788BA67-04A7-4F88-9DF1-21B279A046CB}" type="pres">
      <dgm:prSet presAssocID="{ACF6EB9D-1CCF-4D33-BA8A-A92EAF1D051D}" presName="Triangle" presStyleLbl="alignNode1" presStyleIdx="3" presStyleCnt="5"/>
      <dgm:spPr/>
    </dgm:pt>
    <dgm:pt modelId="{2627661F-6FE5-45E9-8B6C-3112F9E2961A}" type="pres">
      <dgm:prSet presAssocID="{BF19C372-1EBB-4E57-8F58-AA7754ED331B}" presName="sibTrans" presStyleCnt="0"/>
      <dgm:spPr/>
    </dgm:pt>
    <dgm:pt modelId="{4A9A62F2-7115-44AA-BF73-58D67D8E918A}" type="pres">
      <dgm:prSet presAssocID="{BF19C372-1EBB-4E57-8F58-AA7754ED331B}" presName="space" presStyleCnt="0"/>
      <dgm:spPr/>
    </dgm:pt>
    <dgm:pt modelId="{C46092DA-5D9A-43CD-9C52-96615C59CBD1}" type="pres">
      <dgm:prSet presAssocID="{989BBD9E-6DB1-49ED-9600-44C4A554D29D}" presName="composite" presStyleCnt="0"/>
      <dgm:spPr/>
    </dgm:pt>
    <dgm:pt modelId="{E0D20587-6C8F-4EDD-8D46-B705BE9DD265}" type="pres">
      <dgm:prSet presAssocID="{989BBD9E-6DB1-49ED-9600-44C4A554D29D}" presName="LShape" presStyleLbl="alignNode1" presStyleIdx="4" presStyleCnt="5"/>
      <dgm:spPr/>
    </dgm:pt>
    <dgm:pt modelId="{549B8A07-0AB2-4A93-B207-817E90AEA83F}" type="pres">
      <dgm:prSet presAssocID="{989BBD9E-6DB1-49ED-9600-44C4A554D29D}" presName="ParentText" presStyleLbl="revTx" presStyleIdx="2" presStyleCnt="3">
        <dgm:presLayoutVars>
          <dgm:chMax val="0"/>
          <dgm:chPref val="0"/>
          <dgm:bulletEnabled val="1"/>
        </dgm:presLayoutVars>
      </dgm:prSet>
      <dgm:spPr/>
      <dgm:t>
        <a:bodyPr/>
        <a:lstStyle/>
        <a:p>
          <a:endParaRPr lang="fr-FR"/>
        </a:p>
      </dgm:t>
    </dgm:pt>
  </dgm:ptLst>
  <dgm:cxnLst>
    <dgm:cxn modelId="{75F36B0C-BD0F-F74A-9787-B446775FA31F}" type="presOf" srcId="{05F97B62-7CA6-4396-B8B8-96E34876A93E}" destId="{A99B406D-70B5-49FD-A839-54DA48E38D32}" srcOrd="0" destOrd="0" presId="urn:microsoft.com/office/officeart/2009/3/layout/StepUpProcess"/>
    <dgm:cxn modelId="{0497CB47-A75D-4E49-96C7-06DC22065D48}" srcId="{05F97B62-7CA6-4396-B8B8-96E34876A93E}" destId="{ACF6EB9D-1CCF-4D33-BA8A-A92EAF1D051D}" srcOrd="1" destOrd="0" parTransId="{E80CC823-74EF-4E0D-8F73-B1A5DD7094D6}" sibTransId="{BF19C372-1EBB-4E57-8F58-AA7754ED331B}"/>
    <dgm:cxn modelId="{7BDCDE3A-1047-C845-B895-92A86831FD15}" type="presOf" srcId="{989BBD9E-6DB1-49ED-9600-44C4A554D29D}" destId="{549B8A07-0AB2-4A93-B207-817E90AEA83F}" srcOrd="0" destOrd="0" presId="urn:microsoft.com/office/officeart/2009/3/layout/StepUpProcess"/>
    <dgm:cxn modelId="{BAF16191-04DE-8647-B07B-C7EC20553CA0}" type="presOf" srcId="{ACF6EB9D-1CCF-4D33-BA8A-A92EAF1D051D}" destId="{5953C15A-865E-4B6B-994D-68E3B3891F21}" srcOrd="0" destOrd="0" presId="urn:microsoft.com/office/officeart/2009/3/layout/StepUpProcess"/>
    <dgm:cxn modelId="{4306B812-9D9C-8E4F-80CD-0E98CC622CC5}" type="presOf" srcId="{5D89BB9F-ED2C-492C-8EFC-884D7112ED89}" destId="{31A11663-8C4E-4CAB-A462-4D8DC2683771}" srcOrd="0" destOrd="0" presId="urn:microsoft.com/office/officeart/2009/3/layout/StepUpProcess"/>
    <dgm:cxn modelId="{4340031A-F748-4D48-8375-25311706962D}" srcId="{05F97B62-7CA6-4396-B8B8-96E34876A93E}" destId="{989BBD9E-6DB1-49ED-9600-44C4A554D29D}" srcOrd="2" destOrd="0" parTransId="{C8D77C61-0AD0-4531-881A-FD8B5EF03117}" sibTransId="{BF424324-28B2-4F39-86A9-44729BA97C91}"/>
    <dgm:cxn modelId="{1EC08959-42B1-48B4-90CE-629BEC4E7056}" srcId="{05F97B62-7CA6-4396-B8B8-96E34876A93E}" destId="{5D89BB9F-ED2C-492C-8EFC-884D7112ED89}" srcOrd="0" destOrd="0" parTransId="{29494706-2BEC-4527-8944-9C4EE9B7F719}" sibTransId="{50270882-50C5-46A7-9E0A-906E606FB3CB}"/>
    <dgm:cxn modelId="{9172BB74-D474-8B43-81A8-488E248AC453}" type="presParOf" srcId="{A99B406D-70B5-49FD-A839-54DA48E38D32}" destId="{2B5C825A-4EC3-4875-9B0C-346E092EC7B4}" srcOrd="0" destOrd="0" presId="urn:microsoft.com/office/officeart/2009/3/layout/StepUpProcess"/>
    <dgm:cxn modelId="{41F1D713-8D72-2546-8D86-342797768E2D}" type="presParOf" srcId="{2B5C825A-4EC3-4875-9B0C-346E092EC7B4}" destId="{1F6368A0-59D9-45A7-BD47-619A7A49571A}" srcOrd="0" destOrd="0" presId="urn:microsoft.com/office/officeart/2009/3/layout/StepUpProcess"/>
    <dgm:cxn modelId="{B96793D4-F359-544C-914B-33718FCF3908}" type="presParOf" srcId="{2B5C825A-4EC3-4875-9B0C-346E092EC7B4}" destId="{31A11663-8C4E-4CAB-A462-4D8DC2683771}" srcOrd="1" destOrd="0" presId="urn:microsoft.com/office/officeart/2009/3/layout/StepUpProcess"/>
    <dgm:cxn modelId="{40B0021F-6EFD-1343-AF12-7E0EE39C5246}" type="presParOf" srcId="{2B5C825A-4EC3-4875-9B0C-346E092EC7B4}" destId="{CBBF3B7E-9831-4C5F-9B6F-B95C1D25221F}" srcOrd="2" destOrd="0" presId="urn:microsoft.com/office/officeart/2009/3/layout/StepUpProcess"/>
    <dgm:cxn modelId="{60801E31-14CE-1E44-9890-2197C42BFD0E}" type="presParOf" srcId="{A99B406D-70B5-49FD-A839-54DA48E38D32}" destId="{74CD4159-EAEE-4C78-9FE0-4ED1B6840B61}" srcOrd="1" destOrd="0" presId="urn:microsoft.com/office/officeart/2009/3/layout/StepUpProcess"/>
    <dgm:cxn modelId="{1AFC7D70-6E79-8F4B-BA61-D4C266EF6F66}" type="presParOf" srcId="{74CD4159-EAEE-4C78-9FE0-4ED1B6840B61}" destId="{95B97067-6C53-4544-A877-57566319149F}" srcOrd="0" destOrd="0" presId="urn:microsoft.com/office/officeart/2009/3/layout/StepUpProcess"/>
    <dgm:cxn modelId="{D315FA45-A976-B94B-9589-18E50C6FA6D2}" type="presParOf" srcId="{A99B406D-70B5-49FD-A839-54DA48E38D32}" destId="{1B8B0A3C-F29A-42A9-BA49-AE5EE60F272F}" srcOrd="2" destOrd="0" presId="urn:microsoft.com/office/officeart/2009/3/layout/StepUpProcess"/>
    <dgm:cxn modelId="{C13313D5-95C7-C547-A6B4-C0A4883F2EB3}" type="presParOf" srcId="{1B8B0A3C-F29A-42A9-BA49-AE5EE60F272F}" destId="{C4C4796D-5418-4763-A5C8-D2FE6779A8C8}" srcOrd="0" destOrd="0" presId="urn:microsoft.com/office/officeart/2009/3/layout/StepUpProcess"/>
    <dgm:cxn modelId="{4C459787-B357-6840-933D-03B93488119A}" type="presParOf" srcId="{1B8B0A3C-F29A-42A9-BA49-AE5EE60F272F}" destId="{5953C15A-865E-4B6B-994D-68E3B3891F21}" srcOrd="1" destOrd="0" presId="urn:microsoft.com/office/officeart/2009/3/layout/StepUpProcess"/>
    <dgm:cxn modelId="{F47C02EC-4498-654D-9900-074D4324F4C5}" type="presParOf" srcId="{1B8B0A3C-F29A-42A9-BA49-AE5EE60F272F}" destId="{C788BA67-04A7-4F88-9DF1-21B279A046CB}" srcOrd="2" destOrd="0" presId="urn:microsoft.com/office/officeart/2009/3/layout/StepUpProcess"/>
    <dgm:cxn modelId="{932B79BF-9D95-CC48-ADD4-FF6B0C39151E}" type="presParOf" srcId="{A99B406D-70B5-49FD-A839-54DA48E38D32}" destId="{2627661F-6FE5-45E9-8B6C-3112F9E2961A}" srcOrd="3" destOrd="0" presId="urn:microsoft.com/office/officeart/2009/3/layout/StepUpProcess"/>
    <dgm:cxn modelId="{168D1145-D957-DB43-A59F-83F805E14528}" type="presParOf" srcId="{2627661F-6FE5-45E9-8B6C-3112F9E2961A}" destId="{4A9A62F2-7115-44AA-BF73-58D67D8E918A}" srcOrd="0" destOrd="0" presId="urn:microsoft.com/office/officeart/2009/3/layout/StepUpProcess"/>
    <dgm:cxn modelId="{23EB4752-3FBE-6B4E-9488-A3991F11663D}" type="presParOf" srcId="{A99B406D-70B5-49FD-A839-54DA48E38D32}" destId="{C46092DA-5D9A-43CD-9C52-96615C59CBD1}" srcOrd="4" destOrd="0" presId="urn:microsoft.com/office/officeart/2009/3/layout/StepUpProcess"/>
    <dgm:cxn modelId="{033B3BB6-0E2C-F24D-9A0C-42AF6FAB4C3B}" type="presParOf" srcId="{C46092DA-5D9A-43CD-9C52-96615C59CBD1}" destId="{E0D20587-6C8F-4EDD-8D46-B705BE9DD265}" srcOrd="0" destOrd="0" presId="urn:microsoft.com/office/officeart/2009/3/layout/StepUpProcess"/>
    <dgm:cxn modelId="{E3C60554-EA1E-704A-814E-481A755E89EF}" type="presParOf" srcId="{C46092DA-5D9A-43CD-9C52-96615C59CBD1}" destId="{549B8A07-0AB2-4A93-B207-817E90AEA83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F1F1D4C-85ED-4F01-B21E-93AFB81C9FCD}"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fr-FR"/>
        </a:p>
      </dgm:t>
    </dgm:pt>
    <dgm:pt modelId="{E1D53A80-1A95-47F3-950C-B676D7E098A3}">
      <dgm:prSet phldrT="[Texte]"/>
      <dgm:spPr/>
      <dgm:t>
        <a:bodyPr/>
        <a:lstStyle/>
        <a:p>
          <a:r>
            <a:rPr lang="ar-MA" dirty="0" smtClean="0"/>
            <a:t>إدماج مصاريف المنتج</a:t>
          </a:r>
          <a:endParaRPr lang="fr-FR" dirty="0"/>
        </a:p>
      </dgm:t>
    </dgm:pt>
    <dgm:pt modelId="{C653DEEC-029D-455F-AFEF-1D5215C1ACD7}" type="parTrans" cxnId="{840D4A84-01C1-4E2A-8DA1-D11F811F0E59}">
      <dgm:prSet/>
      <dgm:spPr/>
      <dgm:t>
        <a:bodyPr/>
        <a:lstStyle/>
        <a:p>
          <a:endParaRPr lang="fr-FR"/>
        </a:p>
      </dgm:t>
    </dgm:pt>
    <dgm:pt modelId="{1697577F-109A-4758-8057-868896D29619}" type="sibTrans" cxnId="{840D4A84-01C1-4E2A-8DA1-D11F811F0E59}">
      <dgm:prSet/>
      <dgm:spPr/>
      <dgm:t>
        <a:bodyPr/>
        <a:lstStyle/>
        <a:p>
          <a:endParaRPr lang="fr-FR"/>
        </a:p>
      </dgm:t>
    </dgm:pt>
    <dgm:pt modelId="{DCE68155-1B41-40F6-BF8B-08866143C3E7}">
      <dgm:prSet phldrT="[Texte]"/>
      <dgm:spPr/>
      <dgm:t>
        <a:bodyPr/>
        <a:lstStyle/>
        <a:p>
          <a:r>
            <a:rPr lang="ar-MA" dirty="0" smtClean="0"/>
            <a:t>الثابتة</a:t>
          </a:r>
          <a:endParaRPr lang="fr-FR" dirty="0"/>
        </a:p>
      </dgm:t>
    </dgm:pt>
    <dgm:pt modelId="{DC4C8849-D9BE-4AD4-9E0D-AD922DEAB883}" type="parTrans" cxnId="{8631E6ED-0344-4E43-89BE-3C46FD385B6A}">
      <dgm:prSet/>
      <dgm:spPr/>
      <dgm:t>
        <a:bodyPr/>
        <a:lstStyle/>
        <a:p>
          <a:endParaRPr lang="fr-FR"/>
        </a:p>
      </dgm:t>
    </dgm:pt>
    <dgm:pt modelId="{DFE5E953-3FDE-4C9F-A518-13CFC4B0192C}" type="sibTrans" cxnId="{8631E6ED-0344-4E43-89BE-3C46FD385B6A}">
      <dgm:prSet/>
      <dgm:spPr/>
      <dgm:t>
        <a:bodyPr/>
        <a:lstStyle/>
        <a:p>
          <a:endParaRPr lang="fr-FR"/>
        </a:p>
      </dgm:t>
    </dgm:pt>
    <dgm:pt modelId="{4496072C-73F2-459C-A1FF-12EBCBEBD3EB}">
      <dgm:prSet phldrT="[Texte]"/>
      <dgm:spPr/>
      <dgm:t>
        <a:bodyPr/>
        <a:lstStyle/>
        <a:p>
          <a:r>
            <a:rPr lang="ar-MA" dirty="0" smtClean="0"/>
            <a:t>المتغيرة</a:t>
          </a:r>
          <a:endParaRPr lang="fr-FR" dirty="0"/>
        </a:p>
      </dgm:t>
    </dgm:pt>
    <dgm:pt modelId="{08F0DC6D-B2C7-4C2C-8925-91EAB85A678B}" type="parTrans" cxnId="{0B987A02-85D0-4A06-A29F-EEA75498BF8F}">
      <dgm:prSet/>
      <dgm:spPr/>
      <dgm:t>
        <a:bodyPr/>
        <a:lstStyle/>
        <a:p>
          <a:endParaRPr lang="fr-FR"/>
        </a:p>
      </dgm:t>
    </dgm:pt>
    <dgm:pt modelId="{B26DC334-C910-4268-87E1-785A6217BAB2}" type="sibTrans" cxnId="{0B987A02-85D0-4A06-A29F-EEA75498BF8F}">
      <dgm:prSet/>
      <dgm:spPr/>
      <dgm:t>
        <a:bodyPr/>
        <a:lstStyle/>
        <a:p>
          <a:endParaRPr lang="fr-FR"/>
        </a:p>
      </dgm:t>
    </dgm:pt>
    <dgm:pt modelId="{E799222F-D64A-4DC9-87A5-577824BD1B5B}">
      <dgm:prSet phldrT="[Texte]"/>
      <dgm:spPr/>
      <dgm:t>
        <a:bodyPr/>
        <a:lstStyle/>
        <a:p>
          <a:r>
            <a:rPr lang="ar-MA" dirty="0" smtClean="0"/>
            <a:t>الغير المتوقعة</a:t>
          </a:r>
          <a:endParaRPr lang="fr-FR" dirty="0"/>
        </a:p>
      </dgm:t>
    </dgm:pt>
    <dgm:pt modelId="{B7BECC60-75BA-4470-A2E7-63D1AE87B758}" type="parTrans" cxnId="{2D15AE71-8C5A-4F7F-AB1D-37592BD0BE1A}">
      <dgm:prSet/>
      <dgm:spPr/>
      <dgm:t>
        <a:bodyPr/>
        <a:lstStyle/>
        <a:p>
          <a:endParaRPr lang="fr-FR"/>
        </a:p>
      </dgm:t>
    </dgm:pt>
    <dgm:pt modelId="{FA6C379D-96A5-4C0C-A24D-DDA6DFFA9837}" type="sibTrans" cxnId="{2D15AE71-8C5A-4F7F-AB1D-37592BD0BE1A}">
      <dgm:prSet/>
      <dgm:spPr/>
      <dgm:t>
        <a:bodyPr/>
        <a:lstStyle/>
        <a:p>
          <a:endParaRPr lang="fr-FR"/>
        </a:p>
      </dgm:t>
    </dgm:pt>
    <dgm:pt modelId="{0CED81F7-FAB6-44A0-B2F2-17BCF1F363AF}" type="pres">
      <dgm:prSet presAssocID="{AF1F1D4C-85ED-4F01-B21E-93AFB81C9FCD}" presName="Name0" presStyleCnt="0">
        <dgm:presLayoutVars>
          <dgm:chPref val="1"/>
          <dgm:dir/>
          <dgm:animOne val="branch"/>
          <dgm:animLvl val="lvl"/>
          <dgm:resizeHandles val="exact"/>
        </dgm:presLayoutVars>
      </dgm:prSet>
      <dgm:spPr/>
      <dgm:t>
        <a:bodyPr/>
        <a:lstStyle/>
        <a:p>
          <a:endParaRPr lang="en-US"/>
        </a:p>
      </dgm:t>
    </dgm:pt>
    <dgm:pt modelId="{27BC7803-537D-4518-81CF-4BC2EC4AA5B9}" type="pres">
      <dgm:prSet presAssocID="{E1D53A80-1A95-47F3-950C-B676D7E098A3}" presName="root1" presStyleCnt="0"/>
      <dgm:spPr/>
    </dgm:pt>
    <dgm:pt modelId="{E1397E38-28B9-4941-B7ED-F01C5768CAF7}" type="pres">
      <dgm:prSet presAssocID="{E1D53A80-1A95-47F3-950C-B676D7E098A3}" presName="LevelOneTextNode" presStyleLbl="node0" presStyleIdx="0" presStyleCnt="1">
        <dgm:presLayoutVars>
          <dgm:chPref val="3"/>
        </dgm:presLayoutVars>
      </dgm:prSet>
      <dgm:spPr/>
      <dgm:t>
        <a:bodyPr/>
        <a:lstStyle/>
        <a:p>
          <a:endParaRPr lang="en-US"/>
        </a:p>
      </dgm:t>
    </dgm:pt>
    <dgm:pt modelId="{CEE8FB2E-2D12-4BED-8BE7-091FCAD31F9F}" type="pres">
      <dgm:prSet presAssocID="{E1D53A80-1A95-47F3-950C-B676D7E098A3}" presName="level2hierChild" presStyleCnt="0"/>
      <dgm:spPr/>
    </dgm:pt>
    <dgm:pt modelId="{DB9194B5-92FE-4A34-AEF6-F88FD5123153}" type="pres">
      <dgm:prSet presAssocID="{DC4C8849-D9BE-4AD4-9E0D-AD922DEAB883}" presName="conn2-1" presStyleLbl="parChTrans1D2" presStyleIdx="0" presStyleCnt="3"/>
      <dgm:spPr/>
      <dgm:t>
        <a:bodyPr/>
        <a:lstStyle/>
        <a:p>
          <a:endParaRPr lang="en-US"/>
        </a:p>
      </dgm:t>
    </dgm:pt>
    <dgm:pt modelId="{1E35BEDC-74D9-4352-B0EC-9175496CDC63}" type="pres">
      <dgm:prSet presAssocID="{DC4C8849-D9BE-4AD4-9E0D-AD922DEAB883}" presName="connTx" presStyleLbl="parChTrans1D2" presStyleIdx="0" presStyleCnt="3"/>
      <dgm:spPr/>
      <dgm:t>
        <a:bodyPr/>
        <a:lstStyle/>
        <a:p>
          <a:endParaRPr lang="en-US"/>
        </a:p>
      </dgm:t>
    </dgm:pt>
    <dgm:pt modelId="{0D7E78EA-1397-401E-8F24-DD4A1B1A8A3E}" type="pres">
      <dgm:prSet presAssocID="{DCE68155-1B41-40F6-BF8B-08866143C3E7}" presName="root2" presStyleCnt="0"/>
      <dgm:spPr/>
    </dgm:pt>
    <dgm:pt modelId="{FFA7FA68-5F8D-4CB6-A583-9D2AB2C6AAFE}" type="pres">
      <dgm:prSet presAssocID="{DCE68155-1B41-40F6-BF8B-08866143C3E7}" presName="LevelTwoTextNode" presStyleLbl="node2" presStyleIdx="0" presStyleCnt="3">
        <dgm:presLayoutVars>
          <dgm:chPref val="3"/>
        </dgm:presLayoutVars>
      </dgm:prSet>
      <dgm:spPr/>
      <dgm:t>
        <a:bodyPr/>
        <a:lstStyle/>
        <a:p>
          <a:endParaRPr lang="en-US"/>
        </a:p>
      </dgm:t>
    </dgm:pt>
    <dgm:pt modelId="{257902AB-8355-472A-9DD2-692082C0A5CC}" type="pres">
      <dgm:prSet presAssocID="{DCE68155-1B41-40F6-BF8B-08866143C3E7}" presName="level3hierChild" presStyleCnt="0"/>
      <dgm:spPr/>
    </dgm:pt>
    <dgm:pt modelId="{06BE65FA-618C-4966-AFB6-77AE2639B227}" type="pres">
      <dgm:prSet presAssocID="{08F0DC6D-B2C7-4C2C-8925-91EAB85A678B}" presName="conn2-1" presStyleLbl="parChTrans1D2" presStyleIdx="1" presStyleCnt="3"/>
      <dgm:spPr/>
      <dgm:t>
        <a:bodyPr/>
        <a:lstStyle/>
        <a:p>
          <a:endParaRPr lang="en-US"/>
        </a:p>
      </dgm:t>
    </dgm:pt>
    <dgm:pt modelId="{AED80841-78C6-42C7-8220-259FCE126B03}" type="pres">
      <dgm:prSet presAssocID="{08F0DC6D-B2C7-4C2C-8925-91EAB85A678B}" presName="connTx" presStyleLbl="parChTrans1D2" presStyleIdx="1" presStyleCnt="3"/>
      <dgm:spPr/>
      <dgm:t>
        <a:bodyPr/>
        <a:lstStyle/>
        <a:p>
          <a:endParaRPr lang="en-US"/>
        </a:p>
      </dgm:t>
    </dgm:pt>
    <dgm:pt modelId="{5FE4D78B-F2C3-4CF2-95BD-41123CE51493}" type="pres">
      <dgm:prSet presAssocID="{4496072C-73F2-459C-A1FF-12EBCBEBD3EB}" presName="root2" presStyleCnt="0"/>
      <dgm:spPr/>
    </dgm:pt>
    <dgm:pt modelId="{47757172-31A1-4742-BF92-F4B8D00B14F2}" type="pres">
      <dgm:prSet presAssocID="{4496072C-73F2-459C-A1FF-12EBCBEBD3EB}" presName="LevelTwoTextNode" presStyleLbl="node2" presStyleIdx="1" presStyleCnt="3">
        <dgm:presLayoutVars>
          <dgm:chPref val="3"/>
        </dgm:presLayoutVars>
      </dgm:prSet>
      <dgm:spPr/>
      <dgm:t>
        <a:bodyPr/>
        <a:lstStyle/>
        <a:p>
          <a:endParaRPr lang="en-US"/>
        </a:p>
      </dgm:t>
    </dgm:pt>
    <dgm:pt modelId="{90FD34DF-07EC-4F5C-89E2-5657DD3B7BA0}" type="pres">
      <dgm:prSet presAssocID="{4496072C-73F2-459C-A1FF-12EBCBEBD3EB}" presName="level3hierChild" presStyleCnt="0"/>
      <dgm:spPr/>
    </dgm:pt>
    <dgm:pt modelId="{E10AC07A-354B-4DCB-99F2-D65F967BCB13}" type="pres">
      <dgm:prSet presAssocID="{B7BECC60-75BA-4470-A2E7-63D1AE87B758}" presName="conn2-1" presStyleLbl="parChTrans1D2" presStyleIdx="2" presStyleCnt="3"/>
      <dgm:spPr/>
      <dgm:t>
        <a:bodyPr/>
        <a:lstStyle/>
        <a:p>
          <a:endParaRPr lang="en-US"/>
        </a:p>
      </dgm:t>
    </dgm:pt>
    <dgm:pt modelId="{F12EAA77-DADA-4DE4-B36D-AED6434868DB}" type="pres">
      <dgm:prSet presAssocID="{B7BECC60-75BA-4470-A2E7-63D1AE87B758}" presName="connTx" presStyleLbl="parChTrans1D2" presStyleIdx="2" presStyleCnt="3"/>
      <dgm:spPr/>
      <dgm:t>
        <a:bodyPr/>
        <a:lstStyle/>
        <a:p>
          <a:endParaRPr lang="en-US"/>
        </a:p>
      </dgm:t>
    </dgm:pt>
    <dgm:pt modelId="{626BF532-CEF9-4DFA-9F31-A2698AE94757}" type="pres">
      <dgm:prSet presAssocID="{E799222F-D64A-4DC9-87A5-577824BD1B5B}" presName="root2" presStyleCnt="0"/>
      <dgm:spPr/>
    </dgm:pt>
    <dgm:pt modelId="{A6857E24-6794-4724-A9A7-34C3FA40A828}" type="pres">
      <dgm:prSet presAssocID="{E799222F-D64A-4DC9-87A5-577824BD1B5B}" presName="LevelTwoTextNode" presStyleLbl="node2" presStyleIdx="2" presStyleCnt="3">
        <dgm:presLayoutVars>
          <dgm:chPref val="3"/>
        </dgm:presLayoutVars>
      </dgm:prSet>
      <dgm:spPr/>
      <dgm:t>
        <a:bodyPr/>
        <a:lstStyle/>
        <a:p>
          <a:endParaRPr lang="en-US"/>
        </a:p>
      </dgm:t>
    </dgm:pt>
    <dgm:pt modelId="{ECF48285-9773-4A31-95E7-46A450DE71A8}" type="pres">
      <dgm:prSet presAssocID="{E799222F-D64A-4DC9-87A5-577824BD1B5B}" presName="level3hierChild" presStyleCnt="0"/>
      <dgm:spPr/>
    </dgm:pt>
  </dgm:ptLst>
  <dgm:cxnLst>
    <dgm:cxn modelId="{2D15AE71-8C5A-4F7F-AB1D-37592BD0BE1A}" srcId="{E1D53A80-1A95-47F3-950C-B676D7E098A3}" destId="{E799222F-D64A-4DC9-87A5-577824BD1B5B}" srcOrd="2" destOrd="0" parTransId="{B7BECC60-75BA-4470-A2E7-63D1AE87B758}" sibTransId="{FA6C379D-96A5-4C0C-A24D-DDA6DFFA9837}"/>
    <dgm:cxn modelId="{6A7BCB50-F841-9542-AC09-F3586C84DF73}" type="presOf" srcId="{DC4C8849-D9BE-4AD4-9E0D-AD922DEAB883}" destId="{1E35BEDC-74D9-4352-B0EC-9175496CDC63}" srcOrd="1" destOrd="0" presId="urn:microsoft.com/office/officeart/2008/layout/HorizontalMultiLevelHierarchy"/>
    <dgm:cxn modelId="{840D4A84-01C1-4E2A-8DA1-D11F811F0E59}" srcId="{AF1F1D4C-85ED-4F01-B21E-93AFB81C9FCD}" destId="{E1D53A80-1A95-47F3-950C-B676D7E098A3}" srcOrd="0" destOrd="0" parTransId="{C653DEEC-029D-455F-AFEF-1D5215C1ACD7}" sibTransId="{1697577F-109A-4758-8057-868896D29619}"/>
    <dgm:cxn modelId="{398837A3-9009-2744-A463-4E3E7766AED7}" type="presOf" srcId="{E799222F-D64A-4DC9-87A5-577824BD1B5B}" destId="{A6857E24-6794-4724-A9A7-34C3FA40A828}" srcOrd="0" destOrd="0" presId="urn:microsoft.com/office/officeart/2008/layout/HorizontalMultiLevelHierarchy"/>
    <dgm:cxn modelId="{46C937B3-1258-4948-8B6B-28A8FCBAB78A}" type="presOf" srcId="{DC4C8849-D9BE-4AD4-9E0D-AD922DEAB883}" destId="{DB9194B5-92FE-4A34-AEF6-F88FD5123153}" srcOrd="0" destOrd="0" presId="urn:microsoft.com/office/officeart/2008/layout/HorizontalMultiLevelHierarchy"/>
    <dgm:cxn modelId="{793B23A9-EB95-3F4C-AFFC-A5161CC8D8FE}" type="presOf" srcId="{B7BECC60-75BA-4470-A2E7-63D1AE87B758}" destId="{E10AC07A-354B-4DCB-99F2-D65F967BCB13}" srcOrd="0" destOrd="0" presId="urn:microsoft.com/office/officeart/2008/layout/HorizontalMultiLevelHierarchy"/>
    <dgm:cxn modelId="{0585B566-5004-2D42-A49B-BD1C14D980EB}" type="presOf" srcId="{B7BECC60-75BA-4470-A2E7-63D1AE87B758}" destId="{F12EAA77-DADA-4DE4-B36D-AED6434868DB}" srcOrd="1" destOrd="0" presId="urn:microsoft.com/office/officeart/2008/layout/HorizontalMultiLevelHierarchy"/>
    <dgm:cxn modelId="{8631E6ED-0344-4E43-89BE-3C46FD385B6A}" srcId="{E1D53A80-1A95-47F3-950C-B676D7E098A3}" destId="{DCE68155-1B41-40F6-BF8B-08866143C3E7}" srcOrd="0" destOrd="0" parTransId="{DC4C8849-D9BE-4AD4-9E0D-AD922DEAB883}" sibTransId="{DFE5E953-3FDE-4C9F-A518-13CFC4B0192C}"/>
    <dgm:cxn modelId="{76496AC3-BDE7-D94F-8893-0908D7009363}" type="presOf" srcId="{DCE68155-1B41-40F6-BF8B-08866143C3E7}" destId="{FFA7FA68-5F8D-4CB6-A583-9D2AB2C6AAFE}" srcOrd="0" destOrd="0" presId="urn:microsoft.com/office/officeart/2008/layout/HorizontalMultiLevelHierarchy"/>
    <dgm:cxn modelId="{0B987A02-85D0-4A06-A29F-EEA75498BF8F}" srcId="{E1D53A80-1A95-47F3-950C-B676D7E098A3}" destId="{4496072C-73F2-459C-A1FF-12EBCBEBD3EB}" srcOrd="1" destOrd="0" parTransId="{08F0DC6D-B2C7-4C2C-8925-91EAB85A678B}" sibTransId="{B26DC334-C910-4268-87E1-785A6217BAB2}"/>
    <dgm:cxn modelId="{9ED18011-B0DF-EC40-8419-7E3E808BCA03}" type="presOf" srcId="{E1D53A80-1A95-47F3-950C-B676D7E098A3}" destId="{E1397E38-28B9-4941-B7ED-F01C5768CAF7}" srcOrd="0" destOrd="0" presId="urn:microsoft.com/office/officeart/2008/layout/HorizontalMultiLevelHierarchy"/>
    <dgm:cxn modelId="{88FECD4C-ACA3-0D43-8387-41A344D541AD}" type="presOf" srcId="{08F0DC6D-B2C7-4C2C-8925-91EAB85A678B}" destId="{AED80841-78C6-42C7-8220-259FCE126B03}" srcOrd="1" destOrd="0" presId="urn:microsoft.com/office/officeart/2008/layout/HorizontalMultiLevelHierarchy"/>
    <dgm:cxn modelId="{C7D6A7CB-A8F2-8A4F-83DB-8708F92B2C98}" type="presOf" srcId="{AF1F1D4C-85ED-4F01-B21E-93AFB81C9FCD}" destId="{0CED81F7-FAB6-44A0-B2F2-17BCF1F363AF}" srcOrd="0" destOrd="0" presId="urn:microsoft.com/office/officeart/2008/layout/HorizontalMultiLevelHierarchy"/>
    <dgm:cxn modelId="{793BBF50-1E35-3249-B302-C6D54B107215}" type="presOf" srcId="{08F0DC6D-B2C7-4C2C-8925-91EAB85A678B}" destId="{06BE65FA-618C-4966-AFB6-77AE2639B227}" srcOrd="0" destOrd="0" presId="urn:microsoft.com/office/officeart/2008/layout/HorizontalMultiLevelHierarchy"/>
    <dgm:cxn modelId="{3248AFF6-DCE6-3949-8D72-1323ED7479E1}" type="presOf" srcId="{4496072C-73F2-459C-A1FF-12EBCBEBD3EB}" destId="{47757172-31A1-4742-BF92-F4B8D00B14F2}" srcOrd="0" destOrd="0" presId="urn:microsoft.com/office/officeart/2008/layout/HorizontalMultiLevelHierarchy"/>
    <dgm:cxn modelId="{63A34578-D6A1-2A40-A002-715AA9BA5E39}" type="presParOf" srcId="{0CED81F7-FAB6-44A0-B2F2-17BCF1F363AF}" destId="{27BC7803-537D-4518-81CF-4BC2EC4AA5B9}" srcOrd="0" destOrd="0" presId="urn:microsoft.com/office/officeart/2008/layout/HorizontalMultiLevelHierarchy"/>
    <dgm:cxn modelId="{EEC7A656-CA49-EA4D-BA8E-7418CD3E8C08}" type="presParOf" srcId="{27BC7803-537D-4518-81CF-4BC2EC4AA5B9}" destId="{E1397E38-28B9-4941-B7ED-F01C5768CAF7}" srcOrd="0" destOrd="0" presId="urn:microsoft.com/office/officeart/2008/layout/HorizontalMultiLevelHierarchy"/>
    <dgm:cxn modelId="{13765D10-7C0C-4F49-801A-698D873E285B}" type="presParOf" srcId="{27BC7803-537D-4518-81CF-4BC2EC4AA5B9}" destId="{CEE8FB2E-2D12-4BED-8BE7-091FCAD31F9F}" srcOrd="1" destOrd="0" presId="urn:microsoft.com/office/officeart/2008/layout/HorizontalMultiLevelHierarchy"/>
    <dgm:cxn modelId="{A0678A4F-763A-F340-AA9A-BBC4C5517DB3}" type="presParOf" srcId="{CEE8FB2E-2D12-4BED-8BE7-091FCAD31F9F}" destId="{DB9194B5-92FE-4A34-AEF6-F88FD5123153}" srcOrd="0" destOrd="0" presId="urn:microsoft.com/office/officeart/2008/layout/HorizontalMultiLevelHierarchy"/>
    <dgm:cxn modelId="{B8B9E4F7-171C-534E-8311-F581D58B4817}" type="presParOf" srcId="{DB9194B5-92FE-4A34-AEF6-F88FD5123153}" destId="{1E35BEDC-74D9-4352-B0EC-9175496CDC63}" srcOrd="0" destOrd="0" presId="urn:microsoft.com/office/officeart/2008/layout/HorizontalMultiLevelHierarchy"/>
    <dgm:cxn modelId="{5580F83F-FC8B-6B4A-83E4-B2E9EBA3E641}" type="presParOf" srcId="{CEE8FB2E-2D12-4BED-8BE7-091FCAD31F9F}" destId="{0D7E78EA-1397-401E-8F24-DD4A1B1A8A3E}" srcOrd="1" destOrd="0" presId="urn:microsoft.com/office/officeart/2008/layout/HorizontalMultiLevelHierarchy"/>
    <dgm:cxn modelId="{61321845-BF18-6745-822A-EEBE331A68CF}" type="presParOf" srcId="{0D7E78EA-1397-401E-8F24-DD4A1B1A8A3E}" destId="{FFA7FA68-5F8D-4CB6-A583-9D2AB2C6AAFE}" srcOrd="0" destOrd="0" presId="urn:microsoft.com/office/officeart/2008/layout/HorizontalMultiLevelHierarchy"/>
    <dgm:cxn modelId="{62CA84B9-350C-AA44-B146-DDE3C69598A1}" type="presParOf" srcId="{0D7E78EA-1397-401E-8F24-DD4A1B1A8A3E}" destId="{257902AB-8355-472A-9DD2-692082C0A5CC}" srcOrd="1" destOrd="0" presId="urn:microsoft.com/office/officeart/2008/layout/HorizontalMultiLevelHierarchy"/>
    <dgm:cxn modelId="{1F7019AD-DE74-5042-A5CC-AF3C7B839E68}" type="presParOf" srcId="{CEE8FB2E-2D12-4BED-8BE7-091FCAD31F9F}" destId="{06BE65FA-618C-4966-AFB6-77AE2639B227}" srcOrd="2" destOrd="0" presId="urn:microsoft.com/office/officeart/2008/layout/HorizontalMultiLevelHierarchy"/>
    <dgm:cxn modelId="{2371CBBA-E190-AE40-A565-179BE3FF31FF}" type="presParOf" srcId="{06BE65FA-618C-4966-AFB6-77AE2639B227}" destId="{AED80841-78C6-42C7-8220-259FCE126B03}" srcOrd="0" destOrd="0" presId="urn:microsoft.com/office/officeart/2008/layout/HorizontalMultiLevelHierarchy"/>
    <dgm:cxn modelId="{3CD47029-AE25-2E4E-8DD3-D3D954024BD7}" type="presParOf" srcId="{CEE8FB2E-2D12-4BED-8BE7-091FCAD31F9F}" destId="{5FE4D78B-F2C3-4CF2-95BD-41123CE51493}" srcOrd="3" destOrd="0" presId="urn:microsoft.com/office/officeart/2008/layout/HorizontalMultiLevelHierarchy"/>
    <dgm:cxn modelId="{AFD12BD9-3A62-5B43-9DD5-54E643E49D18}" type="presParOf" srcId="{5FE4D78B-F2C3-4CF2-95BD-41123CE51493}" destId="{47757172-31A1-4742-BF92-F4B8D00B14F2}" srcOrd="0" destOrd="0" presId="urn:microsoft.com/office/officeart/2008/layout/HorizontalMultiLevelHierarchy"/>
    <dgm:cxn modelId="{C7D4CB07-0ACE-9D47-9936-47397E4C167C}" type="presParOf" srcId="{5FE4D78B-F2C3-4CF2-95BD-41123CE51493}" destId="{90FD34DF-07EC-4F5C-89E2-5657DD3B7BA0}" srcOrd="1" destOrd="0" presId="urn:microsoft.com/office/officeart/2008/layout/HorizontalMultiLevelHierarchy"/>
    <dgm:cxn modelId="{D74A7667-6BA9-6C48-BCB9-861B91BBA444}" type="presParOf" srcId="{CEE8FB2E-2D12-4BED-8BE7-091FCAD31F9F}" destId="{E10AC07A-354B-4DCB-99F2-D65F967BCB13}" srcOrd="4" destOrd="0" presId="urn:microsoft.com/office/officeart/2008/layout/HorizontalMultiLevelHierarchy"/>
    <dgm:cxn modelId="{7D820AA8-8027-CB43-8F10-96656D51EE5B}" type="presParOf" srcId="{E10AC07A-354B-4DCB-99F2-D65F967BCB13}" destId="{F12EAA77-DADA-4DE4-B36D-AED6434868DB}" srcOrd="0" destOrd="0" presId="urn:microsoft.com/office/officeart/2008/layout/HorizontalMultiLevelHierarchy"/>
    <dgm:cxn modelId="{4F72DE65-A58B-4E4A-80E4-0B5984DB31DA}" type="presParOf" srcId="{CEE8FB2E-2D12-4BED-8BE7-091FCAD31F9F}" destId="{626BF532-CEF9-4DFA-9F31-A2698AE94757}" srcOrd="5" destOrd="0" presId="urn:microsoft.com/office/officeart/2008/layout/HorizontalMultiLevelHierarchy"/>
    <dgm:cxn modelId="{6CBB8CBB-0FCB-EF4D-A72B-FD0F63A0EC95}" type="presParOf" srcId="{626BF532-CEF9-4DFA-9F31-A2698AE94757}" destId="{A6857E24-6794-4724-A9A7-34C3FA40A828}" srcOrd="0" destOrd="0" presId="urn:microsoft.com/office/officeart/2008/layout/HorizontalMultiLevelHierarchy"/>
    <dgm:cxn modelId="{28750181-F4BE-A04D-AB42-DBB2CCAFEC34}" type="presParOf" srcId="{626BF532-CEF9-4DFA-9F31-A2698AE94757}" destId="{ECF48285-9773-4A31-95E7-46A450DE71A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1BB47-352C-4C23-A6AD-E1BC953E05DB}" type="doc">
      <dgm:prSet loTypeId="urn:microsoft.com/office/officeart/2005/8/layout/hierarchy2" loCatId="hierarchy" qsTypeId="urn:microsoft.com/office/officeart/2005/8/quickstyle/simple1" qsCatId="simple" csTypeId="urn:microsoft.com/office/officeart/2005/8/colors/colorful1#6" csCatId="colorful" phldr="1"/>
      <dgm:spPr/>
      <dgm:t>
        <a:bodyPr/>
        <a:lstStyle/>
        <a:p>
          <a:endParaRPr lang="fr-FR"/>
        </a:p>
      </dgm:t>
    </dgm:pt>
    <dgm:pt modelId="{39DBEED2-BE78-4687-9034-4C198CA07B0D}">
      <dgm:prSet phldrT="[Texte]"/>
      <dgm:spPr/>
      <dgm:t>
        <a:bodyPr/>
        <a:lstStyle/>
        <a:p>
          <a:r>
            <a:rPr lang="ar-MA" dirty="0" err="1" smtClean="0"/>
            <a:t>نبدا</a:t>
          </a:r>
          <a:r>
            <a:rPr lang="ar-MA" dirty="0" smtClean="0"/>
            <a:t> المغامرة</a:t>
          </a:r>
          <a:endParaRPr lang="fr-FR" dirty="0"/>
        </a:p>
      </dgm:t>
    </dgm:pt>
    <dgm:pt modelId="{E7BA64D1-9842-4F2A-9ADB-5F6383262E39}" type="parTrans" cxnId="{114D536C-02EE-4B06-AAA1-2A9CDC2716DD}">
      <dgm:prSet/>
      <dgm:spPr/>
      <dgm:t>
        <a:bodyPr/>
        <a:lstStyle/>
        <a:p>
          <a:endParaRPr lang="fr-FR"/>
        </a:p>
      </dgm:t>
    </dgm:pt>
    <dgm:pt modelId="{BF4E015C-301C-46D4-9483-059BEBCAD301}" type="sibTrans" cxnId="{114D536C-02EE-4B06-AAA1-2A9CDC2716DD}">
      <dgm:prSet/>
      <dgm:spPr/>
      <dgm:t>
        <a:bodyPr/>
        <a:lstStyle/>
        <a:p>
          <a:endParaRPr lang="fr-FR"/>
        </a:p>
      </dgm:t>
    </dgm:pt>
    <dgm:pt modelId="{48005CFD-4089-4927-84D4-2F5CEA845800}">
      <dgm:prSet phldrT="[Texte]"/>
      <dgm:spPr/>
      <dgm:t>
        <a:bodyPr/>
        <a:lstStyle/>
        <a:p>
          <a:r>
            <a:rPr lang="ar-MA" dirty="0" smtClean="0"/>
            <a:t>ندرس المشروع</a:t>
          </a:r>
          <a:endParaRPr lang="fr-FR" dirty="0"/>
        </a:p>
      </dgm:t>
    </dgm:pt>
    <dgm:pt modelId="{796E8A0B-3D6C-4C3A-A2DB-4BCBA3A120E2}" type="parTrans" cxnId="{916F6A29-157A-4C88-B2CE-5D8E65469847}">
      <dgm:prSet/>
      <dgm:spPr/>
      <dgm:t>
        <a:bodyPr/>
        <a:lstStyle/>
        <a:p>
          <a:endParaRPr lang="fr-FR"/>
        </a:p>
      </dgm:t>
    </dgm:pt>
    <dgm:pt modelId="{12C4FBBD-A9E9-409F-ADC3-76ED98C1DC5D}" type="sibTrans" cxnId="{916F6A29-157A-4C88-B2CE-5D8E65469847}">
      <dgm:prSet/>
      <dgm:spPr/>
      <dgm:t>
        <a:bodyPr/>
        <a:lstStyle/>
        <a:p>
          <a:endParaRPr lang="fr-FR"/>
        </a:p>
      </dgm:t>
    </dgm:pt>
    <dgm:pt modelId="{0795C7D9-86A1-40C4-B40E-BC814A44990B}">
      <dgm:prSet phldrT="[Texte]"/>
      <dgm:spPr/>
      <dgm:t>
        <a:bodyPr/>
        <a:lstStyle/>
        <a:p>
          <a:r>
            <a:rPr lang="ar-MA" dirty="0" smtClean="0"/>
            <a:t>فين غادي؟</a:t>
          </a:r>
          <a:endParaRPr lang="fr-FR" dirty="0"/>
        </a:p>
      </dgm:t>
    </dgm:pt>
    <dgm:pt modelId="{2FD59DFF-4A37-4E16-9A6B-78FD93C134B6}" type="parTrans" cxnId="{C62E919F-364B-470B-930C-A476A9E4CDD7}">
      <dgm:prSet/>
      <dgm:spPr/>
      <dgm:t>
        <a:bodyPr/>
        <a:lstStyle/>
        <a:p>
          <a:endParaRPr lang="fr-FR"/>
        </a:p>
      </dgm:t>
    </dgm:pt>
    <dgm:pt modelId="{66184DDF-D738-4708-A2E7-0CFDD625D32B}" type="sibTrans" cxnId="{C62E919F-364B-470B-930C-A476A9E4CDD7}">
      <dgm:prSet/>
      <dgm:spPr/>
      <dgm:t>
        <a:bodyPr/>
        <a:lstStyle/>
        <a:p>
          <a:endParaRPr lang="fr-FR"/>
        </a:p>
      </dgm:t>
    </dgm:pt>
    <dgm:pt modelId="{A134F0D3-3437-4B7D-A7EE-E5714157B305}">
      <dgm:prSet phldrT="[Texte]"/>
      <dgm:spPr/>
      <dgm:t>
        <a:bodyPr/>
        <a:lstStyle/>
        <a:p>
          <a:r>
            <a:rPr lang="ar-MA" dirty="0" err="1" smtClean="0"/>
            <a:t>شنو</a:t>
          </a:r>
          <a:r>
            <a:rPr lang="ar-MA" dirty="0" smtClean="0"/>
            <a:t> خصني؟</a:t>
          </a:r>
          <a:endParaRPr lang="fr-FR" dirty="0"/>
        </a:p>
      </dgm:t>
    </dgm:pt>
    <dgm:pt modelId="{EB7EE60E-6980-4893-8F96-05F4708F6046}" type="parTrans" cxnId="{F365ACD0-C6A1-44ED-99ED-A5BBBFDF0286}">
      <dgm:prSet/>
      <dgm:spPr/>
      <dgm:t>
        <a:bodyPr/>
        <a:lstStyle/>
        <a:p>
          <a:endParaRPr lang="fr-FR"/>
        </a:p>
      </dgm:t>
    </dgm:pt>
    <dgm:pt modelId="{9D173D04-6C55-42F3-B8B2-B1C1A610630D}" type="sibTrans" cxnId="{F365ACD0-C6A1-44ED-99ED-A5BBBFDF0286}">
      <dgm:prSet/>
      <dgm:spPr/>
      <dgm:t>
        <a:bodyPr/>
        <a:lstStyle/>
        <a:p>
          <a:endParaRPr lang="fr-FR"/>
        </a:p>
      </dgm:t>
    </dgm:pt>
    <dgm:pt modelId="{6FDB579B-0B2D-4A20-8C0D-419D1C9D200F}">
      <dgm:prSet phldrT="[Texte]"/>
      <dgm:spPr/>
      <dgm:t>
        <a:bodyPr/>
        <a:lstStyle/>
        <a:p>
          <a:r>
            <a:rPr lang="ar-MA" dirty="0" err="1" smtClean="0"/>
            <a:t>نبدا</a:t>
          </a:r>
          <a:r>
            <a:rPr lang="ar-MA" dirty="0" smtClean="0"/>
            <a:t> المشروع</a:t>
          </a:r>
          <a:endParaRPr lang="fr-FR" dirty="0"/>
        </a:p>
      </dgm:t>
    </dgm:pt>
    <dgm:pt modelId="{E04BD4E1-DE19-420B-BEC8-47FD083E4753}" type="parTrans" cxnId="{08274C5E-64FE-4E2B-BDF0-E7CED7E43260}">
      <dgm:prSet/>
      <dgm:spPr/>
      <dgm:t>
        <a:bodyPr/>
        <a:lstStyle/>
        <a:p>
          <a:endParaRPr lang="fr-FR"/>
        </a:p>
      </dgm:t>
    </dgm:pt>
    <dgm:pt modelId="{ECE15EA9-65FA-4321-9669-FEBD12B359E5}" type="sibTrans" cxnId="{08274C5E-64FE-4E2B-BDF0-E7CED7E43260}">
      <dgm:prSet/>
      <dgm:spPr/>
      <dgm:t>
        <a:bodyPr/>
        <a:lstStyle/>
        <a:p>
          <a:endParaRPr lang="fr-FR"/>
        </a:p>
      </dgm:t>
    </dgm:pt>
    <dgm:pt modelId="{DFE8BD0A-D57E-450B-A53F-9AA29B36583F}">
      <dgm:prSet phldrT="[Texte]"/>
      <dgm:spPr/>
      <dgm:t>
        <a:bodyPr/>
        <a:lstStyle/>
        <a:p>
          <a:r>
            <a:rPr lang="ar-MA" dirty="0" smtClean="0"/>
            <a:t>بش </a:t>
          </a:r>
          <a:r>
            <a:rPr lang="ar-MA" dirty="0" err="1" smtClean="0"/>
            <a:t>نبدا</a:t>
          </a:r>
          <a:r>
            <a:rPr lang="ar-MA" dirty="0" smtClean="0"/>
            <a:t>؟</a:t>
          </a:r>
          <a:endParaRPr lang="fr-FR" dirty="0"/>
        </a:p>
      </dgm:t>
    </dgm:pt>
    <dgm:pt modelId="{CAF4AFA5-580E-4FC0-924D-6EB6A95DD789}" type="parTrans" cxnId="{7167105E-B486-46ED-9A00-BE0696D01B99}">
      <dgm:prSet/>
      <dgm:spPr/>
      <dgm:t>
        <a:bodyPr/>
        <a:lstStyle/>
        <a:p>
          <a:endParaRPr lang="fr-FR"/>
        </a:p>
      </dgm:t>
    </dgm:pt>
    <dgm:pt modelId="{E8D0FA3E-F242-4826-9A10-6C922E21389B}" type="sibTrans" cxnId="{7167105E-B486-46ED-9A00-BE0696D01B99}">
      <dgm:prSet/>
      <dgm:spPr/>
      <dgm:t>
        <a:bodyPr/>
        <a:lstStyle/>
        <a:p>
          <a:endParaRPr lang="fr-FR"/>
        </a:p>
      </dgm:t>
    </dgm:pt>
    <dgm:pt modelId="{45671118-8549-4055-BD9D-6B0C17AAE0F0}" type="pres">
      <dgm:prSet presAssocID="{FF21BB47-352C-4C23-A6AD-E1BC953E05DB}" presName="diagram" presStyleCnt="0">
        <dgm:presLayoutVars>
          <dgm:chPref val="1"/>
          <dgm:dir val="rev"/>
          <dgm:animOne val="branch"/>
          <dgm:animLvl val="lvl"/>
          <dgm:resizeHandles val="exact"/>
        </dgm:presLayoutVars>
      </dgm:prSet>
      <dgm:spPr/>
      <dgm:t>
        <a:bodyPr/>
        <a:lstStyle/>
        <a:p>
          <a:endParaRPr lang="fr-FR"/>
        </a:p>
      </dgm:t>
    </dgm:pt>
    <dgm:pt modelId="{2EE5B80B-0F0D-4928-B13F-7704DD354293}" type="pres">
      <dgm:prSet presAssocID="{39DBEED2-BE78-4687-9034-4C198CA07B0D}" presName="root1" presStyleCnt="0"/>
      <dgm:spPr/>
    </dgm:pt>
    <dgm:pt modelId="{545DA178-0BC7-4657-A8BF-E1D1C891C9EA}" type="pres">
      <dgm:prSet presAssocID="{39DBEED2-BE78-4687-9034-4C198CA07B0D}" presName="LevelOneTextNode" presStyleLbl="node0" presStyleIdx="0" presStyleCnt="1">
        <dgm:presLayoutVars>
          <dgm:chPref val="3"/>
        </dgm:presLayoutVars>
      </dgm:prSet>
      <dgm:spPr/>
      <dgm:t>
        <a:bodyPr/>
        <a:lstStyle/>
        <a:p>
          <a:endParaRPr lang="fr-FR"/>
        </a:p>
      </dgm:t>
    </dgm:pt>
    <dgm:pt modelId="{11309EB3-56F1-4302-BB78-46AD7CE52987}" type="pres">
      <dgm:prSet presAssocID="{39DBEED2-BE78-4687-9034-4C198CA07B0D}" presName="level2hierChild" presStyleCnt="0"/>
      <dgm:spPr/>
    </dgm:pt>
    <dgm:pt modelId="{9B4E7283-8638-4D84-B6D3-242F4CDBDAF8}" type="pres">
      <dgm:prSet presAssocID="{796E8A0B-3D6C-4C3A-A2DB-4BCBA3A120E2}" presName="conn2-1" presStyleLbl="parChTrans1D2" presStyleIdx="0" presStyleCnt="2"/>
      <dgm:spPr/>
      <dgm:t>
        <a:bodyPr/>
        <a:lstStyle/>
        <a:p>
          <a:endParaRPr lang="fr-FR"/>
        </a:p>
      </dgm:t>
    </dgm:pt>
    <dgm:pt modelId="{32437474-7684-460D-8469-010D8DD7387D}" type="pres">
      <dgm:prSet presAssocID="{796E8A0B-3D6C-4C3A-A2DB-4BCBA3A120E2}" presName="connTx" presStyleLbl="parChTrans1D2" presStyleIdx="0" presStyleCnt="2"/>
      <dgm:spPr/>
      <dgm:t>
        <a:bodyPr/>
        <a:lstStyle/>
        <a:p>
          <a:endParaRPr lang="fr-FR"/>
        </a:p>
      </dgm:t>
    </dgm:pt>
    <dgm:pt modelId="{6935B4E6-E924-47D0-9F5C-37B045562BC2}" type="pres">
      <dgm:prSet presAssocID="{48005CFD-4089-4927-84D4-2F5CEA845800}" presName="root2" presStyleCnt="0"/>
      <dgm:spPr/>
    </dgm:pt>
    <dgm:pt modelId="{A4EAC129-E9DB-44EC-9A17-6F6AD0004C26}" type="pres">
      <dgm:prSet presAssocID="{48005CFD-4089-4927-84D4-2F5CEA845800}" presName="LevelTwoTextNode" presStyleLbl="node2" presStyleIdx="0" presStyleCnt="2">
        <dgm:presLayoutVars>
          <dgm:chPref val="3"/>
        </dgm:presLayoutVars>
      </dgm:prSet>
      <dgm:spPr/>
      <dgm:t>
        <a:bodyPr/>
        <a:lstStyle/>
        <a:p>
          <a:endParaRPr lang="fr-FR"/>
        </a:p>
      </dgm:t>
    </dgm:pt>
    <dgm:pt modelId="{C4F4BE11-558F-4963-BC20-AA4D7114A51F}" type="pres">
      <dgm:prSet presAssocID="{48005CFD-4089-4927-84D4-2F5CEA845800}" presName="level3hierChild" presStyleCnt="0"/>
      <dgm:spPr/>
    </dgm:pt>
    <dgm:pt modelId="{4392503B-FC43-43C7-AB51-F14973F24504}" type="pres">
      <dgm:prSet presAssocID="{2FD59DFF-4A37-4E16-9A6B-78FD93C134B6}" presName="conn2-1" presStyleLbl="parChTrans1D3" presStyleIdx="0" presStyleCnt="3"/>
      <dgm:spPr/>
      <dgm:t>
        <a:bodyPr/>
        <a:lstStyle/>
        <a:p>
          <a:endParaRPr lang="fr-FR"/>
        </a:p>
      </dgm:t>
    </dgm:pt>
    <dgm:pt modelId="{3B6563F4-1F7E-4607-86B3-DB6972BDDCFA}" type="pres">
      <dgm:prSet presAssocID="{2FD59DFF-4A37-4E16-9A6B-78FD93C134B6}" presName="connTx" presStyleLbl="parChTrans1D3" presStyleIdx="0" presStyleCnt="3"/>
      <dgm:spPr/>
      <dgm:t>
        <a:bodyPr/>
        <a:lstStyle/>
        <a:p>
          <a:endParaRPr lang="fr-FR"/>
        </a:p>
      </dgm:t>
    </dgm:pt>
    <dgm:pt modelId="{681A0952-599B-44AA-868E-361A828CE33B}" type="pres">
      <dgm:prSet presAssocID="{0795C7D9-86A1-40C4-B40E-BC814A44990B}" presName="root2" presStyleCnt="0"/>
      <dgm:spPr/>
    </dgm:pt>
    <dgm:pt modelId="{0C569009-47A9-4CAC-9C59-3BFF3DE376B3}" type="pres">
      <dgm:prSet presAssocID="{0795C7D9-86A1-40C4-B40E-BC814A44990B}" presName="LevelTwoTextNode" presStyleLbl="node3" presStyleIdx="0" presStyleCnt="3">
        <dgm:presLayoutVars>
          <dgm:chPref val="3"/>
        </dgm:presLayoutVars>
      </dgm:prSet>
      <dgm:spPr/>
      <dgm:t>
        <a:bodyPr/>
        <a:lstStyle/>
        <a:p>
          <a:endParaRPr lang="fr-FR"/>
        </a:p>
      </dgm:t>
    </dgm:pt>
    <dgm:pt modelId="{DE2CB88F-91D6-4EC2-8D71-72557668FB0E}" type="pres">
      <dgm:prSet presAssocID="{0795C7D9-86A1-40C4-B40E-BC814A44990B}" presName="level3hierChild" presStyleCnt="0"/>
      <dgm:spPr/>
    </dgm:pt>
    <dgm:pt modelId="{9CA5FE2B-1479-4E0C-80DF-6AEDB3897385}" type="pres">
      <dgm:prSet presAssocID="{EB7EE60E-6980-4893-8F96-05F4708F6046}" presName="conn2-1" presStyleLbl="parChTrans1D3" presStyleIdx="1" presStyleCnt="3"/>
      <dgm:spPr/>
      <dgm:t>
        <a:bodyPr/>
        <a:lstStyle/>
        <a:p>
          <a:endParaRPr lang="fr-FR"/>
        </a:p>
      </dgm:t>
    </dgm:pt>
    <dgm:pt modelId="{B876D8A8-AEFB-40E3-AEAF-0378388AEA57}" type="pres">
      <dgm:prSet presAssocID="{EB7EE60E-6980-4893-8F96-05F4708F6046}" presName="connTx" presStyleLbl="parChTrans1D3" presStyleIdx="1" presStyleCnt="3"/>
      <dgm:spPr/>
      <dgm:t>
        <a:bodyPr/>
        <a:lstStyle/>
        <a:p>
          <a:endParaRPr lang="fr-FR"/>
        </a:p>
      </dgm:t>
    </dgm:pt>
    <dgm:pt modelId="{84A7302B-EFCC-4CCE-BE91-D5DE11F9A118}" type="pres">
      <dgm:prSet presAssocID="{A134F0D3-3437-4B7D-A7EE-E5714157B305}" presName="root2" presStyleCnt="0"/>
      <dgm:spPr/>
    </dgm:pt>
    <dgm:pt modelId="{33343787-257A-4794-9DEF-070783A7A9B5}" type="pres">
      <dgm:prSet presAssocID="{A134F0D3-3437-4B7D-A7EE-E5714157B305}" presName="LevelTwoTextNode" presStyleLbl="node3" presStyleIdx="1" presStyleCnt="3">
        <dgm:presLayoutVars>
          <dgm:chPref val="3"/>
        </dgm:presLayoutVars>
      </dgm:prSet>
      <dgm:spPr/>
      <dgm:t>
        <a:bodyPr/>
        <a:lstStyle/>
        <a:p>
          <a:endParaRPr lang="fr-FR"/>
        </a:p>
      </dgm:t>
    </dgm:pt>
    <dgm:pt modelId="{62B325DA-A87F-4F46-9444-FD8651C9CCD8}" type="pres">
      <dgm:prSet presAssocID="{A134F0D3-3437-4B7D-A7EE-E5714157B305}" presName="level3hierChild" presStyleCnt="0"/>
      <dgm:spPr/>
    </dgm:pt>
    <dgm:pt modelId="{4B64CC65-FFAE-4F61-8EFF-DA7DB6AF3429}" type="pres">
      <dgm:prSet presAssocID="{E04BD4E1-DE19-420B-BEC8-47FD083E4753}" presName="conn2-1" presStyleLbl="parChTrans1D2" presStyleIdx="1" presStyleCnt="2"/>
      <dgm:spPr/>
      <dgm:t>
        <a:bodyPr/>
        <a:lstStyle/>
        <a:p>
          <a:endParaRPr lang="fr-FR"/>
        </a:p>
      </dgm:t>
    </dgm:pt>
    <dgm:pt modelId="{61CF1974-17FE-49EE-B815-91E14A989523}" type="pres">
      <dgm:prSet presAssocID="{E04BD4E1-DE19-420B-BEC8-47FD083E4753}" presName="connTx" presStyleLbl="parChTrans1D2" presStyleIdx="1" presStyleCnt="2"/>
      <dgm:spPr/>
      <dgm:t>
        <a:bodyPr/>
        <a:lstStyle/>
        <a:p>
          <a:endParaRPr lang="fr-FR"/>
        </a:p>
      </dgm:t>
    </dgm:pt>
    <dgm:pt modelId="{A8B72A9E-AEC9-4B0D-95E8-1FDE6B02A00A}" type="pres">
      <dgm:prSet presAssocID="{6FDB579B-0B2D-4A20-8C0D-419D1C9D200F}" presName="root2" presStyleCnt="0"/>
      <dgm:spPr/>
    </dgm:pt>
    <dgm:pt modelId="{D7158EDD-A5B6-4127-AEE4-96B1C41CF108}" type="pres">
      <dgm:prSet presAssocID="{6FDB579B-0B2D-4A20-8C0D-419D1C9D200F}" presName="LevelTwoTextNode" presStyleLbl="node2" presStyleIdx="1" presStyleCnt="2">
        <dgm:presLayoutVars>
          <dgm:chPref val="3"/>
        </dgm:presLayoutVars>
      </dgm:prSet>
      <dgm:spPr/>
      <dgm:t>
        <a:bodyPr/>
        <a:lstStyle/>
        <a:p>
          <a:endParaRPr lang="fr-FR"/>
        </a:p>
      </dgm:t>
    </dgm:pt>
    <dgm:pt modelId="{A8417F2D-3EBF-4006-B189-A994BB3BD83E}" type="pres">
      <dgm:prSet presAssocID="{6FDB579B-0B2D-4A20-8C0D-419D1C9D200F}" presName="level3hierChild" presStyleCnt="0"/>
      <dgm:spPr/>
    </dgm:pt>
    <dgm:pt modelId="{E21BB3B2-F96B-4954-9579-DC37368F8EA5}" type="pres">
      <dgm:prSet presAssocID="{CAF4AFA5-580E-4FC0-924D-6EB6A95DD789}" presName="conn2-1" presStyleLbl="parChTrans1D3" presStyleIdx="2" presStyleCnt="3"/>
      <dgm:spPr/>
      <dgm:t>
        <a:bodyPr/>
        <a:lstStyle/>
        <a:p>
          <a:endParaRPr lang="fr-FR"/>
        </a:p>
      </dgm:t>
    </dgm:pt>
    <dgm:pt modelId="{30921557-5726-45A6-B787-8B105263991B}" type="pres">
      <dgm:prSet presAssocID="{CAF4AFA5-580E-4FC0-924D-6EB6A95DD789}" presName="connTx" presStyleLbl="parChTrans1D3" presStyleIdx="2" presStyleCnt="3"/>
      <dgm:spPr/>
      <dgm:t>
        <a:bodyPr/>
        <a:lstStyle/>
        <a:p>
          <a:endParaRPr lang="fr-FR"/>
        </a:p>
      </dgm:t>
    </dgm:pt>
    <dgm:pt modelId="{F6A71AFB-3D10-487C-92DE-E076ED94CF87}" type="pres">
      <dgm:prSet presAssocID="{DFE8BD0A-D57E-450B-A53F-9AA29B36583F}" presName="root2" presStyleCnt="0"/>
      <dgm:spPr/>
    </dgm:pt>
    <dgm:pt modelId="{0999A0D0-C9C5-4064-9598-535594449DA8}" type="pres">
      <dgm:prSet presAssocID="{DFE8BD0A-D57E-450B-A53F-9AA29B36583F}" presName="LevelTwoTextNode" presStyleLbl="node3" presStyleIdx="2" presStyleCnt="3">
        <dgm:presLayoutVars>
          <dgm:chPref val="3"/>
        </dgm:presLayoutVars>
      </dgm:prSet>
      <dgm:spPr/>
      <dgm:t>
        <a:bodyPr/>
        <a:lstStyle/>
        <a:p>
          <a:endParaRPr lang="fr-FR"/>
        </a:p>
      </dgm:t>
    </dgm:pt>
    <dgm:pt modelId="{31370E70-EDA0-4C2A-B9F9-71A5A603AAD4}" type="pres">
      <dgm:prSet presAssocID="{DFE8BD0A-D57E-450B-A53F-9AA29B36583F}" presName="level3hierChild" presStyleCnt="0"/>
      <dgm:spPr/>
    </dgm:pt>
  </dgm:ptLst>
  <dgm:cxnLst>
    <dgm:cxn modelId="{C62E919F-364B-470B-930C-A476A9E4CDD7}" srcId="{48005CFD-4089-4927-84D4-2F5CEA845800}" destId="{0795C7D9-86A1-40C4-B40E-BC814A44990B}" srcOrd="0" destOrd="0" parTransId="{2FD59DFF-4A37-4E16-9A6B-78FD93C134B6}" sibTransId="{66184DDF-D738-4708-A2E7-0CFDD625D32B}"/>
    <dgm:cxn modelId="{60CB952B-0924-444B-9107-FEC390B935E8}" type="presOf" srcId="{0795C7D9-86A1-40C4-B40E-BC814A44990B}" destId="{0C569009-47A9-4CAC-9C59-3BFF3DE376B3}" srcOrd="0" destOrd="0" presId="urn:microsoft.com/office/officeart/2005/8/layout/hierarchy2"/>
    <dgm:cxn modelId="{47C13D01-3453-3B48-B795-DE0877C46AA5}" type="presOf" srcId="{A134F0D3-3437-4B7D-A7EE-E5714157B305}" destId="{33343787-257A-4794-9DEF-070783A7A9B5}" srcOrd="0" destOrd="0" presId="urn:microsoft.com/office/officeart/2005/8/layout/hierarchy2"/>
    <dgm:cxn modelId="{11C30F75-3F04-D94C-951C-0B37C4DD4DDB}" type="presOf" srcId="{796E8A0B-3D6C-4C3A-A2DB-4BCBA3A120E2}" destId="{32437474-7684-460D-8469-010D8DD7387D}" srcOrd="1" destOrd="0" presId="urn:microsoft.com/office/officeart/2005/8/layout/hierarchy2"/>
    <dgm:cxn modelId="{114D536C-02EE-4B06-AAA1-2A9CDC2716DD}" srcId="{FF21BB47-352C-4C23-A6AD-E1BC953E05DB}" destId="{39DBEED2-BE78-4687-9034-4C198CA07B0D}" srcOrd="0" destOrd="0" parTransId="{E7BA64D1-9842-4F2A-9ADB-5F6383262E39}" sibTransId="{BF4E015C-301C-46D4-9483-059BEBCAD301}"/>
    <dgm:cxn modelId="{BA1C5CA4-B964-B348-8BCE-607BF1F4A34B}" type="presOf" srcId="{FF21BB47-352C-4C23-A6AD-E1BC953E05DB}" destId="{45671118-8549-4055-BD9D-6B0C17AAE0F0}" srcOrd="0" destOrd="0" presId="urn:microsoft.com/office/officeart/2005/8/layout/hierarchy2"/>
    <dgm:cxn modelId="{6C8F73B0-6C18-B24C-8443-862FC6561CBB}" type="presOf" srcId="{6FDB579B-0B2D-4A20-8C0D-419D1C9D200F}" destId="{D7158EDD-A5B6-4127-AEE4-96B1C41CF108}" srcOrd="0" destOrd="0" presId="urn:microsoft.com/office/officeart/2005/8/layout/hierarchy2"/>
    <dgm:cxn modelId="{08274C5E-64FE-4E2B-BDF0-E7CED7E43260}" srcId="{39DBEED2-BE78-4687-9034-4C198CA07B0D}" destId="{6FDB579B-0B2D-4A20-8C0D-419D1C9D200F}" srcOrd="1" destOrd="0" parTransId="{E04BD4E1-DE19-420B-BEC8-47FD083E4753}" sibTransId="{ECE15EA9-65FA-4321-9669-FEBD12B359E5}"/>
    <dgm:cxn modelId="{7928140F-DAAA-D945-B3B9-1EDAED2490D0}" type="presOf" srcId="{796E8A0B-3D6C-4C3A-A2DB-4BCBA3A120E2}" destId="{9B4E7283-8638-4D84-B6D3-242F4CDBDAF8}" srcOrd="0" destOrd="0" presId="urn:microsoft.com/office/officeart/2005/8/layout/hierarchy2"/>
    <dgm:cxn modelId="{608390A7-3483-6B4A-9758-85D5485ABE16}" type="presOf" srcId="{2FD59DFF-4A37-4E16-9A6B-78FD93C134B6}" destId="{3B6563F4-1F7E-4607-86B3-DB6972BDDCFA}" srcOrd="1" destOrd="0" presId="urn:microsoft.com/office/officeart/2005/8/layout/hierarchy2"/>
    <dgm:cxn modelId="{F8BEB1CC-0BFC-3741-B966-866D25D49549}" type="presOf" srcId="{2FD59DFF-4A37-4E16-9A6B-78FD93C134B6}" destId="{4392503B-FC43-43C7-AB51-F14973F24504}" srcOrd="0" destOrd="0" presId="urn:microsoft.com/office/officeart/2005/8/layout/hierarchy2"/>
    <dgm:cxn modelId="{F365ACD0-C6A1-44ED-99ED-A5BBBFDF0286}" srcId="{48005CFD-4089-4927-84D4-2F5CEA845800}" destId="{A134F0D3-3437-4B7D-A7EE-E5714157B305}" srcOrd="1" destOrd="0" parTransId="{EB7EE60E-6980-4893-8F96-05F4708F6046}" sibTransId="{9D173D04-6C55-42F3-B8B2-B1C1A610630D}"/>
    <dgm:cxn modelId="{493EB1CA-4972-9D43-B0F0-AC28EBA5EC1A}" type="presOf" srcId="{E04BD4E1-DE19-420B-BEC8-47FD083E4753}" destId="{61CF1974-17FE-49EE-B815-91E14A989523}" srcOrd="1" destOrd="0" presId="urn:microsoft.com/office/officeart/2005/8/layout/hierarchy2"/>
    <dgm:cxn modelId="{916F6A29-157A-4C88-B2CE-5D8E65469847}" srcId="{39DBEED2-BE78-4687-9034-4C198CA07B0D}" destId="{48005CFD-4089-4927-84D4-2F5CEA845800}" srcOrd="0" destOrd="0" parTransId="{796E8A0B-3D6C-4C3A-A2DB-4BCBA3A120E2}" sibTransId="{12C4FBBD-A9E9-409F-ADC3-76ED98C1DC5D}"/>
    <dgm:cxn modelId="{BECF317B-7736-7043-8F2F-00DBFEBFCDC4}" type="presOf" srcId="{CAF4AFA5-580E-4FC0-924D-6EB6A95DD789}" destId="{E21BB3B2-F96B-4954-9579-DC37368F8EA5}" srcOrd="0" destOrd="0" presId="urn:microsoft.com/office/officeart/2005/8/layout/hierarchy2"/>
    <dgm:cxn modelId="{FF54E9E6-C7C0-8041-A35D-0096865DAD9D}" type="presOf" srcId="{E04BD4E1-DE19-420B-BEC8-47FD083E4753}" destId="{4B64CC65-FFAE-4F61-8EFF-DA7DB6AF3429}" srcOrd="0" destOrd="0" presId="urn:microsoft.com/office/officeart/2005/8/layout/hierarchy2"/>
    <dgm:cxn modelId="{467C283D-F633-B541-83C0-F74507B4E0FA}" type="presOf" srcId="{EB7EE60E-6980-4893-8F96-05F4708F6046}" destId="{9CA5FE2B-1479-4E0C-80DF-6AEDB3897385}" srcOrd="0" destOrd="0" presId="urn:microsoft.com/office/officeart/2005/8/layout/hierarchy2"/>
    <dgm:cxn modelId="{174183FC-25DB-B84A-852A-E248420BF684}" type="presOf" srcId="{48005CFD-4089-4927-84D4-2F5CEA845800}" destId="{A4EAC129-E9DB-44EC-9A17-6F6AD0004C26}" srcOrd="0" destOrd="0" presId="urn:microsoft.com/office/officeart/2005/8/layout/hierarchy2"/>
    <dgm:cxn modelId="{AA703EA4-FEF1-754A-832E-93EC07DECB82}" type="presOf" srcId="{DFE8BD0A-D57E-450B-A53F-9AA29B36583F}" destId="{0999A0D0-C9C5-4064-9598-535594449DA8}" srcOrd="0" destOrd="0" presId="urn:microsoft.com/office/officeart/2005/8/layout/hierarchy2"/>
    <dgm:cxn modelId="{7167105E-B486-46ED-9A00-BE0696D01B99}" srcId="{6FDB579B-0B2D-4A20-8C0D-419D1C9D200F}" destId="{DFE8BD0A-D57E-450B-A53F-9AA29B36583F}" srcOrd="0" destOrd="0" parTransId="{CAF4AFA5-580E-4FC0-924D-6EB6A95DD789}" sibTransId="{E8D0FA3E-F242-4826-9A10-6C922E21389B}"/>
    <dgm:cxn modelId="{2239DE94-A0ED-6D4A-802E-61C63F2773AC}" type="presOf" srcId="{EB7EE60E-6980-4893-8F96-05F4708F6046}" destId="{B876D8A8-AEFB-40E3-AEAF-0378388AEA57}" srcOrd="1" destOrd="0" presId="urn:microsoft.com/office/officeart/2005/8/layout/hierarchy2"/>
    <dgm:cxn modelId="{07811AB4-E05B-8440-96DE-AB734842C9AA}" type="presOf" srcId="{CAF4AFA5-580E-4FC0-924D-6EB6A95DD789}" destId="{30921557-5726-45A6-B787-8B105263991B}" srcOrd="1" destOrd="0" presId="urn:microsoft.com/office/officeart/2005/8/layout/hierarchy2"/>
    <dgm:cxn modelId="{7ABFEC01-4F1C-0A45-A303-6A523CEC7B19}" type="presOf" srcId="{39DBEED2-BE78-4687-9034-4C198CA07B0D}" destId="{545DA178-0BC7-4657-A8BF-E1D1C891C9EA}" srcOrd="0" destOrd="0" presId="urn:microsoft.com/office/officeart/2005/8/layout/hierarchy2"/>
    <dgm:cxn modelId="{5F7A2389-B68A-5642-8F90-921E74271EBD}" type="presParOf" srcId="{45671118-8549-4055-BD9D-6B0C17AAE0F0}" destId="{2EE5B80B-0F0D-4928-B13F-7704DD354293}" srcOrd="0" destOrd="0" presId="urn:microsoft.com/office/officeart/2005/8/layout/hierarchy2"/>
    <dgm:cxn modelId="{CAA295B0-E298-664D-8F20-61F8EB0D381C}" type="presParOf" srcId="{2EE5B80B-0F0D-4928-B13F-7704DD354293}" destId="{545DA178-0BC7-4657-A8BF-E1D1C891C9EA}" srcOrd="0" destOrd="0" presId="urn:microsoft.com/office/officeart/2005/8/layout/hierarchy2"/>
    <dgm:cxn modelId="{33D2A539-CB06-C545-99D9-FDC5116297F5}" type="presParOf" srcId="{2EE5B80B-0F0D-4928-B13F-7704DD354293}" destId="{11309EB3-56F1-4302-BB78-46AD7CE52987}" srcOrd="1" destOrd="0" presId="urn:microsoft.com/office/officeart/2005/8/layout/hierarchy2"/>
    <dgm:cxn modelId="{1D429A9F-EA13-7A47-8131-BC4667483795}" type="presParOf" srcId="{11309EB3-56F1-4302-BB78-46AD7CE52987}" destId="{9B4E7283-8638-4D84-B6D3-242F4CDBDAF8}" srcOrd="0" destOrd="0" presId="urn:microsoft.com/office/officeart/2005/8/layout/hierarchy2"/>
    <dgm:cxn modelId="{F699A10B-E25B-C948-A247-242D5E745DFA}" type="presParOf" srcId="{9B4E7283-8638-4D84-B6D3-242F4CDBDAF8}" destId="{32437474-7684-460D-8469-010D8DD7387D}" srcOrd="0" destOrd="0" presId="urn:microsoft.com/office/officeart/2005/8/layout/hierarchy2"/>
    <dgm:cxn modelId="{3C0807AF-03FA-034C-9D09-D852E95954C2}" type="presParOf" srcId="{11309EB3-56F1-4302-BB78-46AD7CE52987}" destId="{6935B4E6-E924-47D0-9F5C-37B045562BC2}" srcOrd="1" destOrd="0" presId="urn:microsoft.com/office/officeart/2005/8/layout/hierarchy2"/>
    <dgm:cxn modelId="{5CB48037-1C00-2845-AA02-CDC22B06B5CB}" type="presParOf" srcId="{6935B4E6-E924-47D0-9F5C-37B045562BC2}" destId="{A4EAC129-E9DB-44EC-9A17-6F6AD0004C26}" srcOrd="0" destOrd="0" presId="urn:microsoft.com/office/officeart/2005/8/layout/hierarchy2"/>
    <dgm:cxn modelId="{6E75C0EE-5938-794A-988D-302708A7FB98}" type="presParOf" srcId="{6935B4E6-E924-47D0-9F5C-37B045562BC2}" destId="{C4F4BE11-558F-4963-BC20-AA4D7114A51F}" srcOrd="1" destOrd="0" presId="urn:microsoft.com/office/officeart/2005/8/layout/hierarchy2"/>
    <dgm:cxn modelId="{FB9260E0-0A3B-494A-B512-BA2FE8511B3C}" type="presParOf" srcId="{C4F4BE11-558F-4963-BC20-AA4D7114A51F}" destId="{4392503B-FC43-43C7-AB51-F14973F24504}" srcOrd="0" destOrd="0" presId="urn:microsoft.com/office/officeart/2005/8/layout/hierarchy2"/>
    <dgm:cxn modelId="{0E1DB888-4528-1742-8E1C-8264E10543FD}" type="presParOf" srcId="{4392503B-FC43-43C7-AB51-F14973F24504}" destId="{3B6563F4-1F7E-4607-86B3-DB6972BDDCFA}" srcOrd="0" destOrd="0" presId="urn:microsoft.com/office/officeart/2005/8/layout/hierarchy2"/>
    <dgm:cxn modelId="{04DFE386-D14A-BF4E-A668-94CBA7505B99}" type="presParOf" srcId="{C4F4BE11-558F-4963-BC20-AA4D7114A51F}" destId="{681A0952-599B-44AA-868E-361A828CE33B}" srcOrd="1" destOrd="0" presId="urn:microsoft.com/office/officeart/2005/8/layout/hierarchy2"/>
    <dgm:cxn modelId="{24347E5B-B988-8747-9EBD-33ABA953019B}" type="presParOf" srcId="{681A0952-599B-44AA-868E-361A828CE33B}" destId="{0C569009-47A9-4CAC-9C59-3BFF3DE376B3}" srcOrd="0" destOrd="0" presId="urn:microsoft.com/office/officeart/2005/8/layout/hierarchy2"/>
    <dgm:cxn modelId="{70E38C79-ADC5-C545-A1D0-33E9E85114A4}" type="presParOf" srcId="{681A0952-599B-44AA-868E-361A828CE33B}" destId="{DE2CB88F-91D6-4EC2-8D71-72557668FB0E}" srcOrd="1" destOrd="0" presId="urn:microsoft.com/office/officeart/2005/8/layout/hierarchy2"/>
    <dgm:cxn modelId="{F2F600A9-A155-C342-AA0B-664806E116D7}" type="presParOf" srcId="{C4F4BE11-558F-4963-BC20-AA4D7114A51F}" destId="{9CA5FE2B-1479-4E0C-80DF-6AEDB3897385}" srcOrd="2" destOrd="0" presId="urn:microsoft.com/office/officeart/2005/8/layout/hierarchy2"/>
    <dgm:cxn modelId="{9FE04BEF-35F1-8C4C-8016-3B61D46ED03D}" type="presParOf" srcId="{9CA5FE2B-1479-4E0C-80DF-6AEDB3897385}" destId="{B876D8A8-AEFB-40E3-AEAF-0378388AEA57}" srcOrd="0" destOrd="0" presId="urn:microsoft.com/office/officeart/2005/8/layout/hierarchy2"/>
    <dgm:cxn modelId="{658A74B6-0C3B-A141-8846-B460EC69E55A}" type="presParOf" srcId="{C4F4BE11-558F-4963-BC20-AA4D7114A51F}" destId="{84A7302B-EFCC-4CCE-BE91-D5DE11F9A118}" srcOrd="3" destOrd="0" presId="urn:microsoft.com/office/officeart/2005/8/layout/hierarchy2"/>
    <dgm:cxn modelId="{5AE7ABD7-BE16-3C46-8D19-750931E51FE1}" type="presParOf" srcId="{84A7302B-EFCC-4CCE-BE91-D5DE11F9A118}" destId="{33343787-257A-4794-9DEF-070783A7A9B5}" srcOrd="0" destOrd="0" presId="urn:microsoft.com/office/officeart/2005/8/layout/hierarchy2"/>
    <dgm:cxn modelId="{5011DD4F-F45C-D542-989A-406985610FF7}" type="presParOf" srcId="{84A7302B-EFCC-4CCE-BE91-D5DE11F9A118}" destId="{62B325DA-A87F-4F46-9444-FD8651C9CCD8}" srcOrd="1" destOrd="0" presId="urn:microsoft.com/office/officeart/2005/8/layout/hierarchy2"/>
    <dgm:cxn modelId="{96399F84-A021-064A-B5E5-5C89DA670A70}" type="presParOf" srcId="{11309EB3-56F1-4302-BB78-46AD7CE52987}" destId="{4B64CC65-FFAE-4F61-8EFF-DA7DB6AF3429}" srcOrd="2" destOrd="0" presId="urn:microsoft.com/office/officeart/2005/8/layout/hierarchy2"/>
    <dgm:cxn modelId="{385912A1-406A-0F4B-8F38-E5CB0CEC9E52}" type="presParOf" srcId="{4B64CC65-FFAE-4F61-8EFF-DA7DB6AF3429}" destId="{61CF1974-17FE-49EE-B815-91E14A989523}" srcOrd="0" destOrd="0" presId="urn:microsoft.com/office/officeart/2005/8/layout/hierarchy2"/>
    <dgm:cxn modelId="{D2201037-78D9-874B-9F1E-D10E9BB6D744}" type="presParOf" srcId="{11309EB3-56F1-4302-BB78-46AD7CE52987}" destId="{A8B72A9E-AEC9-4B0D-95E8-1FDE6B02A00A}" srcOrd="3" destOrd="0" presId="urn:microsoft.com/office/officeart/2005/8/layout/hierarchy2"/>
    <dgm:cxn modelId="{286AA557-ED27-C540-8C4B-33575E4355BB}" type="presParOf" srcId="{A8B72A9E-AEC9-4B0D-95E8-1FDE6B02A00A}" destId="{D7158EDD-A5B6-4127-AEE4-96B1C41CF108}" srcOrd="0" destOrd="0" presId="urn:microsoft.com/office/officeart/2005/8/layout/hierarchy2"/>
    <dgm:cxn modelId="{377E4F5E-536E-6D4F-B5DD-7239591968DE}" type="presParOf" srcId="{A8B72A9E-AEC9-4B0D-95E8-1FDE6B02A00A}" destId="{A8417F2D-3EBF-4006-B189-A994BB3BD83E}" srcOrd="1" destOrd="0" presId="urn:microsoft.com/office/officeart/2005/8/layout/hierarchy2"/>
    <dgm:cxn modelId="{A4CFB3E4-9CCD-EE44-A0DC-F3EAF14F4FD4}" type="presParOf" srcId="{A8417F2D-3EBF-4006-B189-A994BB3BD83E}" destId="{E21BB3B2-F96B-4954-9579-DC37368F8EA5}" srcOrd="0" destOrd="0" presId="urn:microsoft.com/office/officeart/2005/8/layout/hierarchy2"/>
    <dgm:cxn modelId="{42C0A3B7-99A3-E748-BC11-90C90F9D9BF2}" type="presParOf" srcId="{E21BB3B2-F96B-4954-9579-DC37368F8EA5}" destId="{30921557-5726-45A6-B787-8B105263991B}" srcOrd="0" destOrd="0" presId="urn:microsoft.com/office/officeart/2005/8/layout/hierarchy2"/>
    <dgm:cxn modelId="{77F8A45B-2878-7743-B653-BD09FEC766F0}" type="presParOf" srcId="{A8417F2D-3EBF-4006-B189-A994BB3BD83E}" destId="{F6A71AFB-3D10-487C-92DE-E076ED94CF87}" srcOrd="1" destOrd="0" presId="urn:microsoft.com/office/officeart/2005/8/layout/hierarchy2"/>
    <dgm:cxn modelId="{CE3C903B-CFEA-2043-AF36-F5C0A51EB70C}" type="presParOf" srcId="{F6A71AFB-3D10-487C-92DE-E076ED94CF87}" destId="{0999A0D0-C9C5-4064-9598-535594449DA8}" srcOrd="0" destOrd="0" presId="urn:microsoft.com/office/officeart/2005/8/layout/hierarchy2"/>
    <dgm:cxn modelId="{E1ACD27D-CFD0-5543-BF1A-65A25C489CB8}" type="presParOf" srcId="{F6A71AFB-3D10-487C-92DE-E076ED94CF87}" destId="{31370E70-EDA0-4C2A-B9F9-71A5A603AAD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EA9722-9BD0-45B9-8A67-78F7C0CD0732}" type="doc">
      <dgm:prSet loTypeId="urn:microsoft.com/office/officeart/2005/8/layout/hProcess9" loCatId="process" qsTypeId="urn:microsoft.com/office/officeart/2005/8/quickstyle/simple1" qsCatId="simple" csTypeId="urn:microsoft.com/office/officeart/2005/8/colors/colorful1#7" csCatId="colorful" phldr="1"/>
      <dgm:spPr/>
    </dgm:pt>
    <dgm:pt modelId="{015B29B8-819E-402A-8BD1-433BE2433582}">
      <dgm:prSet phldrT="[Texte]"/>
      <dgm:spPr/>
      <dgm:t>
        <a:bodyPr/>
        <a:lstStyle/>
        <a:p>
          <a:pPr rtl="1"/>
          <a:r>
            <a:rPr lang="ar-MA" dirty="0" smtClean="0"/>
            <a:t>نحدد المشروع </a:t>
          </a:r>
          <a:r>
            <a:rPr lang="ar-MA" dirty="0" err="1" smtClean="0"/>
            <a:t>ديالي</a:t>
          </a:r>
          <a:endParaRPr lang="fr-FR" dirty="0"/>
        </a:p>
      </dgm:t>
    </dgm:pt>
    <dgm:pt modelId="{2F2CD60D-AD2E-4EC8-A90C-43F7F03C4883}" type="parTrans" cxnId="{1571FD69-6494-4F64-8F71-A5DC0C48A15F}">
      <dgm:prSet/>
      <dgm:spPr/>
      <dgm:t>
        <a:bodyPr/>
        <a:lstStyle/>
        <a:p>
          <a:endParaRPr lang="fr-FR"/>
        </a:p>
      </dgm:t>
    </dgm:pt>
    <dgm:pt modelId="{44D32C54-58EF-4FD2-AD6A-998E7F25866A}" type="sibTrans" cxnId="{1571FD69-6494-4F64-8F71-A5DC0C48A15F}">
      <dgm:prSet/>
      <dgm:spPr/>
      <dgm:t>
        <a:bodyPr/>
        <a:lstStyle/>
        <a:p>
          <a:endParaRPr lang="fr-FR"/>
        </a:p>
      </dgm:t>
    </dgm:pt>
    <dgm:pt modelId="{92D9C38A-718F-41FB-A181-80AADE7736B9}">
      <dgm:prSet phldrT="[Texte]"/>
      <dgm:spPr/>
      <dgm:t>
        <a:bodyPr/>
        <a:lstStyle/>
        <a:p>
          <a:r>
            <a:rPr lang="ar-MA" dirty="0" smtClean="0"/>
            <a:t>نعرف السوق </a:t>
          </a:r>
          <a:r>
            <a:rPr lang="ar-MA" dirty="0" err="1" smtClean="0"/>
            <a:t>و</a:t>
          </a:r>
          <a:r>
            <a:rPr lang="ar-MA" dirty="0" smtClean="0"/>
            <a:t> </a:t>
          </a:r>
          <a:r>
            <a:rPr lang="ar-MA" dirty="0" err="1" smtClean="0"/>
            <a:t>شنو</a:t>
          </a:r>
          <a:r>
            <a:rPr lang="ar-MA" dirty="0" smtClean="0"/>
            <a:t> </a:t>
          </a:r>
          <a:r>
            <a:rPr lang="ar-MA" dirty="0" err="1" smtClean="0"/>
            <a:t>خصو</a:t>
          </a:r>
          <a:endParaRPr lang="fr-FR" dirty="0"/>
        </a:p>
      </dgm:t>
    </dgm:pt>
    <dgm:pt modelId="{7E67A106-CC06-4947-B529-CC7C77698B92}" type="parTrans" cxnId="{34537EEA-1AD6-460A-B25D-746B8DEE9A67}">
      <dgm:prSet/>
      <dgm:spPr/>
      <dgm:t>
        <a:bodyPr/>
        <a:lstStyle/>
        <a:p>
          <a:endParaRPr lang="fr-FR"/>
        </a:p>
      </dgm:t>
    </dgm:pt>
    <dgm:pt modelId="{0F985363-7352-4CA0-B3F2-B5F5245F28A3}" type="sibTrans" cxnId="{34537EEA-1AD6-460A-B25D-746B8DEE9A67}">
      <dgm:prSet/>
      <dgm:spPr/>
      <dgm:t>
        <a:bodyPr/>
        <a:lstStyle/>
        <a:p>
          <a:endParaRPr lang="fr-FR"/>
        </a:p>
      </dgm:t>
    </dgm:pt>
    <dgm:pt modelId="{51DEB8E7-1DB4-46B2-925B-04D2CE8C1D68}">
      <dgm:prSet phldrT="[Texte]"/>
      <dgm:spPr/>
      <dgm:t>
        <a:bodyPr/>
        <a:lstStyle/>
        <a:p>
          <a:r>
            <a:rPr lang="ar-MA" dirty="0" smtClean="0"/>
            <a:t>نعرف </a:t>
          </a:r>
          <a:r>
            <a:rPr lang="ar-MA" dirty="0" err="1" smtClean="0"/>
            <a:t>كيفاش</a:t>
          </a:r>
          <a:r>
            <a:rPr lang="ar-MA" dirty="0" smtClean="0"/>
            <a:t> نبيع</a:t>
          </a:r>
          <a:endParaRPr lang="fr-FR" dirty="0"/>
        </a:p>
      </dgm:t>
    </dgm:pt>
    <dgm:pt modelId="{EEA77820-3886-4042-AC44-1C6BB5A47041}" type="parTrans" cxnId="{5405ECB8-069E-4103-97D5-9B2B1C30FA1A}">
      <dgm:prSet/>
      <dgm:spPr/>
      <dgm:t>
        <a:bodyPr/>
        <a:lstStyle/>
        <a:p>
          <a:endParaRPr lang="fr-FR"/>
        </a:p>
      </dgm:t>
    </dgm:pt>
    <dgm:pt modelId="{A4FAEC43-FD5D-45C8-B2C2-7E0755ED307E}" type="sibTrans" cxnId="{5405ECB8-069E-4103-97D5-9B2B1C30FA1A}">
      <dgm:prSet/>
      <dgm:spPr/>
      <dgm:t>
        <a:bodyPr/>
        <a:lstStyle/>
        <a:p>
          <a:endParaRPr lang="fr-FR"/>
        </a:p>
      </dgm:t>
    </dgm:pt>
    <dgm:pt modelId="{0582D32A-DB19-472C-AB78-9D561876DA04}">
      <dgm:prSet phldrT="[Texte]"/>
      <dgm:spPr/>
      <dgm:t>
        <a:bodyPr/>
        <a:lstStyle/>
        <a:p>
          <a:r>
            <a:rPr lang="ar-MA" dirty="0" smtClean="0"/>
            <a:t>نعرف </a:t>
          </a:r>
          <a:r>
            <a:rPr lang="ar-MA" dirty="0" err="1" smtClean="0"/>
            <a:t>شحال</a:t>
          </a:r>
          <a:r>
            <a:rPr lang="ar-MA" dirty="0" smtClean="0"/>
            <a:t> خصني نخرج </a:t>
          </a:r>
          <a:r>
            <a:rPr lang="ar-MA" dirty="0" err="1" smtClean="0"/>
            <a:t>و</a:t>
          </a:r>
          <a:r>
            <a:rPr lang="ar-MA" dirty="0" smtClean="0"/>
            <a:t> نربح </a:t>
          </a:r>
          <a:r>
            <a:rPr lang="ar-MA" dirty="0" err="1" smtClean="0"/>
            <a:t>ديال</a:t>
          </a:r>
          <a:r>
            <a:rPr lang="ar-MA" dirty="0" smtClean="0"/>
            <a:t> فلوس</a:t>
          </a:r>
          <a:endParaRPr lang="fr-FR" dirty="0"/>
        </a:p>
      </dgm:t>
    </dgm:pt>
    <dgm:pt modelId="{68D0A0E2-24EE-4DB3-B611-50A2DA476D0F}" type="parTrans" cxnId="{E0B3E563-EE36-4DEE-8753-95F1FE8B0520}">
      <dgm:prSet/>
      <dgm:spPr/>
      <dgm:t>
        <a:bodyPr/>
        <a:lstStyle/>
        <a:p>
          <a:endParaRPr lang="fr-FR"/>
        </a:p>
      </dgm:t>
    </dgm:pt>
    <dgm:pt modelId="{FDAA7BA9-061A-4585-B342-839B46F79465}" type="sibTrans" cxnId="{E0B3E563-EE36-4DEE-8753-95F1FE8B0520}">
      <dgm:prSet/>
      <dgm:spPr/>
      <dgm:t>
        <a:bodyPr/>
        <a:lstStyle/>
        <a:p>
          <a:endParaRPr lang="fr-FR"/>
        </a:p>
      </dgm:t>
    </dgm:pt>
    <dgm:pt modelId="{141C308B-BCD4-45FB-8237-8D45F75C46D2}" type="pres">
      <dgm:prSet presAssocID="{E9EA9722-9BD0-45B9-8A67-78F7C0CD0732}" presName="CompostProcess" presStyleCnt="0">
        <dgm:presLayoutVars>
          <dgm:dir val="rev"/>
          <dgm:resizeHandles val="exact"/>
        </dgm:presLayoutVars>
      </dgm:prSet>
      <dgm:spPr/>
    </dgm:pt>
    <dgm:pt modelId="{B1728138-66F0-4B20-85A0-2513A9CE5499}" type="pres">
      <dgm:prSet presAssocID="{E9EA9722-9BD0-45B9-8A67-78F7C0CD0732}" presName="arrow" presStyleLbl="bgShp" presStyleIdx="0" presStyleCnt="1"/>
      <dgm:spPr/>
    </dgm:pt>
    <dgm:pt modelId="{411FF91A-AA5B-4695-AB88-529F008F5429}" type="pres">
      <dgm:prSet presAssocID="{E9EA9722-9BD0-45B9-8A67-78F7C0CD0732}" presName="linearProcess" presStyleCnt="0"/>
      <dgm:spPr/>
    </dgm:pt>
    <dgm:pt modelId="{87713D83-C23F-4C71-987E-302728AE60B3}" type="pres">
      <dgm:prSet presAssocID="{015B29B8-819E-402A-8BD1-433BE2433582}" presName="textNode" presStyleLbl="node1" presStyleIdx="0" presStyleCnt="4">
        <dgm:presLayoutVars>
          <dgm:bulletEnabled val="1"/>
        </dgm:presLayoutVars>
      </dgm:prSet>
      <dgm:spPr/>
      <dgm:t>
        <a:bodyPr/>
        <a:lstStyle/>
        <a:p>
          <a:endParaRPr lang="fr-FR"/>
        </a:p>
      </dgm:t>
    </dgm:pt>
    <dgm:pt modelId="{ECF7439D-95FF-40C9-B20F-902B20686533}" type="pres">
      <dgm:prSet presAssocID="{44D32C54-58EF-4FD2-AD6A-998E7F25866A}" presName="sibTrans" presStyleCnt="0"/>
      <dgm:spPr/>
    </dgm:pt>
    <dgm:pt modelId="{8C10E01C-2CE8-4C8F-9BA9-5337262629E9}" type="pres">
      <dgm:prSet presAssocID="{92D9C38A-718F-41FB-A181-80AADE7736B9}" presName="textNode" presStyleLbl="node1" presStyleIdx="1" presStyleCnt="4">
        <dgm:presLayoutVars>
          <dgm:bulletEnabled val="1"/>
        </dgm:presLayoutVars>
      </dgm:prSet>
      <dgm:spPr/>
      <dgm:t>
        <a:bodyPr/>
        <a:lstStyle/>
        <a:p>
          <a:endParaRPr lang="fr-FR"/>
        </a:p>
      </dgm:t>
    </dgm:pt>
    <dgm:pt modelId="{82A001DA-1863-491D-8249-862BF1CB8BCE}" type="pres">
      <dgm:prSet presAssocID="{0F985363-7352-4CA0-B3F2-B5F5245F28A3}" presName="sibTrans" presStyleCnt="0"/>
      <dgm:spPr/>
    </dgm:pt>
    <dgm:pt modelId="{66853EB5-6142-4686-81BA-6A36A250B64A}" type="pres">
      <dgm:prSet presAssocID="{51DEB8E7-1DB4-46B2-925B-04D2CE8C1D68}" presName="textNode" presStyleLbl="node1" presStyleIdx="2" presStyleCnt="4">
        <dgm:presLayoutVars>
          <dgm:bulletEnabled val="1"/>
        </dgm:presLayoutVars>
      </dgm:prSet>
      <dgm:spPr/>
      <dgm:t>
        <a:bodyPr/>
        <a:lstStyle/>
        <a:p>
          <a:endParaRPr lang="fr-FR"/>
        </a:p>
      </dgm:t>
    </dgm:pt>
    <dgm:pt modelId="{3270BF2C-4FD8-45A9-A67A-EB80761E1CCC}" type="pres">
      <dgm:prSet presAssocID="{A4FAEC43-FD5D-45C8-B2C2-7E0755ED307E}" presName="sibTrans" presStyleCnt="0"/>
      <dgm:spPr/>
    </dgm:pt>
    <dgm:pt modelId="{A7A76CB7-89D7-4138-BB39-C44D3DACEBB0}" type="pres">
      <dgm:prSet presAssocID="{0582D32A-DB19-472C-AB78-9D561876DA04}" presName="textNode" presStyleLbl="node1" presStyleIdx="3" presStyleCnt="4">
        <dgm:presLayoutVars>
          <dgm:bulletEnabled val="1"/>
        </dgm:presLayoutVars>
      </dgm:prSet>
      <dgm:spPr/>
      <dgm:t>
        <a:bodyPr/>
        <a:lstStyle/>
        <a:p>
          <a:endParaRPr lang="fr-FR"/>
        </a:p>
      </dgm:t>
    </dgm:pt>
  </dgm:ptLst>
  <dgm:cxnLst>
    <dgm:cxn modelId="{AB4639DA-1221-D24B-9F8D-460BC7E23E5F}" type="presOf" srcId="{015B29B8-819E-402A-8BD1-433BE2433582}" destId="{87713D83-C23F-4C71-987E-302728AE60B3}" srcOrd="0" destOrd="0" presId="urn:microsoft.com/office/officeart/2005/8/layout/hProcess9"/>
    <dgm:cxn modelId="{5405ECB8-069E-4103-97D5-9B2B1C30FA1A}" srcId="{E9EA9722-9BD0-45B9-8A67-78F7C0CD0732}" destId="{51DEB8E7-1DB4-46B2-925B-04D2CE8C1D68}" srcOrd="2" destOrd="0" parTransId="{EEA77820-3886-4042-AC44-1C6BB5A47041}" sibTransId="{A4FAEC43-FD5D-45C8-B2C2-7E0755ED307E}"/>
    <dgm:cxn modelId="{228BAD9B-88C2-9145-8D53-0F6F0820E503}" type="presOf" srcId="{E9EA9722-9BD0-45B9-8A67-78F7C0CD0732}" destId="{141C308B-BCD4-45FB-8237-8D45F75C46D2}" srcOrd="0" destOrd="0" presId="urn:microsoft.com/office/officeart/2005/8/layout/hProcess9"/>
    <dgm:cxn modelId="{1571FD69-6494-4F64-8F71-A5DC0C48A15F}" srcId="{E9EA9722-9BD0-45B9-8A67-78F7C0CD0732}" destId="{015B29B8-819E-402A-8BD1-433BE2433582}" srcOrd="0" destOrd="0" parTransId="{2F2CD60D-AD2E-4EC8-A90C-43F7F03C4883}" sibTransId="{44D32C54-58EF-4FD2-AD6A-998E7F25866A}"/>
    <dgm:cxn modelId="{10A779F0-300D-CA4D-B595-F63953BF73EA}" type="presOf" srcId="{0582D32A-DB19-472C-AB78-9D561876DA04}" destId="{A7A76CB7-89D7-4138-BB39-C44D3DACEBB0}" srcOrd="0" destOrd="0" presId="urn:microsoft.com/office/officeart/2005/8/layout/hProcess9"/>
    <dgm:cxn modelId="{00F0028E-F1BF-124F-9F24-D702DE705219}" type="presOf" srcId="{92D9C38A-718F-41FB-A181-80AADE7736B9}" destId="{8C10E01C-2CE8-4C8F-9BA9-5337262629E9}" srcOrd="0" destOrd="0" presId="urn:microsoft.com/office/officeart/2005/8/layout/hProcess9"/>
    <dgm:cxn modelId="{3377E0EA-0BDD-DD48-B9C3-05B3BFB35C62}" type="presOf" srcId="{51DEB8E7-1DB4-46B2-925B-04D2CE8C1D68}" destId="{66853EB5-6142-4686-81BA-6A36A250B64A}" srcOrd="0" destOrd="0" presId="urn:microsoft.com/office/officeart/2005/8/layout/hProcess9"/>
    <dgm:cxn modelId="{34537EEA-1AD6-460A-B25D-746B8DEE9A67}" srcId="{E9EA9722-9BD0-45B9-8A67-78F7C0CD0732}" destId="{92D9C38A-718F-41FB-A181-80AADE7736B9}" srcOrd="1" destOrd="0" parTransId="{7E67A106-CC06-4947-B529-CC7C77698B92}" sibTransId="{0F985363-7352-4CA0-B3F2-B5F5245F28A3}"/>
    <dgm:cxn modelId="{E0B3E563-EE36-4DEE-8753-95F1FE8B0520}" srcId="{E9EA9722-9BD0-45B9-8A67-78F7C0CD0732}" destId="{0582D32A-DB19-472C-AB78-9D561876DA04}" srcOrd="3" destOrd="0" parTransId="{68D0A0E2-24EE-4DB3-B611-50A2DA476D0F}" sibTransId="{FDAA7BA9-061A-4585-B342-839B46F79465}"/>
    <dgm:cxn modelId="{FD10B0BD-D97E-DA4D-8F38-AA0B07C8E532}" type="presParOf" srcId="{141C308B-BCD4-45FB-8237-8D45F75C46D2}" destId="{B1728138-66F0-4B20-85A0-2513A9CE5499}" srcOrd="0" destOrd="0" presId="urn:microsoft.com/office/officeart/2005/8/layout/hProcess9"/>
    <dgm:cxn modelId="{CAE0F01A-C746-E441-A904-3EEE60936FC2}" type="presParOf" srcId="{141C308B-BCD4-45FB-8237-8D45F75C46D2}" destId="{411FF91A-AA5B-4695-AB88-529F008F5429}" srcOrd="1" destOrd="0" presId="urn:microsoft.com/office/officeart/2005/8/layout/hProcess9"/>
    <dgm:cxn modelId="{B6ED6894-6BD7-EB46-8D3C-7A61264F5B46}" type="presParOf" srcId="{411FF91A-AA5B-4695-AB88-529F008F5429}" destId="{87713D83-C23F-4C71-987E-302728AE60B3}" srcOrd="0" destOrd="0" presId="urn:microsoft.com/office/officeart/2005/8/layout/hProcess9"/>
    <dgm:cxn modelId="{5FB4309B-E90E-FD4F-9C34-90BEF72C7C79}" type="presParOf" srcId="{411FF91A-AA5B-4695-AB88-529F008F5429}" destId="{ECF7439D-95FF-40C9-B20F-902B20686533}" srcOrd="1" destOrd="0" presId="urn:microsoft.com/office/officeart/2005/8/layout/hProcess9"/>
    <dgm:cxn modelId="{A3B45B1A-526F-A949-A295-59810F55C60A}" type="presParOf" srcId="{411FF91A-AA5B-4695-AB88-529F008F5429}" destId="{8C10E01C-2CE8-4C8F-9BA9-5337262629E9}" srcOrd="2" destOrd="0" presId="urn:microsoft.com/office/officeart/2005/8/layout/hProcess9"/>
    <dgm:cxn modelId="{68559694-1ABE-D74A-BF1B-4BB81719C739}" type="presParOf" srcId="{411FF91A-AA5B-4695-AB88-529F008F5429}" destId="{82A001DA-1863-491D-8249-862BF1CB8BCE}" srcOrd="3" destOrd="0" presId="urn:microsoft.com/office/officeart/2005/8/layout/hProcess9"/>
    <dgm:cxn modelId="{D2FF70B0-A6B8-4145-B77F-75A6B8954650}" type="presParOf" srcId="{411FF91A-AA5B-4695-AB88-529F008F5429}" destId="{66853EB5-6142-4686-81BA-6A36A250B64A}" srcOrd="4" destOrd="0" presId="urn:microsoft.com/office/officeart/2005/8/layout/hProcess9"/>
    <dgm:cxn modelId="{1A107D5F-2677-3A42-B775-E2E426C3777C}" type="presParOf" srcId="{411FF91A-AA5B-4695-AB88-529F008F5429}" destId="{3270BF2C-4FD8-45A9-A67A-EB80761E1CCC}" srcOrd="5" destOrd="0" presId="urn:microsoft.com/office/officeart/2005/8/layout/hProcess9"/>
    <dgm:cxn modelId="{D519AAD5-B7FB-6845-B6FF-0CD9389654FD}" type="presParOf" srcId="{411FF91A-AA5B-4695-AB88-529F008F5429}" destId="{A7A76CB7-89D7-4138-BB39-C44D3DACEBB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15B6D7-6671-4437-B1E1-6F8BFB8FAE6A}" type="doc">
      <dgm:prSet loTypeId="urn:microsoft.com/office/officeart/2005/8/layout/process5" loCatId="process" qsTypeId="urn:microsoft.com/office/officeart/2005/8/quickstyle/simple1" qsCatId="simple" csTypeId="urn:microsoft.com/office/officeart/2005/8/colors/colorful1#8" csCatId="colorful" phldr="1"/>
      <dgm:spPr/>
      <dgm:t>
        <a:bodyPr/>
        <a:lstStyle/>
        <a:p>
          <a:endParaRPr lang="fr-FR"/>
        </a:p>
      </dgm:t>
    </dgm:pt>
    <dgm:pt modelId="{BA6EF475-C636-43AA-9FFE-D43F26A1A086}">
      <dgm:prSet phldrT="[Texte]"/>
      <dgm:spPr/>
      <dgm:t>
        <a:bodyPr/>
        <a:lstStyle/>
        <a:p>
          <a:r>
            <a:rPr lang="ar-MA" dirty="0" smtClean="0"/>
            <a:t>المعرفة</a:t>
          </a:r>
          <a:endParaRPr lang="fr-FR" dirty="0"/>
        </a:p>
      </dgm:t>
    </dgm:pt>
    <dgm:pt modelId="{7260C34F-438C-47F1-94AA-CC415CF58DCF}" type="parTrans" cxnId="{7219C88E-D5BA-4B60-9858-B7A2A8D646DA}">
      <dgm:prSet/>
      <dgm:spPr/>
      <dgm:t>
        <a:bodyPr/>
        <a:lstStyle/>
        <a:p>
          <a:endParaRPr lang="fr-FR"/>
        </a:p>
      </dgm:t>
    </dgm:pt>
    <dgm:pt modelId="{1EDAF195-719A-43A1-904D-45D0E8B78E5E}" type="sibTrans" cxnId="{7219C88E-D5BA-4B60-9858-B7A2A8D646DA}">
      <dgm:prSet/>
      <dgm:spPr/>
      <dgm:t>
        <a:bodyPr/>
        <a:lstStyle/>
        <a:p>
          <a:endParaRPr lang="fr-FR"/>
        </a:p>
      </dgm:t>
    </dgm:pt>
    <dgm:pt modelId="{6348E306-47AC-473E-AD61-756E16E48890}">
      <dgm:prSet phldrT="[Texte]"/>
      <dgm:spPr/>
      <dgm:t>
        <a:bodyPr/>
        <a:lstStyle/>
        <a:p>
          <a:r>
            <a:rPr lang="ar-MA" dirty="0" smtClean="0"/>
            <a:t>الخدمة</a:t>
          </a:r>
          <a:endParaRPr lang="fr-FR" dirty="0"/>
        </a:p>
      </dgm:t>
    </dgm:pt>
    <dgm:pt modelId="{3D2F07EC-6805-4EAA-9644-EFFCC5D1AD3C}" type="parTrans" cxnId="{359F2E75-8397-4620-97B8-A9399180FB35}">
      <dgm:prSet/>
      <dgm:spPr/>
      <dgm:t>
        <a:bodyPr/>
        <a:lstStyle/>
        <a:p>
          <a:endParaRPr lang="fr-FR"/>
        </a:p>
      </dgm:t>
    </dgm:pt>
    <dgm:pt modelId="{8DAF354C-652B-4DF9-82C3-018363C8EEE5}" type="sibTrans" cxnId="{359F2E75-8397-4620-97B8-A9399180FB35}">
      <dgm:prSet/>
      <dgm:spPr/>
      <dgm:t>
        <a:bodyPr/>
        <a:lstStyle/>
        <a:p>
          <a:endParaRPr lang="fr-FR"/>
        </a:p>
      </dgm:t>
    </dgm:pt>
    <dgm:pt modelId="{C223A57C-54FA-414B-94AC-8CDFC797F9AC}">
      <dgm:prSet phldrT="[Texte]"/>
      <dgm:spPr/>
      <dgm:t>
        <a:bodyPr/>
        <a:lstStyle/>
        <a:p>
          <a:r>
            <a:rPr lang="ar-MA" dirty="0" smtClean="0"/>
            <a:t>الإمكانيات</a:t>
          </a:r>
          <a:endParaRPr lang="fr-FR" dirty="0"/>
        </a:p>
      </dgm:t>
    </dgm:pt>
    <dgm:pt modelId="{21F66C4B-56CE-47ED-A142-10409A7D9754}" type="parTrans" cxnId="{173C32AE-4AEC-4A15-A38F-D5C6E0BC80FC}">
      <dgm:prSet/>
      <dgm:spPr/>
      <dgm:t>
        <a:bodyPr/>
        <a:lstStyle/>
        <a:p>
          <a:endParaRPr lang="fr-FR"/>
        </a:p>
      </dgm:t>
    </dgm:pt>
    <dgm:pt modelId="{E5B596A5-6E49-4C4D-A60A-374F0DDCD5D8}" type="sibTrans" cxnId="{173C32AE-4AEC-4A15-A38F-D5C6E0BC80FC}">
      <dgm:prSet/>
      <dgm:spPr/>
      <dgm:t>
        <a:bodyPr/>
        <a:lstStyle/>
        <a:p>
          <a:endParaRPr lang="fr-FR"/>
        </a:p>
      </dgm:t>
    </dgm:pt>
    <dgm:pt modelId="{FBAE67DF-489C-42BC-9F45-939446E0FB3B}">
      <dgm:prSet phldrT="[Texte]"/>
      <dgm:spPr/>
      <dgm:t>
        <a:bodyPr/>
        <a:lstStyle/>
        <a:p>
          <a:r>
            <a:rPr lang="ar-MA" dirty="0" smtClean="0"/>
            <a:t>الصبر</a:t>
          </a:r>
          <a:endParaRPr lang="fr-FR" dirty="0"/>
        </a:p>
      </dgm:t>
    </dgm:pt>
    <dgm:pt modelId="{8BF027A9-BDB3-4C09-AB95-81B6568478B2}" type="parTrans" cxnId="{F03A4680-5405-4E0B-8BAD-25E792350F5A}">
      <dgm:prSet/>
      <dgm:spPr/>
      <dgm:t>
        <a:bodyPr/>
        <a:lstStyle/>
        <a:p>
          <a:endParaRPr lang="fr-FR"/>
        </a:p>
      </dgm:t>
    </dgm:pt>
    <dgm:pt modelId="{34ACB6AA-C684-4942-8023-F5FFF43A72D6}" type="sibTrans" cxnId="{F03A4680-5405-4E0B-8BAD-25E792350F5A}">
      <dgm:prSet/>
      <dgm:spPr/>
      <dgm:t>
        <a:bodyPr/>
        <a:lstStyle/>
        <a:p>
          <a:endParaRPr lang="fr-FR"/>
        </a:p>
      </dgm:t>
    </dgm:pt>
    <dgm:pt modelId="{6CF667BB-7DB0-4315-B584-83EC9172FF77}">
      <dgm:prSet phldrT="[Texte]"/>
      <dgm:spPr/>
      <dgm:t>
        <a:bodyPr/>
        <a:lstStyle/>
        <a:p>
          <a:r>
            <a:rPr lang="ar-MA" dirty="0" smtClean="0"/>
            <a:t>الكليان</a:t>
          </a:r>
          <a:endParaRPr lang="fr-FR" dirty="0"/>
        </a:p>
      </dgm:t>
    </dgm:pt>
    <dgm:pt modelId="{BC82F327-172C-4A1E-91A7-D62679BB1BF1}" type="parTrans" cxnId="{F1F0407A-AC4F-4687-8CE3-BB2980557C5D}">
      <dgm:prSet/>
      <dgm:spPr/>
      <dgm:t>
        <a:bodyPr/>
        <a:lstStyle/>
        <a:p>
          <a:endParaRPr lang="fr-FR"/>
        </a:p>
      </dgm:t>
    </dgm:pt>
    <dgm:pt modelId="{3392BA75-BD7C-4000-8B01-EFB0C6F27641}" type="sibTrans" cxnId="{F1F0407A-AC4F-4687-8CE3-BB2980557C5D}">
      <dgm:prSet/>
      <dgm:spPr/>
      <dgm:t>
        <a:bodyPr/>
        <a:lstStyle/>
        <a:p>
          <a:endParaRPr lang="fr-FR"/>
        </a:p>
      </dgm:t>
    </dgm:pt>
    <dgm:pt modelId="{BEDEC6C8-0726-468B-A18A-963D2E9888CC}" type="pres">
      <dgm:prSet presAssocID="{0B15B6D7-6671-4437-B1E1-6F8BFB8FAE6A}" presName="diagram" presStyleCnt="0">
        <dgm:presLayoutVars>
          <dgm:dir val="rev"/>
          <dgm:resizeHandles val="exact"/>
        </dgm:presLayoutVars>
      </dgm:prSet>
      <dgm:spPr/>
      <dgm:t>
        <a:bodyPr/>
        <a:lstStyle/>
        <a:p>
          <a:endParaRPr lang="fr-FR"/>
        </a:p>
      </dgm:t>
    </dgm:pt>
    <dgm:pt modelId="{EA02D29E-9892-47F7-A83A-EB8CBD4FDF0E}" type="pres">
      <dgm:prSet presAssocID="{BA6EF475-C636-43AA-9FFE-D43F26A1A086}" presName="node" presStyleLbl="node1" presStyleIdx="0" presStyleCnt="5">
        <dgm:presLayoutVars>
          <dgm:bulletEnabled val="1"/>
        </dgm:presLayoutVars>
      </dgm:prSet>
      <dgm:spPr/>
      <dgm:t>
        <a:bodyPr/>
        <a:lstStyle/>
        <a:p>
          <a:endParaRPr lang="fr-FR"/>
        </a:p>
      </dgm:t>
    </dgm:pt>
    <dgm:pt modelId="{BE760E34-F1D1-4E8E-BB67-B69C4A2C4B8A}" type="pres">
      <dgm:prSet presAssocID="{1EDAF195-719A-43A1-904D-45D0E8B78E5E}" presName="sibTrans" presStyleLbl="sibTrans2D1" presStyleIdx="0" presStyleCnt="4"/>
      <dgm:spPr/>
      <dgm:t>
        <a:bodyPr/>
        <a:lstStyle/>
        <a:p>
          <a:endParaRPr lang="fr-FR"/>
        </a:p>
      </dgm:t>
    </dgm:pt>
    <dgm:pt modelId="{AB400D02-5C37-4F90-BB99-9623CE09E34F}" type="pres">
      <dgm:prSet presAssocID="{1EDAF195-719A-43A1-904D-45D0E8B78E5E}" presName="connectorText" presStyleLbl="sibTrans2D1" presStyleIdx="0" presStyleCnt="4"/>
      <dgm:spPr/>
      <dgm:t>
        <a:bodyPr/>
        <a:lstStyle/>
        <a:p>
          <a:endParaRPr lang="fr-FR"/>
        </a:p>
      </dgm:t>
    </dgm:pt>
    <dgm:pt modelId="{335D8569-2544-42D6-B9B6-444442DCA135}" type="pres">
      <dgm:prSet presAssocID="{6348E306-47AC-473E-AD61-756E16E48890}" presName="node" presStyleLbl="node1" presStyleIdx="1" presStyleCnt="5">
        <dgm:presLayoutVars>
          <dgm:bulletEnabled val="1"/>
        </dgm:presLayoutVars>
      </dgm:prSet>
      <dgm:spPr/>
      <dgm:t>
        <a:bodyPr/>
        <a:lstStyle/>
        <a:p>
          <a:endParaRPr lang="fr-FR"/>
        </a:p>
      </dgm:t>
    </dgm:pt>
    <dgm:pt modelId="{C1AC5FD9-57D1-42A6-9980-1F3136C95CD9}" type="pres">
      <dgm:prSet presAssocID="{8DAF354C-652B-4DF9-82C3-018363C8EEE5}" presName="sibTrans" presStyleLbl="sibTrans2D1" presStyleIdx="1" presStyleCnt="4"/>
      <dgm:spPr/>
      <dgm:t>
        <a:bodyPr/>
        <a:lstStyle/>
        <a:p>
          <a:endParaRPr lang="fr-FR"/>
        </a:p>
      </dgm:t>
    </dgm:pt>
    <dgm:pt modelId="{28531691-112A-4D2B-A166-81C9AAEC4DFF}" type="pres">
      <dgm:prSet presAssocID="{8DAF354C-652B-4DF9-82C3-018363C8EEE5}" presName="connectorText" presStyleLbl="sibTrans2D1" presStyleIdx="1" presStyleCnt="4"/>
      <dgm:spPr/>
      <dgm:t>
        <a:bodyPr/>
        <a:lstStyle/>
        <a:p>
          <a:endParaRPr lang="fr-FR"/>
        </a:p>
      </dgm:t>
    </dgm:pt>
    <dgm:pt modelId="{41794662-3D18-4450-A68B-F618F52ED1D4}" type="pres">
      <dgm:prSet presAssocID="{C223A57C-54FA-414B-94AC-8CDFC797F9AC}" presName="node" presStyleLbl="node1" presStyleIdx="2" presStyleCnt="5">
        <dgm:presLayoutVars>
          <dgm:bulletEnabled val="1"/>
        </dgm:presLayoutVars>
      </dgm:prSet>
      <dgm:spPr/>
      <dgm:t>
        <a:bodyPr/>
        <a:lstStyle/>
        <a:p>
          <a:endParaRPr lang="fr-FR"/>
        </a:p>
      </dgm:t>
    </dgm:pt>
    <dgm:pt modelId="{4D26EB97-4744-4EE4-BCA5-F7107F3A6D36}" type="pres">
      <dgm:prSet presAssocID="{E5B596A5-6E49-4C4D-A60A-374F0DDCD5D8}" presName="sibTrans" presStyleLbl="sibTrans2D1" presStyleIdx="2" presStyleCnt="4"/>
      <dgm:spPr/>
      <dgm:t>
        <a:bodyPr/>
        <a:lstStyle/>
        <a:p>
          <a:endParaRPr lang="fr-FR"/>
        </a:p>
      </dgm:t>
    </dgm:pt>
    <dgm:pt modelId="{3AAD89C8-1B5D-4C20-ABA4-149A5BFB3555}" type="pres">
      <dgm:prSet presAssocID="{E5B596A5-6E49-4C4D-A60A-374F0DDCD5D8}" presName="connectorText" presStyleLbl="sibTrans2D1" presStyleIdx="2" presStyleCnt="4"/>
      <dgm:spPr/>
      <dgm:t>
        <a:bodyPr/>
        <a:lstStyle/>
        <a:p>
          <a:endParaRPr lang="fr-FR"/>
        </a:p>
      </dgm:t>
    </dgm:pt>
    <dgm:pt modelId="{A5935B90-5825-4F15-95A7-DEB625A1733A}" type="pres">
      <dgm:prSet presAssocID="{FBAE67DF-489C-42BC-9F45-939446E0FB3B}" presName="node" presStyleLbl="node1" presStyleIdx="3" presStyleCnt="5">
        <dgm:presLayoutVars>
          <dgm:bulletEnabled val="1"/>
        </dgm:presLayoutVars>
      </dgm:prSet>
      <dgm:spPr/>
      <dgm:t>
        <a:bodyPr/>
        <a:lstStyle/>
        <a:p>
          <a:endParaRPr lang="fr-FR"/>
        </a:p>
      </dgm:t>
    </dgm:pt>
    <dgm:pt modelId="{0AF92BB7-8664-4B1A-92AC-6A73EA17C0E2}" type="pres">
      <dgm:prSet presAssocID="{34ACB6AA-C684-4942-8023-F5FFF43A72D6}" presName="sibTrans" presStyleLbl="sibTrans2D1" presStyleIdx="3" presStyleCnt="4"/>
      <dgm:spPr/>
      <dgm:t>
        <a:bodyPr/>
        <a:lstStyle/>
        <a:p>
          <a:endParaRPr lang="fr-FR"/>
        </a:p>
      </dgm:t>
    </dgm:pt>
    <dgm:pt modelId="{E0A8E293-2A3B-487B-AE0D-629AE0450D4C}" type="pres">
      <dgm:prSet presAssocID="{34ACB6AA-C684-4942-8023-F5FFF43A72D6}" presName="connectorText" presStyleLbl="sibTrans2D1" presStyleIdx="3" presStyleCnt="4"/>
      <dgm:spPr/>
      <dgm:t>
        <a:bodyPr/>
        <a:lstStyle/>
        <a:p>
          <a:endParaRPr lang="fr-FR"/>
        </a:p>
      </dgm:t>
    </dgm:pt>
    <dgm:pt modelId="{961F681D-C680-42B4-ACB3-CA1EC23E2184}" type="pres">
      <dgm:prSet presAssocID="{6CF667BB-7DB0-4315-B584-83EC9172FF77}" presName="node" presStyleLbl="node1" presStyleIdx="4" presStyleCnt="5">
        <dgm:presLayoutVars>
          <dgm:bulletEnabled val="1"/>
        </dgm:presLayoutVars>
      </dgm:prSet>
      <dgm:spPr/>
      <dgm:t>
        <a:bodyPr/>
        <a:lstStyle/>
        <a:p>
          <a:endParaRPr lang="fr-FR"/>
        </a:p>
      </dgm:t>
    </dgm:pt>
  </dgm:ptLst>
  <dgm:cxnLst>
    <dgm:cxn modelId="{173C32AE-4AEC-4A15-A38F-D5C6E0BC80FC}" srcId="{0B15B6D7-6671-4437-B1E1-6F8BFB8FAE6A}" destId="{C223A57C-54FA-414B-94AC-8CDFC797F9AC}" srcOrd="2" destOrd="0" parTransId="{21F66C4B-56CE-47ED-A142-10409A7D9754}" sibTransId="{E5B596A5-6E49-4C4D-A60A-374F0DDCD5D8}"/>
    <dgm:cxn modelId="{7219C88E-D5BA-4B60-9858-B7A2A8D646DA}" srcId="{0B15B6D7-6671-4437-B1E1-6F8BFB8FAE6A}" destId="{BA6EF475-C636-43AA-9FFE-D43F26A1A086}" srcOrd="0" destOrd="0" parTransId="{7260C34F-438C-47F1-94AA-CC415CF58DCF}" sibTransId="{1EDAF195-719A-43A1-904D-45D0E8B78E5E}"/>
    <dgm:cxn modelId="{F1F0407A-AC4F-4687-8CE3-BB2980557C5D}" srcId="{0B15B6D7-6671-4437-B1E1-6F8BFB8FAE6A}" destId="{6CF667BB-7DB0-4315-B584-83EC9172FF77}" srcOrd="4" destOrd="0" parTransId="{BC82F327-172C-4A1E-91A7-D62679BB1BF1}" sibTransId="{3392BA75-BD7C-4000-8B01-EFB0C6F27641}"/>
    <dgm:cxn modelId="{9425186E-7B32-5F4D-8039-DDBED3586295}" type="presOf" srcId="{BA6EF475-C636-43AA-9FFE-D43F26A1A086}" destId="{EA02D29E-9892-47F7-A83A-EB8CBD4FDF0E}" srcOrd="0" destOrd="0" presId="urn:microsoft.com/office/officeart/2005/8/layout/process5"/>
    <dgm:cxn modelId="{6CC92872-D065-B04B-9A8E-6971972BED5D}" type="presOf" srcId="{0B15B6D7-6671-4437-B1E1-6F8BFB8FAE6A}" destId="{BEDEC6C8-0726-468B-A18A-963D2E9888CC}" srcOrd="0" destOrd="0" presId="urn:microsoft.com/office/officeart/2005/8/layout/process5"/>
    <dgm:cxn modelId="{F03A4680-5405-4E0B-8BAD-25E792350F5A}" srcId="{0B15B6D7-6671-4437-B1E1-6F8BFB8FAE6A}" destId="{FBAE67DF-489C-42BC-9F45-939446E0FB3B}" srcOrd="3" destOrd="0" parTransId="{8BF027A9-BDB3-4C09-AB95-81B6568478B2}" sibTransId="{34ACB6AA-C684-4942-8023-F5FFF43A72D6}"/>
    <dgm:cxn modelId="{359F2E75-8397-4620-97B8-A9399180FB35}" srcId="{0B15B6D7-6671-4437-B1E1-6F8BFB8FAE6A}" destId="{6348E306-47AC-473E-AD61-756E16E48890}" srcOrd="1" destOrd="0" parTransId="{3D2F07EC-6805-4EAA-9644-EFFCC5D1AD3C}" sibTransId="{8DAF354C-652B-4DF9-82C3-018363C8EEE5}"/>
    <dgm:cxn modelId="{E3BF5886-D3DE-514D-AAFF-DCB25B26E7D3}" type="presOf" srcId="{E5B596A5-6E49-4C4D-A60A-374F0DDCD5D8}" destId="{3AAD89C8-1B5D-4C20-ABA4-149A5BFB3555}" srcOrd="1" destOrd="0" presId="urn:microsoft.com/office/officeart/2005/8/layout/process5"/>
    <dgm:cxn modelId="{9031531E-5FC2-3C41-BF25-358402171799}" type="presOf" srcId="{1EDAF195-719A-43A1-904D-45D0E8B78E5E}" destId="{BE760E34-F1D1-4E8E-BB67-B69C4A2C4B8A}" srcOrd="0" destOrd="0" presId="urn:microsoft.com/office/officeart/2005/8/layout/process5"/>
    <dgm:cxn modelId="{FD7A3902-8860-CE45-8C18-155C989C0545}" type="presOf" srcId="{1EDAF195-719A-43A1-904D-45D0E8B78E5E}" destId="{AB400D02-5C37-4F90-BB99-9623CE09E34F}" srcOrd="1" destOrd="0" presId="urn:microsoft.com/office/officeart/2005/8/layout/process5"/>
    <dgm:cxn modelId="{5743B809-4846-5A4B-92B3-24413B69BF53}" type="presOf" srcId="{34ACB6AA-C684-4942-8023-F5FFF43A72D6}" destId="{E0A8E293-2A3B-487B-AE0D-629AE0450D4C}" srcOrd="1" destOrd="0" presId="urn:microsoft.com/office/officeart/2005/8/layout/process5"/>
    <dgm:cxn modelId="{F12A7F44-65BE-6D4A-9CD1-9121B8CE8008}" type="presOf" srcId="{6348E306-47AC-473E-AD61-756E16E48890}" destId="{335D8569-2544-42D6-B9B6-444442DCA135}" srcOrd="0" destOrd="0" presId="urn:microsoft.com/office/officeart/2005/8/layout/process5"/>
    <dgm:cxn modelId="{EF3790FB-EFC2-3D43-B859-6F6EE3BF69E3}" type="presOf" srcId="{FBAE67DF-489C-42BC-9F45-939446E0FB3B}" destId="{A5935B90-5825-4F15-95A7-DEB625A1733A}" srcOrd="0" destOrd="0" presId="urn:microsoft.com/office/officeart/2005/8/layout/process5"/>
    <dgm:cxn modelId="{F4B16818-692B-134C-AD15-3E79F013595A}" type="presOf" srcId="{6CF667BB-7DB0-4315-B584-83EC9172FF77}" destId="{961F681D-C680-42B4-ACB3-CA1EC23E2184}" srcOrd="0" destOrd="0" presId="urn:microsoft.com/office/officeart/2005/8/layout/process5"/>
    <dgm:cxn modelId="{AC08221D-FE14-4548-A1FB-16133E369310}" type="presOf" srcId="{8DAF354C-652B-4DF9-82C3-018363C8EEE5}" destId="{C1AC5FD9-57D1-42A6-9980-1F3136C95CD9}" srcOrd="0" destOrd="0" presId="urn:microsoft.com/office/officeart/2005/8/layout/process5"/>
    <dgm:cxn modelId="{CAA71F90-1360-0B40-8A2E-32D57A83BE00}" type="presOf" srcId="{E5B596A5-6E49-4C4D-A60A-374F0DDCD5D8}" destId="{4D26EB97-4744-4EE4-BCA5-F7107F3A6D36}" srcOrd="0" destOrd="0" presId="urn:microsoft.com/office/officeart/2005/8/layout/process5"/>
    <dgm:cxn modelId="{BA37D50E-C0FB-CB4E-BC06-064903E35DD1}" type="presOf" srcId="{8DAF354C-652B-4DF9-82C3-018363C8EEE5}" destId="{28531691-112A-4D2B-A166-81C9AAEC4DFF}" srcOrd="1" destOrd="0" presId="urn:microsoft.com/office/officeart/2005/8/layout/process5"/>
    <dgm:cxn modelId="{5A335B07-F112-8148-B731-907913CB2D74}" type="presOf" srcId="{34ACB6AA-C684-4942-8023-F5FFF43A72D6}" destId="{0AF92BB7-8664-4B1A-92AC-6A73EA17C0E2}" srcOrd="0" destOrd="0" presId="urn:microsoft.com/office/officeart/2005/8/layout/process5"/>
    <dgm:cxn modelId="{F57A7BA8-77FA-9549-9724-2D64A5BCD01D}" type="presOf" srcId="{C223A57C-54FA-414B-94AC-8CDFC797F9AC}" destId="{41794662-3D18-4450-A68B-F618F52ED1D4}" srcOrd="0" destOrd="0" presId="urn:microsoft.com/office/officeart/2005/8/layout/process5"/>
    <dgm:cxn modelId="{4515698C-16A5-144B-AE4D-B3B0474F1D90}" type="presParOf" srcId="{BEDEC6C8-0726-468B-A18A-963D2E9888CC}" destId="{EA02D29E-9892-47F7-A83A-EB8CBD4FDF0E}" srcOrd="0" destOrd="0" presId="urn:microsoft.com/office/officeart/2005/8/layout/process5"/>
    <dgm:cxn modelId="{649CFEEE-09AB-1D4A-A196-09207C0AFABD}" type="presParOf" srcId="{BEDEC6C8-0726-468B-A18A-963D2E9888CC}" destId="{BE760E34-F1D1-4E8E-BB67-B69C4A2C4B8A}" srcOrd="1" destOrd="0" presId="urn:microsoft.com/office/officeart/2005/8/layout/process5"/>
    <dgm:cxn modelId="{AD4E9970-0665-B041-8327-F9F0F0472C43}" type="presParOf" srcId="{BE760E34-F1D1-4E8E-BB67-B69C4A2C4B8A}" destId="{AB400D02-5C37-4F90-BB99-9623CE09E34F}" srcOrd="0" destOrd="0" presId="urn:microsoft.com/office/officeart/2005/8/layout/process5"/>
    <dgm:cxn modelId="{7C30FA7D-D308-9844-846B-EB1A5B6D060D}" type="presParOf" srcId="{BEDEC6C8-0726-468B-A18A-963D2E9888CC}" destId="{335D8569-2544-42D6-B9B6-444442DCA135}" srcOrd="2" destOrd="0" presId="urn:microsoft.com/office/officeart/2005/8/layout/process5"/>
    <dgm:cxn modelId="{7FDAA58A-9AF3-9A49-8D72-DD85732EAE89}" type="presParOf" srcId="{BEDEC6C8-0726-468B-A18A-963D2E9888CC}" destId="{C1AC5FD9-57D1-42A6-9980-1F3136C95CD9}" srcOrd="3" destOrd="0" presId="urn:microsoft.com/office/officeart/2005/8/layout/process5"/>
    <dgm:cxn modelId="{E4B1D162-EF28-2547-9ECA-6905E7F57859}" type="presParOf" srcId="{C1AC5FD9-57D1-42A6-9980-1F3136C95CD9}" destId="{28531691-112A-4D2B-A166-81C9AAEC4DFF}" srcOrd="0" destOrd="0" presId="urn:microsoft.com/office/officeart/2005/8/layout/process5"/>
    <dgm:cxn modelId="{832DF6CF-674B-4D48-BF2C-5ED0B3CA72BE}" type="presParOf" srcId="{BEDEC6C8-0726-468B-A18A-963D2E9888CC}" destId="{41794662-3D18-4450-A68B-F618F52ED1D4}" srcOrd="4" destOrd="0" presId="urn:microsoft.com/office/officeart/2005/8/layout/process5"/>
    <dgm:cxn modelId="{1C2A3ADF-96C8-0A46-BE24-383A650FE210}" type="presParOf" srcId="{BEDEC6C8-0726-468B-A18A-963D2E9888CC}" destId="{4D26EB97-4744-4EE4-BCA5-F7107F3A6D36}" srcOrd="5" destOrd="0" presId="urn:microsoft.com/office/officeart/2005/8/layout/process5"/>
    <dgm:cxn modelId="{EC7E114C-A94E-B243-8C35-E7CB49562D9D}" type="presParOf" srcId="{4D26EB97-4744-4EE4-BCA5-F7107F3A6D36}" destId="{3AAD89C8-1B5D-4C20-ABA4-149A5BFB3555}" srcOrd="0" destOrd="0" presId="urn:microsoft.com/office/officeart/2005/8/layout/process5"/>
    <dgm:cxn modelId="{8EF7F6D2-0147-4740-83C2-3348A57A575A}" type="presParOf" srcId="{BEDEC6C8-0726-468B-A18A-963D2E9888CC}" destId="{A5935B90-5825-4F15-95A7-DEB625A1733A}" srcOrd="6" destOrd="0" presId="urn:microsoft.com/office/officeart/2005/8/layout/process5"/>
    <dgm:cxn modelId="{70EB3B6F-6697-7F46-9082-8DAC54173FA3}" type="presParOf" srcId="{BEDEC6C8-0726-468B-A18A-963D2E9888CC}" destId="{0AF92BB7-8664-4B1A-92AC-6A73EA17C0E2}" srcOrd="7" destOrd="0" presId="urn:microsoft.com/office/officeart/2005/8/layout/process5"/>
    <dgm:cxn modelId="{F817F9D2-CCFF-C144-9670-7F8976A1351A}" type="presParOf" srcId="{0AF92BB7-8664-4B1A-92AC-6A73EA17C0E2}" destId="{E0A8E293-2A3B-487B-AE0D-629AE0450D4C}" srcOrd="0" destOrd="0" presId="urn:microsoft.com/office/officeart/2005/8/layout/process5"/>
    <dgm:cxn modelId="{AD9AC3CD-C52C-B74D-B485-D1A73F98E61A}" type="presParOf" srcId="{BEDEC6C8-0726-468B-A18A-963D2E9888CC}" destId="{961F681D-C680-42B4-ACB3-CA1EC23E218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DBCC84-8135-46D5-8803-732CBD0D9959}" type="doc">
      <dgm:prSet loTypeId="urn:microsoft.com/office/officeart/2005/8/layout/process2" loCatId="process" qsTypeId="urn:microsoft.com/office/officeart/2005/8/quickstyle/simple1" qsCatId="simple" csTypeId="urn:microsoft.com/office/officeart/2005/8/colors/colorful2" csCatId="colorful" phldr="1"/>
      <dgm:spPr/>
    </dgm:pt>
    <dgm:pt modelId="{CF08C382-894C-4C86-9442-102AA82CBB44}">
      <dgm:prSet phldrT="[Texte]"/>
      <dgm:spPr/>
      <dgm:t>
        <a:bodyPr/>
        <a:lstStyle/>
        <a:p>
          <a:r>
            <a:rPr lang="ar-MA" dirty="0" smtClean="0"/>
            <a:t>ملكیة رأس المال</a:t>
          </a:r>
          <a:endParaRPr lang="fr-FR" dirty="0"/>
        </a:p>
      </dgm:t>
    </dgm:pt>
    <dgm:pt modelId="{4E8C4101-1B6D-4656-BD31-CC87945C1ECC}" type="parTrans" cxnId="{3FD5F5BD-3D01-46AC-8C39-8DBDED94CE92}">
      <dgm:prSet/>
      <dgm:spPr/>
      <dgm:t>
        <a:bodyPr/>
        <a:lstStyle/>
        <a:p>
          <a:endParaRPr lang="fr-FR"/>
        </a:p>
      </dgm:t>
    </dgm:pt>
    <dgm:pt modelId="{F24988CB-163F-46F2-915E-612BACBB9FEA}" type="sibTrans" cxnId="{3FD5F5BD-3D01-46AC-8C39-8DBDED94CE92}">
      <dgm:prSet/>
      <dgm:spPr/>
      <dgm:t>
        <a:bodyPr/>
        <a:lstStyle/>
        <a:p>
          <a:endParaRPr lang="fr-FR"/>
        </a:p>
      </dgm:t>
    </dgm:pt>
    <dgm:pt modelId="{5C8E616B-E743-4983-A714-2BC7F36BBE4E}">
      <dgm:prSet phldrT="[Texte]"/>
      <dgm:spPr/>
      <dgm:t>
        <a:bodyPr/>
        <a:lstStyle/>
        <a:p>
          <a:r>
            <a:rPr lang="ar-MA" dirty="0" smtClean="0"/>
            <a:t>الحجم</a:t>
          </a:r>
          <a:endParaRPr lang="fr-FR" dirty="0"/>
        </a:p>
      </dgm:t>
    </dgm:pt>
    <dgm:pt modelId="{F22726C2-1B0F-4E09-AAC0-2F35868C1686}" type="parTrans" cxnId="{B1427A3F-2F71-463C-A2CA-8F757D9BC8EB}">
      <dgm:prSet/>
      <dgm:spPr/>
      <dgm:t>
        <a:bodyPr/>
        <a:lstStyle/>
        <a:p>
          <a:endParaRPr lang="fr-FR"/>
        </a:p>
      </dgm:t>
    </dgm:pt>
    <dgm:pt modelId="{568DBD1B-2CEE-424E-9B90-8B580258052F}" type="sibTrans" cxnId="{B1427A3F-2F71-463C-A2CA-8F757D9BC8EB}">
      <dgm:prSet/>
      <dgm:spPr/>
      <dgm:t>
        <a:bodyPr/>
        <a:lstStyle/>
        <a:p>
          <a:endParaRPr lang="fr-FR"/>
        </a:p>
      </dgm:t>
    </dgm:pt>
    <dgm:pt modelId="{587A201D-78B7-4D68-BFAB-1C22C1D3E69D}">
      <dgm:prSet phldrT="[Texte]"/>
      <dgm:spPr/>
      <dgm:t>
        <a:bodyPr/>
        <a:lstStyle/>
        <a:p>
          <a:r>
            <a:rPr lang="ar-MA" dirty="0" smtClean="0"/>
            <a:t>عدد الأفراد</a:t>
          </a:r>
          <a:endParaRPr lang="fr-FR" dirty="0"/>
        </a:p>
      </dgm:t>
    </dgm:pt>
    <dgm:pt modelId="{1064941D-9AEB-40E1-8661-F8703F9D6FCF}" type="parTrans" cxnId="{F667E9C3-DF63-4D3F-9B6B-FC425A5A75F0}">
      <dgm:prSet/>
      <dgm:spPr/>
      <dgm:t>
        <a:bodyPr/>
        <a:lstStyle/>
        <a:p>
          <a:endParaRPr lang="fr-FR"/>
        </a:p>
      </dgm:t>
    </dgm:pt>
    <dgm:pt modelId="{537807A0-FAEE-4EA7-97C1-5924A6B2D554}" type="sibTrans" cxnId="{F667E9C3-DF63-4D3F-9B6B-FC425A5A75F0}">
      <dgm:prSet/>
      <dgm:spPr/>
      <dgm:t>
        <a:bodyPr/>
        <a:lstStyle/>
        <a:p>
          <a:endParaRPr lang="fr-FR"/>
        </a:p>
      </dgm:t>
    </dgm:pt>
    <dgm:pt modelId="{9C7DF19D-3E7E-4FED-81D8-C033B5531044}" type="pres">
      <dgm:prSet presAssocID="{CADBCC84-8135-46D5-8803-732CBD0D9959}" presName="linearFlow" presStyleCnt="0">
        <dgm:presLayoutVars>
          <dgm:resizeHandles val="exact"/>
        </dgm:presLayoutVars>
      </dgm:prSet>
      <dgm:spPr/>
    </dgm:pt>
    <dgm:pt modelId="{29C3D903-FD75-4121-9EC9-C5405C583769}" type="pres">
      <dgm:prSet presAssocID="{CF08C382-894C-4C86-9442-102AA82CBB44}" presName="node" presStyleLbl="node1" presStyleIdx="0" presStyleCnt="3">
        <dgm:presLayoutVars>
          <dgm:bulletEnabled val="1"/>
        </dgm:presLayoutVars>
      </dgm:prSet>
      <dgm:spPr/>
      <dgm:t>
        <a:bodyPr/>
        <a:lstStyle/>
        <a:p>
          <a:endParaRPr lang="fr-FR"/>
        </a:p>
      </dgm:t>
    </dgm:pt>
    <dgm:pt modelId="{61BF36FA-28BF-4B21-89F2-67AB0ED8B859}" type="pres">
      <dgm:prSet presAssocID="{F24988CB-163F-46F2-915E-612BACBB9FEA}" presName="sibTrans" presStyleLbl="sibTrans2D1" presStyleIdx="0" presStyleCnt="2"/>
      <dgm:spPr/>
      <dgm:t>
        <a:bodyPr/>
        <a:lstStyle/>
        <a:p>
          <a:endParaRPr lang="fr-FR"/>
        </a:p>
      </dgm:t>
    </dgm:pt>
    <dgm:pt modelId="{02F54FA9-270E-4895-8AF4-3D9E4BBA84E9}" type="pres">
      <dgm:prSet presAssocID="{F24988CB-163F-46F2-915E-612BACBB9FEA}" presName="connectorText" presStyleLbl="sibTrans2D1" presStyleIdx="0" presStyleCnt="2"/>
      <dgm:spPr/>
      <dgm:t>
        <a:bodyPr/>
        <a:lstStyle/>
        <a:p>
          <a:endParaRPr lang="fr-FR"/>
        </a:p>
      </dgm:t>
    </dgm:pt>
    <dgm:pt modelId="{98EDC378-A724-4834-A6DC-54325EB848A2}" type="pres">
      <dgm:prSet presAssocID="{5C8E616B-E743-4983-A714-2BC7F36BBE4E}" presName="node" presStyleLbl="node1" presStyleIdx="1" presStyleCnt="3">
        <dgm:presLayoutVars>
          <dgm:bulletEnabled val="1"/>
        </dgm:presLayoutVars>
      </dgm:prSet>
      <dgm:spPr/>
      <dgm:t>
        <a:bodyPr/>
        <a:lstStyle/>
        <a:p>
          <a:endParaRPr lang="fr-FR"/>
        </a:p>
      </dgm:t>
    </dgm:pt>
    <dgm:pt modelId="{3E2D6586-A49E-42A2-B27D-EF43AEBD5437}" type="pres">
      <dgm:prSet presAssocID="{568DBD1B-2CEE-424E-9B90-8B580258052F}" presName="sibTrans" presStyleLbl="sibTrans2D1" presStyleIdx="1" presStyleCnt="2"/>
      <dgm:spPr/>
      <dgm:t>
        <a:bodyPr/>
        <a:lstStyle/>
        <a:p>
          <a:endParaRPr lang="fr-FR"/>
        </a:p>
      </dgm:t>
    </dgm:pt>
    <dgm:pt modelId="{32178876-E543-4E84-9A99-169A2E0DDD66}" type="pres">
      <dgm:prSet presAssocID="{568DBD1B-2CEE-424E-9B90-8B580258052F}" presName="connectorText" presStyleLbl="sibTrans2D1" presStyleIdx="1" presStyleCnt="2"/>
      <dgm:spPr/>
      <dgm:t>
        <a:bodyPr/>
        <a:lstStyle/>
        <a:p>
          <a:endParaRPr lang="fr-FR"/>
        </a:p>
      </dgm:t>
    </dgm:pt>
    <dgm:pt modelId="{2B0CA4B3-28FF-42B9-8611-A32551D1385D}" type="pres">
      <dgm:prSet presAssocID="{587A201D-78B7-4D68-BFAB-1C22C1D3E69D}" presName="node" presStyleLbl="node1" presStyleIdx="2" presStyleCnt="3">
        <dgm:presLayoutVars>
          <dgm:bulletEnabled val="1"/>
        </dgm:presLayoutVars>
      </dgm:prSet>
      <dgm:spPr/>
      <dgm:t>
        <a:bodyPr/>
        <a:lstStyle/>
        <a:p>
          <a:endParaRPr lang="fr-FR"/>
        </a:p>
      </dgm:t>
    </dgm:pt>
  </dgm:ptLst>
  <dgm:cxnLst>
    <dgm:cxn modelId="{F667E9C3-DF63-4D3F-9B6B-FC425A5A75F0}" srcId="{CADBCC84-8135-46D5-8803-732CBD0D9959}" destId="{587A201D-78B7-4D68-BFAB-1C22C1D3E69D}" srcOrd="2" destOrd="0" parTransId="{1064941D-9AEB-40E1-8661-F8703F9D6FCF}" sibTransId="{537807A0-FAEE-4EA7-97C1-5924A6B2D554}"/>
    <dgm:cxn modelId="{B1427A3F-2F71-463C-A2CA-8F757D9BC8EB}" srcId="{CADBCC84-8135-46D5-8803-732CBD0D9959}" destId="{5C8E616B-E743-4983-A714-2BC7F36BBE4E}" srcOrd="1" destOrd="0" parTransId="{F22726C2-1B0F-4E09-AAC0-2F35868C1686}" sibTransId="{568DBD1B-2CEE-424E-9B90-8B580258052F}"/>
    <dgm:cxn modelId="{73870CC1-436D-A841-97D0-88F02068514D}" type="presOf" srcId="{F24988CB-163F-46F2-915E-612BACBB9FEA}" destId="{61BF36FA-28BF-4B21-89F2-67AB0ED8B859}" srcOrd="0" destOrd="0" presId="urn:microsoft.com/office/officeart/2005/8/layout/process2"/>
    <dgm:cxn modelId="{89D32714-00B7-1542-8F01-F5196223535D}" type="presOf" srcId="{CF08C382-894C-4C86-9442-102AA82CBB44}" destId="{29C3D903-FD75-4121-9EC9-C5405C583769}" srcOrd="0" destOrd="0" presId="urn:microsoft.com/office/officeart/2005/8/layout/process2"/>
    <dgm:cxn modelId="{3FD5F5BD-3D01-46AC-8C39-8DBDED94CE92}" srcId="{CADBCC84-8135-46D5-8803-732CBD0D9959}" destId="{CF08C382-894C-4C86-9442-102AA82CBB44}" srcOrd="0" destOrd="0" parTransId="{4E8C4101-1B6D-4656-BD31-CC87945C1ECC}" sibTransId="{F24988CB-163F-46F2-915E-612BACBB9FEA}"/>
    <dgm:cxn modelId="{C073C44F-B435-C548-A1F1-18D25ABA8AD5}" type="presOf" srcId="{F24988CB-163F-46F2-915E-612BACBB9FEA}" destId="{02F54FA9-270E-4895-8AF4-3D9E4BBA84E9}" srcOrd="1" destOrd="0" presId="urn:microsoft.com/office/officeart/2005/8/layout/process2"/>
    <dgm:cxn modelId="{76B2C9DB-F17D-0B4C-BAF1-6A78E983521F}" type="presOf" srcId="{587A201D-78B7-4D68-BFAB-1C22C1D3E69D}" destId="{2B0CA4B3-28FF-42B9-8611-A32551D1385D}" srcOrd="0" destOrd="0" presId="urn:microsoft.com/office/officeart/2005/8/layout/process2"/>
    <dgm:cxn modelId="{96A61487-6231-4B4D-8504-A50C18C86917}" type="presOf" srcId="{568DBD1B-2CEE-424E-9B90-8B580258052F}" destId="{3E2D6586-A49E-42A2-B27D-EF43AEBD5437}" srcOrd="0" destOrd="0" presId="urn:microsoft.com/office/officeart/2005/8/layout/process2"/>
    <dgm:cxn modelId="{F97BC727-A9B3-8F46-BAAC-9CB5FF65DE16}" type="presOf" srcId="{CADBCC84-8135-46D5-8803-732CBD0D9959}" destId="{9C7DF19D-3E7E-4FED-81D8-C033B5531044}" srcOrd="0" destOrd="0" presId="urn:microsoft.com/office/officeart/2005/8/layout/process2"/>
    <dgm:cxn modelId="{0186A2BE-5F31-974A-A63B-679F4489C674}" type="presOf" srcId="{568DBD1B-2CEE-424E-9B90-8B580258052F}" destId="{32178876-E543-4E84-9A99-169A2E0DDD66}" srcOrd="1" destOrd="0" presId="urn:microsoft.com/office/officeart/2005/8/layout/process2"/>
    <dgm:cxn modelId="{1EEA27F0-3BF3-5C47-9A63-3FB134D4346E}" type="presOf" srcId="{5C8E616B-E743-4983-A714-2BC7F36BBE4E}" destId="{98EDC378-A724-4834-A6DC-54325EB848A2}" srcOrd="0" destOrd="0" presId="urn:microsoft.com/office/officeart/2005/8/layout/process2"/>
    <dgm:cxn modelId="{B60B1653-8558-134C-A228-26A9BBBCCD68}" type="presParOf" srcId="{9C7DF19D-3E7E-4FED-81D8-C033B5531044}" destId="{29C3D903-FD75-4121-9EC9-C5405C583769}" srcOrd="0" destOrd="0" presId="urn:microsoft.com/office/officeart/2005/8/layout/process2"/>
    <dgm:cxn modelId="{9869481C-D1B6-DE47-AD16-BE61B75F036B}" type="presParOf" srcId="{9C7DF19D-3E7E-4FED-81D8-C033B5531044}" destId="{61BF36FA-28BF-4B21-89F2-67AB0ED8B859}" srcOrd="1" destOrd="0" presId="urn:microsoft.com/office/officeart/2005/8/layout/process2"/>
    <dgm:cxn modelId="{2B71E258-C1B6-F945-82D7-EA6D3A993CA9}" type="presParOf" srcId="{61BF36FA-28BF-4B21-89F2-67AB0ED8B859}" destId="{02F54FA9-270E-4895-8AF4-3D9E4BBA84E9}" srcOrd="0" destOrd="0" presId="urn:microsoft.com/office/officeart/2005/8/layout/process2"/>
    <dgm:cxn modelId="{94CA5457-E5A5-5A4A-8282-0B718637C258}" type="presParOf" srcId="{9C7DF19D-3E7E-4FED-81D8-C033B5531044}" destId="{98EDC378-A724-4834-A6DC-54325EB848A2}" srcOrd="2" destOrd="0" presId="urn:microsoft.com/office/officeart/2005/8/layout/process2"/>
    <dgm:cxn modelId="{4C07BD21-CF60-F744-A0AE-30A6A0A1DBC2}" type="presParOf" srcId="{9C7DF19D-3E7E-4FED-81D8-C033B5531044}" destId="{3E2D6586-A49E-42A2-B27D-EF43AEBD5437}" srcOrd="3" destOrd="0" presId="urn:microsoft.com/office/officeart/2005/8/layout/process2"/>
    <dgm:cxn modelId="{C48D2BD6-3C15-B046-9AB1-E27AC21E6292}" type="presParOf" srcId="{3E2D6586-A49E-42A2-B27D-EF43AEBD5437}" destId="{32178876-E543-4E84-9A99-169A2E0DDD66}" srcOrd="0" destOrd="0" presId="urn:microsoft.com/office/officeart/2005/8/layout/process2"/>
    <dgm:cxn modelId="{24890C0D-967C-0D4A-80BB-869904F4474E}" type="presParOf" srcId="{9C7DF19D-3E7E-4FED-81D8-C033B5531044}" destId="{2B0CA4B3-28FF-42B9-8611-A32551D1385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C532CC-68BF-42E4-8E0F-B73F5FDDBF37}" type="doc">
      <dgm:prSet loTypeId="urn:microsoft.com/office/officeart/2005/8/layout/arrow1" loCatId="relationship" qsTypeId="urn:microsoft.com/office/officeart/2005/8/quickstyle/simple1" qsCatId="simple" csTypeId="urn:microsoft.com/office/officeart/2005/8/colors/accent1_5" csCatId="accent1" phldr="1"/>
      <dgm:spPr/>
      <dgm:t>
        <a:bodyPr/>
        <a:lstStyle/>
        <a:p>
          <a:endParaRPr lang="fr-FR"/>
        </a:p>
      </dgm:t>
    </dgm:pt>
    <dgm:pt modelId="{BDE606BE-E44D-44A1-AC37-B5D5DB7E0D00}">
      <dgm:prSet phldrT="[Texte]"/>
      <dgm:spPr/>
      <dgm:t>
        <a:bodyPr/>
        <a:lstStyle/>
        <a:p>
          <a:r>
            <a:rPr lang="ar-MA" dirty="0" smtClean="0"/>
            <a:t>شركات الأشخاص</a:t>
          </a:r>
          <a:endParaRPr lang="fr-FR" dirty="0"/>
        </a:p>
      </dgm:t>
    </dgm:pt>
    <dgm:pt modelId="{558168ED-D7FA-4D46-8897-7A23A08D8C6F}" type="parTrans" cxnId="{D81B1391-F8E0-4B7A-A2BD-9344EC177A70}">
      <dgm:prSet/>
      <dgm:spPr/>
      <dgm:t>
        <a:bodyPr/>
        <a:lstStyle/>
        <a:p>
          <a:endParaRPr lang="fr-FR"/>
        </a:p>
      </dgm:t>
    </dgm:pt>
    <dgm:pt modelId="{DD88C273-21F6-4EEA-B8BA-81A82434F49E}" type="sibTrans" cxnId="{D81B1391-F8E0-4B7A-A2BD-9344EC177A70}">
      <dgm:prSet/>
      <dgm:spPr/>
      <dgm:t>
        <a:bodyPr/>
        <a:lstStyle/>
        <a:p>
          <a:endParaRPr lang="fr-FR"/>
        </a:p>
      </dgm:t>
    </dgm:pt>
    <dgm:pt modelId="{1C6AA570-9BEC-4679-AD7A-8043B2DF195E}">
      <dgm:prSet phldrT="[Texte]"/>
      <dgm:spPr/>
      <dgm:t>
        <a:bodyPr/>
        <a:lstStyle/>
        <a:p>
          <a:r>
            <a:rPr lang="ar-MA" dirty="0" smtClean="0"/>
            <a:t>شركات الرأسمال</a:t>
          </a:r>
          <a:endParaRPr lang="fr-FR" dirty="0"/>
        </a:p>
      </dgm:t>
    </dgm:pt>
    <dgm:pt modelId="{BB142F79-5F7C-49C8-95DB-B0CB8EF045C3}" type="parTrans" cxnId="{41950275-A23C-4B9D-A6C4-F92FFCA7410F}">
      <dgm:prSet/>
      <dgm:spPr/>
      <dgm:t>
        <a:bodyPr/>
        <a:lstStyle/>
        <a:p>
          <a:endParaRPr lang="fr-FR"/>
        </a:p>
      </dgm:t>
    </dgm:pt>
    <dgm:pt modelId="{141EEB71-D5F9-4DBC-A7BF-16C4039E34A6}" type="sibTrans" cxnId="{41950275-A23C-4B9D-A6C4-F92FFCA7410F}">
      <dgm:prSet/>
      <dgm:spPr/>
      <dgm:t>
        <a:bodyPr/>
        <a:lstStyle/>
        <a:p>
          <a:endParaRPr lang="fr-FR"/>
        </a:p>
      </dgm:t>
    </dgm:pt>
    <dgm:pt modelId="{013BE76C-70C3-4786-BFCA-1C4F143E01FE}" type="pres">
      <dgm:prSet presAssocID="{7DC532CC-68BF-42E4-8E0F-B73F5FDDBF37}" presName="cycle" presStyleCnt="0">
        <dgm:presLayoutVars>
          <dgm:dir/>
          <dgm:resizeHandles val="exact"/>
        </dgm:presLayoutVars>
      </dgm:prSet>
      <dgm:spPr/>
      <dgm:t>
        <a:bodyPr/>
        <a:lstStyle/>
        <a:p>
          <a:endParaRPr lang="fr-FR"/>
        </a:p>
      </dgm:t>
    </dgm:pt>
    <dgm:pt modelId="{C73320B8-BDC9-4941-97CB-1033271CDAB5}" type="pres">
      <dgm:prSet presAssocID="{BDE606BE-E44D-44A1-AC37-B5D5DB7E0D00}" presName="arrow" presStyleLbl="node1" presStyleIdx="0" presStyleCnt="2">
        <dgm:presLayoutVars>
          <dgm:bulletEnabled val="1"/>
        </dgm:presLayoutVars>
      </dgm:prSet>
      <dgm:spPr/>
      <dgm:t>
        <a:bodyPr/>
        <a:lstStyle/>
        <a:p>
          <a:endParaRPr lang="fr-FR"/>
        </a:p>
      </dgm:t>
    </dgm:pt>
    <dgm:pt modelId="{56CE3175-D16B-4C33-AAE4-EC99CF3EC307}" type="pres">
      <dgm:prSet presAssocID="{1C6AA570-9BEC-4679-AD7A-8043B2DF195E}" presName="arrow" presStyleLbl="node1" presStyleIdx="1" presStyleCnt="2">
        <dgm:presLayoutVars>
          <dgm:bulletEnabled val="1"/>
        </dgm:presLayoutVars>
      </dgm:prSet>
      <dgm:spPr/>
      <dgm:t>
        <a:bodyPr/>
        <a:lstStyle/>
        <a:p>
          <a:endParaRPr lang="fr-FR"/>
        </a:p>
      </dgm:t>
    </dgm:pt>
  </dgm:ptLst>
  <dgm:cxnLst>
    <dgm:cxn modelId="{D81B1391-F8E0-4B7A-A2BD-9344EC177A70}" srcId="{7DC532CC-68BF-42E4-8E0F-B73F5FDDBF37}" destId="{BDE606BE-E44D-44A1-AC37-B5D5DB7E0D00}" srcOrd="0" destOrd="0" parTransId="{558168ED-D7FA-4D46-8897-7A23A08D8C6F}" sibTransId="{DD88C273-21F6-4EEA-B8BA-81A82434F49E}"/>
    <dgm:cxn modelId="{B58F3873-F1AC-AC4C-8A39-E4F9E60AB073}" type="presOf" srcId="{1C6AA570-9BEC-4679-AD7A-8043B2DF195E}" destId="{56CE3175-D16B-4C33-AAE4-EC99CF3EC307}" srcOrd="0" destOrd="0" presId="urn:microsoft.com/office/officeart/2005/8/layout/arrow1"/>
    <dgm:cxn modelId="{41950275-A23C-4B9D-A6C4-F92FFCA7410F}" srcId="{7DC532CC-68BF-42E4-8E0F-B73F5FDDBF37}" destId="{1C6AA570-9BEC-4679-AD7A-8043B2DF195E}" srcOrd="1" destOrd="0" parTransId="{BB142F79-5F7C-49C8-95DB-B0CB8EF045C3}" sibTransId="{141EEB71-D5F9-4DBC-A7BF-16C4039E34A6}"/>
    <dgm:cxn modelId="{F6FACBDA-4032-784E-B0EA-1AEBF6AF1D03}" type="presOf" srcId="{BDE606BE-E44D-44A1-AC37-B5D5DB7E0D00}" destId="{C73320B8-BDC9-4941-97CB-1033271CDAB5}" srcOrd="0" destOrd="0" presId="urn:microsoft.com/office/officeart/2005/8/layout/arrow1"/>
    <dgm:cxn modelId="{66B1E9C1-2B75-7F45-9C83-313A23104D56}" type="presOf" srcId="{7DC532CC-68BF-42E4-8E0F-B73F5FDDBF37}" destId="{013BE76C-70C3-4786-BFCA-1C4F143E01FE}" srcOrd="0" destOrd="0" presId="urn:microsoft.com/office/officeart/2005/8/layout/arrow1"/>
    <dgm:cxn modelId="{A68093C9-D7D4-CA4A-84C9-0D228EC08C44}" type="presParOf" srcId="{013BE76C-70C3-4786-BFCA-1C4F143E01FE}" destId="{C73320B8-BDC9-4941-97CB-1033271CDAB5}" srcOrd="0" destOrd="0" presId="urn:microsoft.com/office/officeart/2005/8/layout/arrow1"/>
    <dgm:cxn modelId="{18C4A003-AF72-014E-91C8-C41A07B0E892}" type="presParOf" srcId="{013BE76C-70C3-4786-BFCA-1C4F143E01FE}" destId="{56CE3175-D16B-4C33-AAE4-EC99CF3EC307}"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38A6921-B37F-4766-9E4B-4F35252691B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2D9B4B34-7CA5-4E32-9AFC-E3E8AF44CC69}">
      <dgm:prSet phldrT="[Texte]"/>
      <dgm:spPr/>
      <dgm:t>
        <a:bodyPr/>
        <a:lstStyle/>
        <a:p>
          <a:r>
            <a:rPr lang="ar-MA" dirty="0" smtClean="0"/>
            <a:t>الشهادة السلبية</a:t>
          </a:r>
          <a:endParaRPr lang="fr-FR" dirty="0"/>
        </a:p>
      </dgm:t>
    </dgm:pt>
    <dgm:pt modelId="{0797EF10-7F21-4782-B69F-944C6FC2B817}" type="parTrans" cxnId="{C19BA218-E9FC-46D7-9A94-D091E4F1ECEA}">
      <dgm:prSet/>
      <dgm:spPr/>
      <dgm:t>
        <a:bodyPr/>
        <a:lstStyle/>
        <a:p>
          <a:endParaRPr lang="fr-FR"/>
        </a:p>
      </dgm:t>
    </dgm:pt>
    <dgm:pt modelId="{EBACD471-5855-42B5-9B3C-7E7D0430B7CC}" type="sibTrans" cxnId="{C19BA218-E9FC-46D7-9A94-D091E4F1ECEA}">
      <dgm:prSet/>
      <dgm:spPr/>
      <dgm:t>
        <a:bodyPr/>
        <a:lstStyle/>
        <a:p>
          <a:endParaRPr lang="fr-FR"/>
        </a:p>
      </dgm:t>
    </dgm:pt>
    <dgm:pt modelId="{6B0BA391-5ABE-4D9E-B6EE-271441BDDFD1}">
      <dgm:prSet phldrT="[Texte]"/>
      <dgm:spPr/>
      <dgm:t>
        <a:bodyPr/>
        <a:lstStyle/>
        <a:p>
          <a:r>
            <a:rPr lang="ar-MA" dirty="0" smtClean="0"/>
            <a:t>النظام الأساسي</a:t>
          </a:r>
          <a:endParaRPr lang="fr-FR" dirty="0"/>
        </a:p>
      </dgm:t>
    </dgm:pt>
    <dgm:pt modelId="{3511AE21-6491-48C6-BC46-BCE2BED46DD0}" type="parTrans" cxnId="{A0A3D94D-5F8C-4AB0-8BD9-4AB82FE7C78B}">
      <dgm:prSet/>
      <dgm:spPr/>
      <dgm:t>
        <a:bodyPr/>
        <a:lstStyle/>
        <a:p>
          <a:endParaRPr lang="fr-FR"/>
        </a:p>
      </dgm:t>
    </dgm:pt>
    <dgm:pt modelId="{8C1917F3-7E5B-46C0-B573-0FAB7BC032C9}" type="sibTrans" cxnId="{A0A3D94D-5F8C-4AB0-8BD9-4AB82FE7C78B}">
      <dgm:prSet/>
      <dgm:spPr/>
      <dgm:t>
        <a:bodyPr/>
        <a:lstStyle/>
        <a:p>
          <a:endParaRPr lang="fr-FR"/>
        </a:p>
      </dgm:t>
    </dgm:pt>
    <dgm:pt modelId="{58DD1471-25AD-458D-A96F-E06D9EF1AEE4}">
      <dgm:prSet phldrT="[Texte]"/>
      <dgm:spPr/>
      <dgm:t>
        <a:bodyPr/>
        <a:lstStyle/>
        <a:p>
          <a:r>
            <a:rPr lang="ar-MA" dirty="0" smtClean="0"/>
            <a:t>التسجيل</a:t>
          </a:r>
          <a:endParaRPr lang="fr-FR" dirty="0"/>
        </a:p>
      </dgm:t>
    </dgm:pt>
    <dgm:pt modelId="{A5DB0925-95B0-48EF-B16C-98B377EF51BE}" type="parTrans" cxnId="{32561649-B72E-4D4E-8405-BCA1E4C43C09}">
      <dgm:prSet/>
      <dgm:spPr/>
      <dgm:t>
        <a:bodyPr/>
        <a:lstStyle/>
        <a:p>
          <a:endParaRPr lang="fr-FR"/>
        </a:p>
      </dgm:t>
    </dgm:pt>
    <dgm:pt modelId="{5508EFC4-E191-43C3-8A14-0A19EAE66B3F}" type="sibTrans" cxnId="{32561649-B72E-4D4E-8405-BCA1E4C43C09}">
      <dgm:prSet/>
      <dgm:spPr/>
      <dgm:t>
        <a:bodyPr/>
        <a:lstStyle/>
        <a:p>
          <a:endParaRPr lang="fr-FR"/>
        </a:p>
      </dgm:t>
    </dgm:pt>
    <dgm:pt modelId="{BC28AE07-019E-4D37-9898-5E88EDEA49A8}">
      <dgm:prSet phldrT="[Texte]"/>
      <dgm:spPr/>
      <dgm:t>
        <a:bodyPr/>
        <a:lstStyle/>
        <a:p>
          <a:r>
            <a:rPr lang="ar-MA" dirty="0" smtClean="0"/>
            <a:t>تجميد رأس المال</a:t>
          </a:r>
          <a:endParaRPr lang="fr-FR" dirty="0"/>
        </a:p>
      </dgm:t>
    </dgm:pt>
    <dgm:pt modelId="{D213377D-66FA-4AAF-BF88-28F0C7D8EA70}" type="parTrans" cxnId="{2F42A334-E2E3-4039-9134-50932E76E12F}">
      <dgm:prSet/>
      <dgm:spPr/>
      <dgm:t>
        <a:bodyPr/>
        <a:lstStyle/>
        <a:p>
          <a:endParaRPr lang="fr-FR"/>
        </a:p>
      </dgm:t>
    </dgm:pt>
    <dgm:pt modelId="{587E1849-70C7-4F3D-A489-A0EDE5E36986}" type="sibTrans" cxnId="{2F42A334-E2E3-4039-9134-50932E76E12F}">
      <dgm:prSet/>
      <dgm:spPr/>
      <dgm:t>
        <a:bodyPr/>
        <a:lstStyle/>
        <a:p>
          <a:endParaRPr lang="fr-FR"/>
        </a:p>
      </dgm:t>
    </dgm:pt>
    <dgm:pt modelId="{0CD4B667-EC77-4323-809B-B0B5918FD701}">
      <dgm:prSet phldrT="[Texte]"/>
      <dgm:spPr/>
      <dgm:t>
        <a:bodyPr/>
        <a:lstStyle/>
        <a:p>
          <a:r>
            <a:rPr lang="ar-MA" dirty="0" smtClean="0"/>
            <a:t>التسجيل في الضريبة المهنية</a:t>
          </a:r>
          <a:endParaRPr lang="fr-FR" dirty="0"/>
        </a:p>
      </dgm:t>
    </dgm:pt>
    <dgm:pt modelId="{6076B8CE-B8C6-4162-B2F5-507135970DF0}" type="parTrans" cxnId="{B102E330-843E-48F4-BBC6-461F3AEC49CA}">
      <dgm:prSet/>
      <dgm:spPr/>
      <dgm:t>
        <a:bodyPr/>
        <a:lstStyle/>
        <a:p>
          <a:endParaRPr lang="fr-FR"/>
        </a:p>
      </dgm:t>
    </dgm:pt>
    <dgm:pt modelId="{A3342CDF-44A9-460E-B734-D05E25D78EF9}" type="sibTrans" cxnId="{B102E330-843E-48F4-BBC6-461F3AEC49CA}">
      <dgm:prSet/>
      <dgm:spPr/>
      <dgm:t>
        <a:bodyPr/>
        <a:lstStyle/>
        <a:p>
          <a:endParaRPr lang="fr-FR"/>
        </a:p>
      </dgm:t>
    </dgm:pt>
    <dgm:pt modelId="{D0FDF9EF-71BC-4614-9481-009014113A65}">
      <dgm:prSet phldrT="[Texte]"/>
      <dgm:spPr/>
      <dgm:t>
        <a:bodyPr/>
        <a:lstStyle/>
        <a:p>
          <a:r>
            <a:rPr lang="ar-MA" dirty="0" smtClean="0"/>
            <a:t>التسجيل بالسجل التجاري</a:t>
          </a:r>
          <a:endParaRPr lang="fr-FR" dirty="0"/>
        </a:p>
      </dgm:t>
    </dgm:pt>
    <dgm:pt modelId="{07C999D3-FC7F-473F-B11D-A2460D68057D}" type="parTrans" cxnId="{24E7121C-0016-4968-BEE6-7BF00E1167A0}">
      <dgm:prSet/>
      <dgm:spPr/>
      <dgm:t>
        <a:bodyPr/>
        <a:lstStyle/>
        <a:p>
          <a:endParaRPr lang="fr-FR"/>
        </a:p>
      </dgm:t>
    </dgm:pt>
    <dgm:pt modelId="{7856B03F-9671-4607-9141-712EE93F1FC6}" type="sibTrans" cxnId="{24E7121C-0016-4968-BEE6-7BF00E1167A0}">
      <dgm:prSet/>
      <dgm:spPr/>
      <dgm:t>
        <a:bodyPr/>
        <a:lstStyle/>
        <a:p>
          <a:endParaRPr lang="fr-FR"/>
        </a:p>
      </dgm:t>
    </dgm:pt>
    <dgm:pt modelId="{1CA68580-CD1A-4953-9C31-0EB890836DAE}">
      <dgm:prSet phldrT="[Texte]"/>
      <dgm:spPr/>
      <dgm:t>
        <a:bodyPr/>
        <a:lstStyle/>
        <a:p>
          <a:r>
            <a:rPr lang="ar-MA" dirty="0" err="1" smtClean="0"/>
            <a:t>الإنخراط</a:t>
          </a:r>
          <a:r>
            <a:rPr lang="ar-MA" dirty="0" smtClean="0"/>
            <a:t> في الصندوق الوطني للضمان الاجتماعي</a:t>
          </a:r>
          <a:endParaRPr lang="fr-FR" dirty="0"/>
        </a:p>
      </dgm:t>
    </dgm:pt>
    <dgm:pt modelId="{8CF046B3-5384-4355-BC64-36A256DAEBDB}" type="parTrans" cxnId="{C59BEE5C-7AA0-4EC7-96A5-5CFC02E96D2A}">
      <dgm:prSet/>
      <dgm:spPr/>
      <dgm:t>
        <a:bodyPr/>
        <a:lstStyle/>
        <a:p>
          <a:endParaRPr lang="fr-FR"/>
        </a:p>
      </dgm:t>
    </dgm:pt>
    <dgm:pt modelId="{0578A296-0913-4515-A722-552D21B52D93}" type="sibTrans" cxnId="{C59BEE5C-7AA0-4EC7-96A5-5CFC02E96D2A}">
      <dgm:prSet/>
      <dgm:spPr/>
      <dgm:t>
        <a:bodyPr/>
        <a:lstStyle/>
        <a:p>
          <a:endParaRPr lang="fr-FR"/>
        </a:p>
      </dgm:t>
    </dgm:pt>
    <dgm:pt modelId="{8100083A-D5F3-46E9-8FAB-C102FD182555}">
      <dgm:prSet phldrT="[Texte]"/>
      <dgm:spPr/>
      <dgm:t>
        <a:bodyPr/>
        <a:lstStyle/>
        <a:p>
          <a:r>
            <a:rPr lang="ar-MA" smtClean="0"/>
            <a:t>الإشهار في الجريدة الرسمية</a:t>
          </a:r>
          <a:endParaRPr lang="fr-FR" dirty="0"/>
        </a:p>
      </dgm:t>
    </dgm:pt>
    <dgm:pt modelId="{8260703C-73A3-4465-B46B-5851F5C657B0}" type="parTrans" cxnId="{8ACC5637-DF72-4B87-814B-F6DF65803D2C}">
      <dgm:prSet/>
      <dgm:spPr/>
      <dgm:t>
        <a:bodyPr/>
        <a:lstStyle/>
        <a:p>
          <a:endParaRPr lang="fr-FR"/>
        </a:p>
      </dgm:t>
    </dgm:pt>
    <dgm:pt modelId="{59F3DA85-5CFC-4213-A0D1-20E22516EDB9}" type="sibTrans" cxnId="{8ACC5637-DF72-4B87-814B-F6DF65803D2C}">
      <dgm:prSet/>
      <dgm:spPr/>
      <dgm:t>
        <a:bodyPr/>
        <a:lstStyle/>
        <a:p>
          <a:endParaRPr lang="fr-FR"/>
        </a:p>
      </dgm:t>
    </dgm:pt>
    <dgm:pt modelId="{DE9431F2-BE3D-4728-B07E-88FCFD07A3E8}" type="pres">
      <dgm:prSet presAssocID="{E38A6921-B37F-4766-9E4B-4F35252691BE}" presName="cycle" presStyleCnt="0">
        <dgm:presLayoutVars>
          <dgm:dir/>
          <dgm:resizeHandles val="exact"/>
        </dgm:presLayoutVars>
      </dgm:prSet>
      <dgm:spPr/>
      <dgm:t>
        <a:bodyPr/>
        <a:lstStyle/>
        <a:p>
          <a:endParaRPr lang="fr-FR"/>
        </a:p>
      </dgm:t>
    </dgm:pt>
    <dgm:pt modelId="{49298DE1-06D4-4821-8A5C-591FD868E033}" type="pres">
      <dgm:prSet presAssocID="{2D9B4B34-7CA5-4E32-9AFC-E3E8AF44CC69}" presName="node" presStyleLbl="node1" presStyleIdx="0" presStyleCnt="8">
        <dgm:presLayoutVars>
          <dgm:bulletEnabled val="1"/>
        </dgm:presLayoutVars>
      </dgm:prSet>
      <dgm:spPr/>
      <dgm:t>
        <a:bodyPr/>
        <a:lstStyle/>
        <a:p>
          <a:endParaRPr lang="fr-FR"/>
        </a:p>
      </dgm:t>
    </dgm:pt>
    <dgm:pt modelId="{E68C2037-31C6-41BB-BEEF-7B2938167133}" type="pres">
      <dgm:prSet presAssocID="{2D9B4B34-7CA5-4E32-9AFC-E3E8AF44CC69}" presName="spNode" presStyleCnt="0"/>
      <dgm:spPr/>
    </dgm:pt>
    <dgm:pt modelId="{5840CEC6-029C-4ABD-9433-195CEB81A086}" type="pres">
      <dgm:prSet presAssocID="{EBACD471-5855-42B5-9B3C-7E7D0430B7CC}" presName="sibTrans" presStyleLbl="sibTrans1D1" presStyleIdx="0" presStyleCnt="8"/>
      <dgm:spPr/>
      <dgm:t>
        <a:bodyPr/>
        <a:lstStyle/>
        <a:p>
          <a:endParaRPr lang="fr-FR"/>
        </a:p>
      </dgm:t>
    </dgm:pt>
    <dgm:pt modelId="{DE66B70A-3977-474A-86BD-C8DE9484DA1A}" type="pres">
      <dgm:prSet presAssocID="{6B0BA391-5ABE-4D9E-B6EE-271441BDDFD1}" presName="node" presStyleLbl="node1" presStyleIdx="1" presStyleCnt="8">
        <dgm:presLayoutVars>
          <dgm:bulletEnabled val="1"/>
        </dgm:presLayoutVars>
      </dgm:prSet>
      <dgm:spPr/>
      <dgm:t>
        <a:bodyPr/>
        <a:lstStyle/>
        <a:p>
          <a:endParaRPr lang="fr-FR"/>
        </a:p>
      </dgm:t>
    </dgm:pt>
    <dgm:pt modelId="{F30B7498-253C-4ECE-8E2D-3ACC801CF1B8}" type="pres">
      <dgm:prSet presAssocID="{6B0BA391-5ABE-4D9E-B6EE-271441BDDFD1}" presName="spNode" presStyleCnt="0"/>
      <dgm:spPr/>
    </dgm:pt>
    <dgm:pt modelId="{608C62AF-58E8-445D-888F-1A61DDE1CA7A}" type="pres">
      <dgm:prSet presAssocID="{8C1917F3-7E5B-46C0-B573-0FAB7BC032C9}" presName="sibTrans" presStyleLbl="sibTrans1D1" presStyleIdx="1" presStyleCnt="8"/>
      <dgm:spPr/>
      <dgm:t>
        <a:bodyPr/>
        <a:lstStyle/>
        <a:p>
          <a:endParaRPr lang="fr-FR"/>
        </a:p>
      </dgm:t>
    </dgm:pt>
    <dgm:pt modelId="{ED1C3B90-8A44-47B8-B428-2A113425CB9A}" type="pres">
      <dgm:prSet presAssocID="{58DD1471-25AD-458D-A96F-E06D9EF1AEE4}" presName="node" presStyleLbl="node1" presStyleIdx="2" presStyleCnt="8">
        <dgm:presLayoutVars>
          <dgm:bulletEnabled val="1"/>
        </dgm:presLayoutVars>
      </dgm:prSet>
      <dgm:spPr/>
      <dgm:t>
        <a:bodyPr/>
        <a:lstStyle/>
        <a:p>
          <a:endParaRPr lang="fr-FR"/>
        </a:p>
      </dgm:t>
    </dgm:pt>
    <dgm:pt modelId="{F74FA26F-FDE9-4BE7-BB46-AE80F4397D73}" type="pres">
      <dgm:prSet presAssocID="{58DD1471-25AD-458D-A96F-E06D9EF1AEE4}" presName="spNode" presStyleCnt="0"/>
      <dgm:spPr/>
    </dgm:pt>
    <dgm:pt modelId="{036F925A-F407-46AF-9918-C3705FC36FE2}" type="pres">
      <dgm:prSet presAssocID="{5508EFC4-E191-43C3-8A14-0A19EAE66B3F}" presName="sibTrans" presStyleLbl="sibTrans1D1" presStyleIdx="2" presStyleCnt="8"/>
      <dgm:spPr/>
      <dgm:t>
        <a:bodyPr/>
        <a:lstStyle/>
        <a:p>
          <a:endParaRPr lang="fr-FR"/>
        </a:p>
      </dgm:t>
    </dgm:pt>
    <dgm:pt modelId="{06CCDF3E-DFDC-432F-B9D1-782F12258004}" type="pres">
      <dgm:prSet presAssocID="{BC28AE07-019E-4D37-9898-5E88EDEA49A8}" presName="node" presStyleLbl="node1" presStyleIdx="3" presStyleCnt="8">
        <dgm:presLayoutVars>
          <dgm:bulletEnabled val="1"/>
        </dgm:presLayoutVars>
      </dgm:prSet>
      <dgm:spPr/>
      <dgm:t>
        <a:bodyPr/>
        <a:lstStyle/>
        <a:p>
          <a:endParaRPr lang="fr-FR"/>
        </a:p>
      </dgm:t>
    </dgm:pt>
    <dgm:pt modelId="{09D6B39B-442D-43B8-A4E3-F3E272672BE9}" type="pres">
      <dgm:prSet presAssocID="{BC28AE07-019E-4D37-9898-5E88EDEA49A8}" presName="spNode" presStyleCnt="0"/>
      <dgm:spPr/>
    </dgm:pt>
    <dgm:pt modelId="{5E8E8BAF-2A7D-4AAF-A9B9-5840BB6A6619}" type="pres">
      <dgm:prSet presAssocID="{587E1849-70C7-4F3D-A489-A0EDE5E36986}" presName="sibTrans" presStyleLbl="sibTrans1D1" presStyleIdx="3" presStyleCnt="8"/>
      <dgm:spPr/>
      <dgm:t>
        <a:bodyPr/>
        <a:lstStyle/>
        <a:p>
          <a:endParaRPr lang="fr-FR"/>
        </a:p>
      </dgm:t>
    </dgm:pt>
    <dgm:pt modelId="{F29D6A52-A3ED-45DA-9431-A9A8FD84EBC2}" type="pres">
      <dgm:prSet presAssocID="{0CD4B667-EC77-4323-809B-B0B5918FD701}" presName="node" presStyleLbl="node1" presStyleIdx="4" presStyleCnt="8">
        <dgm:presLayoutVars>
          <dgm:bulletEnabled val="1"/>
        </dgm:presLayoutVars>
      </dgm:prSet>
      <dgm:spPr/>
      <dgm:t>
        <a:bodyPr/>
        <a:lstStyle/>
        <a:p>
          <a:endParaRPr lang="fr-FR"/>
        </a:p>
      </dgm:t>
    </dgm:pt>
    <dgm:pt modelId="{00344285-D572-4AEA-908B-8ABEC9BCFA8E}" type="pres">
      <dgm:prSet presAssocID="{0CD4B667-EC77-4323-809B-B0B5918FD701}" presName="spNode" presStyleCnt="0"/>
      <dgm:spPr/>
    </dgm:pt>
    <dgm:pt modelId="{69D35096-8DAA-4106-88E1-B868879DA866}" type="pres">
      <dgm:prSet presAssocID="{A3342CDF-44A9-460E-B734-D05E25D78EF9}" presName="sibTrans" presStyleLbl="sibTrans1D1" presStyleIdx="4" presStyleCnt="8"/>
      <dgm:spPr/>
      <dgm:t>
        <a:bodyPr/>
        <a:lstStyle/>
        <a:p>
          <a:endParaRPr lang="fr-FR"/>
        </a:p>
      </dgm:t>
    </dgm:pt>
    <dgm:pt modelId="{6AB0A9F7-51B6-42C5-94D1-A3EDFE587706}" type="pres">
      <dgm:prSet presAssocID="{D0FDF9EF-71BC-4614-9481-009014113A65}" presName="node" presStyleLbl="node1" presStyleIdx="5" presStyleCnt="8">
        <dgm:presLayoutVars>
          <dgm:bulletEnabled val="1"/>
        </dgm:presLayoutVars>
      </dgm:prSet>
      <dgm:spPr/>
      <dgm:t>
        <a:bodyPr/>
        <a:lstStyle/>
        <a:p>
          <a:endParaRPr lang="fr-FR"/>
        </a:p>
      </dgm:t>
    </dgm:pt>
    <dgm:pt modelId="{574DCEE5-C982-4DE3-8DCC-49D87A5F3C0E}" type="pres">
      <dgm:prSet presAssocID="{D0FDF9EF-71BC-4614-9481-009014113A65}" presName="spNode" presStyleCnt="0"/>
      <dgm:spPr/>
    </dgm:pt>
    <dgm:pt modelId="{9914A24A-1487-4A1A-91C2-63C41A7F2236}" type="pres">
      <dgm:prSet presAssocID="{7856B03F-9671-4607-9141-712EE93F1FC6}" presName="sibTrans" presStyleLbl="sibTrans1D1" presStyleIdx="5" presStyleCnt="8"/>
      <dgm:spPr/>
      <dgm:t>
        <a:bodyPr/>
        <a:lstStyle/>
        <a:p>
          <a:endParaRPr lang="fr-FR"/>
        </a:p>
      </dgm:t>
    </dgm:pt>
    <dgm:pt modelId="{604859BF-952F-4A7F-AAF1-85F13EABAF4A}" type="pres">
      <dgm:prSet presAssocID="{1CA68580-CD1A-4953-9C31-0EB890836DAE}" presName="node" presStyleLbl="node1" presStyleIdx="6" presStyleCnt="8">
        <dgm:presLayoutVars>
          <dgm:bulletEnabled val="1"/>
        </dgm:presLayoutVars>
      </dgm:prSet>
      <dgm:spPr/>
      <dgm:t>
        <a:bodyPr/>
        <a:lstStyle/>
        <a:p>
          <a:endParaRPr lang="fr-FR"/>
        </a:p>
      </dgm:t>
    </dgm:pt>
    <dgm:pt modelId="{3330395B-B13A-4BD4-B17D-B1B5350E5F88}" type="pres">
      <dgm:prSet presAssocID="{1CA68580-CD1A-4953-9C31-0EB890836DAE}" presName="spNode" presStyleCnt="0"/>
      <dgm:spPr/>
    </dgm:pt>
    <dgm:pt modelId="{F015D51A-33AB-4159-B66C-F74FE656D9F5}" type="pres">
      <dgm:prSet presAssocID="{0578A296-0913-4515-A722-552D21B52D93}" presName="sibTrans" presStyleLbl="sibTrans1D1" presStyleIdx="6" presStyleCnt="8"/>
      <dgm:spPr/>
      <dgm:t>
        <a:bodyPr/>
        <a:lstStyle/>
        <a:p>
          <a:endParaRPr lang="fr-FR"/>
        </a:p>
      </dgm:t>
    </dgm:pt>
    <dgm:pt modelId="{A8F502CB-842E-4E91-B98F-A55322B22A04}" type="pres">
      <dgm:prSet presAssocID="{8100083A-D5F3-46E9-8FAB-C102FD182555}" presName="node" presStyleLbl="node1" presStyleIdx="7" presStyleCnt="8">
        <dgm:presLayoutVars>
          <dgm:bulletEnabled val="1"/>
        </dgm:presLayoutVars>
      </dgm:prSet>
      <dgm:spPr/>
      <dgm:t>
        <a:bodyPr/>
        <a:lstStyle/>
        <a:p>
          <a:endParaRPr lang="fr-FR"/>
        </a:p>
      </dgm:t>
    </dgm:pt>
    <dgm:pt modelId="{D26BF67C-FFC6-4604-918C-E737AFC474C0}" type="pres">
      <dgm:prSet presAssocID="{8100083A-D5F3-46E9-8FAB-C102FD182555}" presName="spNode" presStyleCnt="0"/>
      <dgm:spPr/>
    </dgm:pt>
    <dgm:pt modelId="{A2285ECD-20EE-4A51-9CE5-A308FA5FF87E}" type="pres">
      <dgm:prSet presAssocID="{59F3DA85-5CFC-4213-A0D1-20E22516EDB9}" presName="sibTrans" presStyleLbl="sibTrans1D1" presStyleIdx="7" presStyleCnt="8"/>
      <dgm:spPr/>
      <dgm:t>
        <a:bodyPr/>
        <a:lstStyle/>
        <a:p>
          <a:endParaRPr lang="fr-FR"/>
        </a:p>
      </dgm:t>
    </dgm:pt>
  </dgm:ptLst>
  <dgm:cxnLst>
    <dgm:cxn modelId="{E14269CA-BC33-DE45-9DA1-DE130506706A}" type="presOf" srcId="{A3342CDF-44A9-460E-B734-D05E25D78EF9}" destId="{69D35096-8DAA-4106-88E1-B868879DA866}" srcOrd="0" destOrd="0" presId="urn:microsoft.com/office/officeart/2005/8/layout/cycle5"/>
    <dgm:cxn modelId="{4E118784-B063-1A4B-B918-C0496B2EF7EE}" type="presOf" srcId="{0CD4B667-EC77-4323-809B-B0B5918FD701}" destId="{F29D6A52-A3ED-45DA-9431-A9A8FD84EBC2}" srcOrd="0" destOrd="0" presId="urn:microsoft.com/office/officeart/2005/8/layout/cycle5"/>
    <dgm:cxn modelId="{A0A3D94D-5F8C-4AB0-8BD9-4AB82FE7C78B}" srcId="{E38A6921-B37F-4766-9E4B-4F35252691BE}" destId="{6B0BA391-5ABE-4D9E-B6EE-271441BDDFD1}" srcOrd="1" destOrd="0" parTransId="{3511AE21-6491-48C6-BC46-BCE2BED46DD0}" sibTransId="{8C1917F3-7E5B-46C0-B573-0FAB7BC032C9}"/>
    <dgm:cxn modelId="{8B609B2E-233F-0948-9CD1-BD4C2DD3AA65}" type="presOf" srcId="{59F3DA85-5CFC-4213-A0D1-20E22516EDB9}" destId="{A2285ECD-20EE-4A51-9CE5-A308FA5FF87E}" srcOrd="0" destOrd="0" presId="urn:microsoft.com/office/officeart/2005/8/layout/cycle5"/>
    <dgm:cxn modelId="{8ACC5637-DF72-4B87-814B-F6DF65803D2C}" srcId="{E38A6921-B37F-4766-9E4B-4F35252691BE}" destId="{8100083A-D5F3-46E9-8FAB-C102FD182555}" srcOrd="7" destOrd="0" parTransId="{8260703C-73A3-4465-B46B-5851F5C657B0}" sibTransId="{59F3DA85-5CFC-4213-A0D1-20E22516EDB9}"/>
    <dgm:cxn modelId="{1B4D9B04-A538-8E4D-A062-711CF50FDE81}" type="presOf" srcId="{0578A296-0913-4515-A722-552D21B52D93}" destId="{F015D51A-33AB-4159-B66C-F74FE656D9F5}" srcOrd="0" destOrd="0" presId="urn:microsoft.com/office/officeart/2005/8/layout/cycle5"/>
    <dgm:cxn modelId="{50A23897-AB57-F94C-8561-601B12951F6A}" type="presOf" srcId="{8100083A-D5F3-46E9-8FAB-C102FD182555}" destId="{A8F502CB-842E-4E91-B98F-A55322B22A04}" srcOrd="0" destOrd="0" presId="urn:microsoft.com/office/officeart/2005/8/layout/cycle5"/>
    <dgm:cxn modelId="{C896E304-050D-7C42-B6F6-F5B2B7AF6EE6}" type="presOf" srcId="{7856B03F-9671-4607-9141-712EE93F1FC6}" destId="{9914A24A-1487-4A1A-91C2-63C41A7F2236}" srcOrd="0" destOrd="0" presId="urn:microsoft.com/office/officeart/2005/8/layout/cycle5"/>
    <dgm:cxn modelId="{7ED867C8-32B1-3540-95C0-D98D86E362C9}" type="presOf" srcId="{D0FDF9EF-71BC-4614-9481-009014113A65}" destId="{6AB0A9F7-51B6-42C5-94D1-A3EDFE587706}" srcOrd="0" destOrd="0" presId="urn:microsoft.com/office/officeart/2005/8/layout/cycle5"/>
    <dgm:cxn modelId="{F715613F-6162-4C48-A8F3-38CF7B3755CB}" type="presOf" srcId="{5508EFC4-E191-43C3-8A14-0A19EAE66B3F}" destId="{036F925A-F407-46AF-9918-C3705FC36FE2}" srcOrd="0" destOrd="0" presId="urn:microsoft.com/office/officeart/2005/8/layout/cycle5"/>
    <dgm:cxn modelId="{4774C31C-9D18-044D-BFD1-16A1FC82C001}" type="presOf" srcId="{E38A6921-B37F-4766-9E4B-4F35252691BE}" destId="{DE9431F2-BE3D-4728-B07E-88FCFD07A3E8}" srcOrd="0" destOrd="0" presId="urn:microsoft.com/office/officeart/2005/8/layout/cycle5"/>
    <dgm:cxn modelId="{2035B754-1B76-2F48-890C-7A3143C2204F}" type="presOf" srcId="{EBACD471-5855-42B5-9B3C-7E7D0430B7CC}" destId="{5840CEC6-029C-4ABD-9433-195CEB81A086}" srcOrd="0" destOrd="0" presId="urn:microsoft.com/office/officeart/2005/8/layout/cycle5"/>
    <dgm:cxn modelId="{96F5CEC7-76C2-504A-A9E9-9FFB03C7FBB5}" type="presOf" srcId="{2D9B4B34-7CA5-4E32-9AFC-E3E8AF44CC69}" destId="{49298DE1-06D4-4821-8A5C-591FD868E033}" srcOrd="0" destOrd="0" presId="urn:microsoft.com/office/officeart/2005/8/layout/cycle5"/>
    <dgm:cxn modelId="{24E7121C-0016-4968-BEE6-7BF00E1167A0}" srcId="{E38A6921-B37F-4766-9E4B-4F35252691BE}" destId="{D0FDF9EF-71BC-4614-9481-009014113A65}" srcOrd="5" destOrd="0" parTransId="{07C999D3-FC7F-473F-B11D-A2460D68057D}" sibTransId="{7856B03F-9671-4607-9141-712EE93F1FC6}"/>
    <dgm:cxn modelId="{89D4B8E5-7BDD-B449-BA0D-FA70CAB9D431}" type="presOf" srcId="{587E1849-70C7-4F3D-A489-A0EDE5E36986}" destId="{5E8E8BAF-2A7D-4AAF-A9B9-5840BB6A6619}" srcOrd="0" destOrd="0" presId="urn:microsoft.com/office/officeart/2005/8/layout/cycle5"/>
    <dgm:cxn modelId="{2F42A334-E2E3-4039-9134-50932E76E12F}" srcId="{E38A6921-B37F-4766-9E4B-4F35252691BE}" destId="{BC28AE07-019E-4D37-9898-5E88EDEA49A8}" srcOrd="3" destOrd="0" parTransId="{D213377D-66FA-4AAF-BF88-28F0C7D8EA70}" sibTransId="{587E1849-70C7-4F3D-A489-A0EDE5E36986}"/>
    <dgm:cxn modelId="{C19BA218-E9FC-46D7-9A94-D091E4F1ECEA}" srcId="{E38A6921-B37F-4766-9E4B-4F35252691BE}" destId="{2D9B4B34-7CA5-4E32-9AFC-E3E8AF44CC69}" srcOrd="0" destOrd="0" parTransId="{0797EF10-7F21-4782-B69F-944C6FC2B817}" sibTransId="{EBACD471-5855-42B5-9B3C-7E7D0430B7CC}"/>
    <dgm:cxn modelId="{28D93F79-4391-7B4C-BB41-434C97B6B435}" type="presOf" srcId="{BC28AE07-019E-4D37-9898-5E88EDEA49A8}" destId="{06CCDF3E-DFDC-432F-B9D1-782F12258004}" srcOrd="0" destOrd="0" presId="urn:microsoft.com/office/officeart/2005/8/layout/cycle5"/>
    <dgm:cxn modelId="{11E821D9-1C4D-914E-96B9-61998EB9361B}" type="presOf" srcId="{58DD1471-25AD-458D-A96F-E06D9EF1AEE4}" destId="{ED1C3B90-8A44-47B8-B428-2A113425CB9A}" srcOrd="0" destOrd="0" presId="urn:microsoft.com/office/officeart/2005/8/layout/cycle5"/>
    <dgm:cxn modelId="{80595D4F-9DBE-C04B-852E-9AD73CAD2310}" type="presOf" srcId="{8C1917F3-7E5B-46C0-B573-0FAB7BC032C9}" destId="{608C62AF-58E8-445D-888F-1A61DDE1CA7A}" srcOrd="0" destOrd="0" presId="urn:microsoft.com/office/officeart/2005/8/layout/cycle5"/>
    <dgm:cxn modelId="{32561649-B72E-4D4E-8405-BCA1E4C43C09}" srcId="{E38A6921-B37F-4766-9E4B-4F35252691BE}" destId="{58DD1471-25AD-458D-A96F-E06D9EF1AEE4}" srcOrd="2" destOrd="0" parTransId="{A5DB0925-95B0-48EF-B16C-98B377EF51BE}" sibTransId="{5508EFC4-E191-43C3-8A14-0A19EAE66B3F}"/>
    <dgm:cxn modelId="{B102E330-843E-48F4-BBC6-461F3AEC49CA}" srcId="{E38A6921-B37F-4766-9E4B-4F35252691BE}" destId="{0CD4B667-EC77-4323-809B-B0B5918FD701}" srcOrd="4" destOrd="0" parTransId="{6076B8CE-B8C6-4162-B2F5-507135970DF0}" sibTransId="{A3342CDF-44A9-460E-B734-D05E25D78EF9}"/>
    <dgm:cxn modelId="{C59BEE5C-7AA0-4EC7-96A5-5CFC02E96D2A}" srcId="{E38A6921-B37F-4766-9E4B-4F35252691BE}" destId="{1CA68580-CD1A-4953-9C31-0EB890836DAE}" srcOrd="6" destOrd="0" parTransId="{8CF046B3-5384-4355-BC64-36A256DAEBDB}" sibTransId="{0578A296-0913-4515-A722-552D21B52D93}"/>
    <dgm:cxn modelId="{3B4283B9-C6F2-1142-9AC7-E784E5F11E75}" type="presOf" srcId="{1CA68580-CD1A-4953-9C31-0EB890836DAE}" destId="{604859BF-952F-4A7F-AAF1-85F13EABAF4A}" srcOrd="0" destOrd="0" presId="urn:microsoft.com/office/officeart/2005/8/layout/cycle5"/>
    <dgm:cxn modelId="{9769C801-EFD0-A847-BA68-3ABDE7BA44D9}" type="presOf" srcId="{6B0BA391-5ABE-4D9E-B6EE-271441BDDFD1}" destId="{DE66B70A-3977-474A-86BD-C8DE9484DA1A}" srcOrd="0" destOrd="0" presId="urn:microsoft.com/office/officeart/2005/8/layout/cycle5"/>
    <dgm:cxn modelId="{E755F2A3-412C-AE43-BD35-F6F9B1A1E457}" type="presParOf" srcId="{DE9431F2-BE3D-4728-B07E-88FCFD07A3E8}" destId="{49298DE1-06D4-4821-8A5C-591FD868E033}" srcOrd="0" destOrd="0" presId="urn:microsoft.com/office/officeart/2005/8/layout/cycle5"/>
    <dgm:cxn modelId="{5BFE48A4-7253-1040-ADA0-629587E871EA}" type="presParOf" srcId="{DE9431F2-BE3D-4728-B07E-88FCFD07A3E8}" destId="{E68C2037-31C6-41BB-BEEF-7B2938167133}" srcOrd="1" destOrd="0" presId="urn:microsoft.com/office/officeart/2005/8/layout/cycle5"/>
    <dgm:cxn modelId="{97A125B6-A061-B94C-B250-A6EC8595908F}" type="presParOf" srcId="{DE9431F2-BE3D-4728-B07E-88FCFD07A3E8}" destId="{5840CEC6-029C-4ABD-9433-195CEB81A086}" srcOrd="2" destOrd="0" presId="urn:microsoft.com/office/officeart/2005/8/layout/cycle5"/>
    <dgm:cxn modelId="{5E67FB7B-2397-E641-827E-65F3C7CEBE23}" type="presParOf" srcId="{DE9431F2-BE3D-4728-B07E-88FCFD07A3E8}" destId="{DE66B70A-3977-474A-86BD-C8DE9484DA1A}" srcOrd="3" destOrd="0" presId="urn:microsoft.com/office/officeart/2005/8/layout/cycle5"/>
    <dgm:cxn modelId="{0C1F13C2-789B-3749-8F32-636374A53DF9}" type="presParOf" srcId="{DE9431F2-BE3D-4728-B07E-88FCFD07A3E8}" destId="{F30B7498-253C-4ECE-8E2D-3ACC801CF1B8}" srcOrd="4" destOrd="0" presId="urn:microsoft.com/office/officeart/2005/8/layout/cycle5"/>
    <dgm:cxn modelId="{250AF28F-CAE3-494B-BCDC-8D1AE4E49B77}" type="presParOf" srcId="{DE9431F2-BE3D-4728-B07E-88FCFD07A3E8}" destId="{608C62AF-58E8-445D-888F-1A61DDE1CA7A}" srcOrd="5" destOrd="0" presId="urn:microsoft.com/office/officeart/2005/8/layout/cycle5"/>
    <dgm:cxn modelId="{513387CF-53D9-9040-AC70-AEB336CB620D}" type="presParOf" srcId="{DE9431F2-BE3D-4728-B07E-88FCFD07A3E8}" destId="{ED1C3B90-8A44-47B8-B428-2A113425CB9A}" srcOrd="6" destOrd="0" presId="urn:microsoft.com/office/officeart/2005/8/layout/cycle5"/>
    <dgm:cxn modelId="{CEE9EDD0-0A5F-ED4B-B062-0224D88E4059}" type="presParOf" srcId="{DE9431F2-BE3D-4728-B07E-88FCFD07A3E8}" destId="{F74FA26F-FDE9-4BE7-BB46-AE80F4397D73}" srcOrd="7" destOrd="0" presId="urn:microsoft.com/office/officeart/2005/8/layout/cycle5"/>
    <dgm:cxn modelId="{5B3C5609-8018-A746-9AD2-19D70F175567}" type="presParOf" srcId="{DE9431F2-BE3D-4728-B07E-88FCFD07A3E8}" destId="{036F925A-F407-46AF-9918-C3705FC36FE2}" srcOrd="8" destOrd="0" presId="urn:microsoft.com/office/officeart/2005/8/layout/cycle5"/>
    <dgm:cxn modelId="{B1F99BA7-102E-E444-9E59-BCA5C9A967E7}" type="presParOf" srcId="{DE9431F2-BE3D-4728-B07E-88FCFD07A3E8}" destId="{06CCDF3E-DFDC-432F-B9D1-782F12258004}" srcOrd="9" destOrd="0" presId="urn:microsoft.com/office/officeart/2005/8/layout/cycle5"/>
    <dgm:cxn modelId="{4AA87EB5-3FB7-7345-9288-5F55C0F11831}" type="presParOf" srcId="{DE9431F2-BE3D-4728-B07E-88FCFD07A3E8}" destId="{09D6B39B-442D-43B8-A4E3-F3E272672BE9}" srcOrd="10" destOrd="0" presId="urn:microsoft.com/office/officeart/2005/8/layout/cycle5"/>
    <dgm:cxn modelId="{31E6CE45-7D43-3C46-972A-E2B79D62A7D4}" type="presParOf" srcId="{DE9431F2-BE3D-4728-B07E-88FCFD07A3E8}" destId="{5E8E8BAF-2A7D-4AAF-A9B9-5840BB6A6619}" srcOrd="11" destOrd="0" presId="urn:microsoft.com/office/officeart/2005/8/layout/cycle5"/>
    <dgm:cxn modelId="{1A7865C2-574D-024B-991E-5CDFE0563997}" type="presParOf" srcId="{DE9431F2-BE3D-4728-B07E-88FCFD07A3E8}" destId="{F29D6A52-A3ED-45DA-9431-A9A8FD84EBC2}" srcOrd="12" destOrd="0" presId="urn:microsoft.com/office/officeart/2005/8/layout/cycle5"/>
    <dgm:cxn modelId="{F5C2E578-4A22-FD47-BEE1-C294183F6031}" type="presParOf" srcId="{DE9431F2-BE3D-4728-B07E-88FCFD07A3E8}" destId="{00344285-D572-4AEA-908B-8ABEC9BCFA8E}" srcOrd="13" destOrd="0" presId="urn:microsoft.com/office/officeart/2005/8/layout/cycle5"/>
    <dgm:cxn modelId="{209F279C-C974-BE40-AD32-3029977328F5}" type="presParOf" srcId="{DE9431F2-BE3D-4728-B07E-88FCFD07A3E8}" destId="{69D35096-8DAA-4106-88E1-B868879DA866}" srcOrd="14" destOrd="0" presId="urn:microsoft.com/office/officeart/2005/8/layout/cycle5"/>
    <dgm:cxn modelId="{65849163-33E7-9748-AE5E-3C94068CFDD0}" type="presParOf" srcId="{DE9431F2-BE3D-4728-B07E-88FCFD07A3E8}" destId="{6AB0A9F7-51B6-42C5-94D1-A3EDFE587706}" srcOrd="15" destOrd="0" presId="urn:microsoft.com/office/officeart/2005/8/layout/cycle5"/>
    <dgm:cxn modelId="{B1A884F3-D93A-D548-B05D-AD64D2DF0D58}" type="presParOf" srcId="{DE9431F2-BE3D-4728-B07E-88FCFD07A3E8}" destId="{574DCEE5-C982-4DE3-8DCC-49D87A5F3C0E}" srcOrd="16" destOrd="0" presId="urn:microsoft.com/office/officeart/2005/8/layout/cycle5"/>
    <dgm:cxn modelId="{2A1BFB1A-45DE-2640-872D-F86F1E6BD759}" type="presParOf" srcId="{DE9431F2-BE3D-4728-B07E-88FCFD07A3E8}" destId="{9914A24A-1487-4A1A-91C2-63C41A7F2236}" srcOrd="17" destOrd="0" presId="urn:microsoft.com/office/officeart/2005/8/layout/cycle5"/>
    <dgm:cxn modelId="{0A69825A-64E6-A64D-B68D-2401E68FD99B}" type="presParOf" srcId="{DE9431F2-BE3D-4728-B07E-88FCFD07A3E8}" destId="{604859BF-952F-4A7F-AAF1-85F13EABAF4A}" srcOrd="18" destOrd="0" presId="urn:microsoft.com/office/officeart/2005/8/layout/cycle5"/>
    <dgm:cxn modelId="{02789B6B-D854-2842-A826-E465D86C2DB9}" type="presParOf" srcId="{DE9431F2-BE3D-4728-B07E-88FCFD07A3E8}" destId="{3330395B-B13A-4BD4-B17D-B1B5350E5F88}" srcOrd="19" destOrd="0" presId="urn:microsoft.com/office/officeart/2005/8/layout/cycle5"/>
    <dgm:cxn modelId="{2FAC66F0-C0AE-EB45-A642-59915D05666F}" type="presParOf" srcId="{DE9431F2-BE3D-4728-B07E-88FCFD07A3E8}" destId="{F015D51A-33AB-4159-B66C-F74FE656D9F5}" srcOrd="20" destOrd="0" presId="urn:microsoft.com/office/officeart/2005/8/layout/cycle5"/>
    <dgm:cxn modelId="{FB693016-2E91-A845-9FF7-403243B7FB1C}" type="presParOf" srcId="{DE9431F2-BE3D-4728-B07E-88FCFD07A3E8}" destId="{A8F502CB-842E-4E91-B98F-A55322B22A04}" srcOrd="21" destOrd="0" presId="urn:microsoft.com/office/officeart/2005/8/layout/cycle5"/>
    <dgm:cxn modelId="{E1117A5E-B5B4-5B4D-BB3B-64C820D9D1FA}" type="presParOf" srcId="{DE9431F2-BE3D-4728-B07E-88FCFD07A3E8}" destId="{D26BF67C-FFC6-4604-918C-E737AFC474C0}" srcOrd="22" destOrd="0" presId="urn:microsoft.com/office/officeart/2005/8/layout/cycle5"/>
    <dgm:cxn modelId="{761BA694-384F-F940-B054-1D3E5F0AAB5F}" type="presParOf" srcId="{DE9431F2-BE3D-4728-B07E-88FCFD07A3E8}" destId="{A2285ECD-20EE-4A51-9CE5-A308FA5FF87E}" srcOrd="23"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4E8D00-3D63-43CA-9B8F-F411E2358811}"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fr-FR"/>
        </a:p>
      </dgm:t>
    </dgm:pt>
    <dgm:pt modelId="{0AF34D0C-AE9C-4D79-9EC3-AC1AD310B756}">
      <dgm:prSet phldrT="[Texte]"/>
      <dgm:spPr/>
      <dgm:t>
        <a:bodyPr/>
        <a:lstStyle/>
        <a:p>
          <a:r>
            <a:rPr lang="ar-MA" dirty="0" smtClean="0"/>
            <a:t>عندي فكرة مشروع</a:t>
          </a:r>
          <a:endParaRPr lang="fr-FR" dirty="0"/>
        </a:p>
      </dgm:t>
    </dgm:pt>
    <dgm:pt modelId="{EAB12FEE-5279-414B-9183-61B2FF55472C}" type="parTrans" cxnId="{FAF0B21B-B2AA-4E43-90A7-90FD5E90D01D}">
      <dgm:prSet/>
      <dgm:spPr/>
      <dgm:t>
        <a:bodyPr/>
        <a:lstStyle/>
        <a:p>
          <a:endParaRPr lang="fr-FR"/>
        </a:p>
      </dgm:t>
    </dgm:pt>
    <dgm:pt modelId="{7B6279D7-3F2B-4F96-ACB0-71A4DF3B341A}" type="sibTrans" cxnId="{FAF0B21B-B2AA-4E43-90A7-90FD5E90D01D}">
      <dgm:prSet/>
      <dgm:spPr/>
      <dgm:t>
        <a:bodyPr/>
        <a:lstStyle/>
        <a:p>
          <a:endParaRPr lang="fr-FR"/>
        </a:p>
      </dgm:t>
    </dgm:pt>
    <dgm:pt modelId="{B78F087C-9B68-4F10-AD91-488E5AB4FA21}">
      <dgm:prSet phldrT="[Texte]"/>
      <dgm:spPr/>
      <dgm:t>
        <a:bodyPr/>
        <a:lstStyle/>
        <a:p>
          <a:r>
            <a:rPr lang="ar-MA" dirty="0" smtClean="0"/>
            <a:t>وش فيها شي ربح؟؟</a:t>
          </a:r>
          <a:endParaRPr lang="fr-FR" dirty="0"/>
        </a:p>
      </dgm:t>
    </dgm:pt>
    <dgm:pt modelId="{44A776C1-1E33-44FB-9A56-373A4A57DBC4}" type="parTrans" cxnId="{79ACFF0F-A1DD-40D3-9AF3-3C4B6147694F}">
      <dgm:prSet/>
      <dgm:spPr/>
      <dgm:t>
        <a:bodyPr/>
        <a:lstStyle/>
        <a:p>
          <a:endParaRPr lang="fr-FR"/>
        </a:p>
      </dgm:t>
    </dgm:pt>
    <dgm:pt modelId="{F46B180C-0E9E-458D-9307-253BE2743B03}" type="sibTrans" cxnId="{79ACFF0F-A1DD-40D3-9AF3-3C4B6147694F}">
      <dgm:prSet/>
      <dgm:spPr/>
      <dgm:t>
        <a:bodyPr/>
        <a:lstStyle/>
        <a:p>
          <a:endParaRPr lang="fr-FR"/>
        </a:p>
      </dgm:t>
    </dgm:pt>
    <dgm:pt modelId="{92EBCDEF-9C81-4B71-BBDC-A94622229EA4}">
      <dgm:prSet phldrT="[Texte]"/>
      <dgm:spPr/>
      <dgm:t>
        <a:bodyPr/>
        <a:lstStyle/>
        <a:p>
          <a:r>
            <a:rPr lang="ar-MA" dirty="0" smtClean="0"/>
            <a:t>عندي الإمكانيات؟؟</a:t>
          </a:r>
          <a:endParaRPr lang="fr-FR" dirty="0"/>
        </a:p>
      </dgm:t>
    </dgm:pt>
    <dgm:pt modelId="{9F965C40-893A-4997-8B36-C7C0371378F0}" type="parTrans" cxnId="{3DA61FE3-BBDC-44B2-88B5-381892830543}">
      <dgm:prSet/>
      <dgm:spPr/>
      <dgm:t>
        <a:bodyPr/>
        <a:lstStyle/>
        <a:p>
          <a:endParaRPr lang="fr-FR"/>
        </a:p>
      </dgm:t>
    </dgm:pt>
    <dgm:pt modelId="{7192023B-6E8A-4204-875A-1846E0DC0338}" type="sibTrans" cxnId="{3DA61FE3-BBDC-44B2-88B5-381892830543}">
      <dgm:prSet/>
      <dgm:spPr/>
      <dgm:t>
        <a:bodyPr/>
        <a:lstStyle/>
        <a:p>
          <a:endParaRPr lang="fr-FR"/>
        </a:p>
      </dgm:t>
    </dgm:pt>
    <dgm:pt modelId="{E4C59186-46D3-4FD6-9596-A1A36837943E}">
      <dgm:prSet phldrT="[Texte]"/>
      <dgm:spPr/>
      <dgm:t>
        <a:bodyPr/>
        <a:lstStyle/>
        <a:p>
          <a:r>
            <a:rPr lang="ar-MA" dirty="0" smtClean="0"/>
            <a:t>شكون المستفيد؟؟</a:t>
          </a:r>
          <a:endParaRPr lang="fr-FR" dirty="0"/>
        </a:p>
      </dgm:t>
    </dgm:pt>
    <dgm:pt modelId="{442F20BA-4B76-477B-9EAF-97E361AA2C37}" type="parTrans" cxnId="{4666B17E-9C20-4C05-839A-AD4D79AB79B2}">
      <dgm:prSet/>
      <dgm:spPr/>
      <dgm:t>
        <a:bodyPr/>
        <a:lstStyle/>
        <a:p>
          <a:endParaRPr lang="fr-FR"/>
        </a:p>
      </dgm:t>
    </dgm:pt>
    <dgm:pt modelId="{8C186C26-4B51-4CE3-B06F-A04159C9F920}" type="sibTrans" cxnId="{4666B17E-9C20-4C05-839A-AD4D79AB79B2}">
      <dgm:prSet/>
      <dgm:spPr/>
      <dgm:t>
        <a:bodyPr/>
        <a:lstStyle/>
        <a:p>
          <a:endParaRPr lang="fr-FR"/>
        </a:p>
      </dgm:t>
    </dgm:pt>
    <dgm:pt modelId="{3B991514-AF25-44D6-A236-B0DBC78CE972}">
      <dgm:prSet/>
      <dgm:spPr/>
      <dgm:t>
        <a:bodyPr/>
        <a:lstStyle/>
        <a:p>
          <a:r>
            <a:rPr lang="ar-MA" smtClean="0"/>
            <a:t>قاد نديرها؟؟</a:t>
          </a:r>
          <a:endParaRPr lang="fr-FR"/>
        </a:p>
      </dgm:t>
    </dgm:pt>
    <dgm:pt modelId="{19019849-0D73-4F95-83C1-5E0019827DD7}" type="parTrans" cxnId="{4309081F-E108-4578-A55F-79E925F5F1E3}">
      <dgm:prSet/>
      <dgm:spPr/>
      <dgm:t>
        <a:bodyPr/>
        <a:lstStyle/>
        <a:p>
          <a:endParaRPr lang="fr-FR"/>
        </a:p>
      </dgm:t>
    </dgm:pt>
    <dgm:pt modelId="{BF0F589E-9E39-4F3B-92CC-A7067A64EBBE}" type="sibTrans" cxnId="{4309081F-E108-4578-A55F-79E925F5F1E3}">
      <dgm:prSet/>
      <dgm:spPr/>
      <dgm:t>
        <a:bodyPr/>
        <a:lstStyle/>
        <a:p>
          <a:endParaRPr lang="fr-FR"/>
        </a:p>
      </dgm:t>
    </dgm:pt>
    <dgm:pt modelId="{C8B4D781-5A81-4691-9D46-E3C023B551B4}" type="pres">
      <dgm:prSet presAssocID="{404E8D00-3D63-43CA-9B8F-F411E2358811}" presName="cycle" presStyleCnt="0">
        <dgm:presLayoutVars>
          <dgm:chMax val="1"/>
          <dgm:dir/>
          <dgm:animLvl val="ctr"/>
          <dgm:resizeHandles val="exact"/>
        </dgm:presLayoutVars>
      </dgm:prSet>
      <dgm:spPr/>
      <dgm:t>
        <a:bodyPr/>
        <a:lstStyle/>
        <a:p>
          <a:endParaRPr lang="fr-FR"/>
        </a:p>
      </dgm:t>
    </dgm:pt>
    <dgm:pt modelId="{704F85A8-79E3-4659-9BD1-719EBC99C8A3}" type="pres">
      <dgm:prSet presAssocID="{0AF34D0C-AE9C-4D79-9EC3-AC1AD310B756}" presName="centerShape" presStyleLbl="node0" presStyleIdx="0" presStyleCnt="1"/>
      <dgm:spPr/>
      <dgm:t>
        <a:bodyPr/>
        <a:lstStyle/>
        <a:p>
          <a:endParaRPr lang="fr-FR"/>
        </a:p>
      </dgm:t>
    </dgm:pt>
    <dgm:pt modelId="{27E0F99A-5D93-44C4-B1F1-E2B7FDF071B1}" type="pres">
      <dgm:prSet presAssocID="{44A776C1-1E33-44FB-9A56-373A4A57DBC4}" presName="parTrans" presStyleLbl="bgSibTrans2D1" presStyleIdx="0" presStyleCnt="4"/>
      <dgm:spPr/>
      <dgm:t>
        <a:bodyPr/>
        <a:lstStyle/>
        <a:p>
          <a:endParaRPr lang="fr-FR"/>
        </a:p>
      </dgm:t>
    </dgm:pt>
    <dgm:pt modelId="{5FE9ADA2-C5EA-4735-BC9C-6B0045164D77}" type="pres">
      <dgm:prSet presAssocID="{B78F087C-9B68-4F10-AD91-488E5AB4FA21}" presName="node" presStyleLbl="node1" presStyleIdx="0" presStyleCnt="4">
        <dgm:presLayoutVars>
          <dgm:bulletEnabled val="1"/>
        </dgm:presLayoutVars>
      </dgm:prSet>
      <dgm:spPr/>
      <dgm:t>
        <a:bodyPr/>
        <a:lstStyle/>
        <a:p>
          <a:endParaRPr lang="fr-FR"/>
        </a:p>
      </dgm:t>
    </dgm:pt>
    <dgm:pt modelId="{9ED1226F-A265-4E86-A8F9-CF7A70D0ADE2}" type="pres">
      <dgm:prSet presAssocID="{9F965C40-893A-4997-8B36-C7C0371378F0}" presName="parTrans" presStyleLbl="bgSibTrans2D1" presStyleIdx="1" presStyleCnt="4"/>
      <dgm:spPr/>
      <dgm:t>
        <a:bodyPr/>
        <a:lstStyle/>
        <a:p>
          <a:endParaRPr lang="fr-FR"/>
        </a:p>
      </dgm:t>
    </dgm:pt>
    <dgm:pt modelId="{FC6B7764-5BED-4A79-AE17-49261C8B9B3D}" type="pres">
      <dgm:prSet presAssocID="{92EBCDEF-9C81-4B71-BBDC-A94622229EA4}" presName="node" presStyleLbl="node1" presStyleIdx="1" presStyleCnt="4">
        <dgm:presLayoutVars>
          <dgm:bulletEnabled val="1"/>
        </dgm:presLayoutVars>
      </dgm:prSet>
      <dgm:spPr/>
      <dgm:t>
        <a:bodyPr/>
        <a:lstStyle/>
        <a:p>
          <a:endParaRPr lang="fr-FR"/>
        </a:p>
      </dgm:t>
    </dgm:pt>
    <dgm:pt modelId="{84BD6DC0-55A7-42C4-9E58-DF23BB13577B}" type="pres">
      <dgm:prSet presAssocID="{442F20BA-4B76-477B-9EAF-97E361AA2C37}" presName="parTrans" presStyleLbl="bgSibTrans2D1" presStyleIdx="2" presStyleCnt="4"/>
      <dgm:spPr/>
      <dgm:t>
        <a:bodyPr/>
        <a:lstStyle/>
        <a:p>
          <a:endParaRPr lang="fr-FR"/>
        </a:p>
      </dgm:t>
    </dgm:pt>
    <dgm:pt modelId="{22D76153-FC61-4A22-9A9A-0E7DC252134B}" type="pres">
      <dgm:prSet presAssocID="{E4C59186-46D3-4FD6-9596-A1A36837943E}" presName="node" presStyleLbl="node1" presStyleIdx="2" presStyleCnt="4">
        <dgm:presLayoutVars>
          <dgm:bulletEnabled val="1"/>
        </dgm:presLayoutVars>
      </dgm:prSet>
      <dgm:spPr/>
      <dgm:t>
        <a:bodyPr/>
        <a:lstStyle/>
        <a:p>
          <a:endParaRPr lang="fr-FR"/>
        </a:p>
      </dgm:t>
    </dgm:pt>
    <dgm:pt modelId="{8F7356D4-8B9D-4E22-8259-D27C7E5A38F4}" type="pres">
      <dgm:prSet presAssocID="{19019849-0D73-4F95-83C1-5E0019827DD7}" presName="parTrans" presStyleLbl="bgSibTrans2D1" presStyleIdx="3" presStyleCnt="4"/>
      <dgm:spPr/>
      <dgm:t>
        <a:bodyPr/>
        <a:lstStyle/>
        <a:p>
          <a:endParaRPr lang="fr-FR"/>
        </a:p>
      </dgm:t>
    </dgm:pt>
    <dgm:pt modelId="{CD914FD6-A556-4FE2-A974-80BDA639BB93}" type="pres">
      <dgm:prSet presAssocID="{3B991514-AF25-44D6-A236-B0DBC78CE972}" presName="node" presStyleLbl="node1" presStyleIdx="3" presStyleCnt="4">
        <dgm:presLayoutVars>
          <dgm:bulletEnabled val="1"/>
        </dgm:presLayoutVars>
      </dgm:prSet>
      <dgm:spPr/>
      <dgm:t>
        <a:bodyPr/>
        <a:lstStyle/>
        <a:p>
          <a:endParaRPr lang="fr-FR"/>
        </a:p>
      </dgm:t>
    </dgm:pt>
  </dgm:ptLst>
  <dgm:cxnLst>
    <dgm:cxn modelId="{0D1E103B-CC87-D246-AEC1-23BE174DCDEE}" type="presOf" srcId="{442F20BA-4B76-477B-9EAF-97E361AA2C37}" destId="{84BD6DC0-55A7-42C4-9E58-DF23BB13577B}" srcOrd="0" destOrd="0" presId="urn:microsoft.com/office/officeart/2005/8/layout/radial4"/>
    <dgm:cxn modelId="{D4E5580F-B6B9-AE4D-9F8C-F056971CD31D}" type="presOf" srcId="{404E8D00-3D63-43CA-9B8F-F411E2358811}" destId="{C8B4D781-5A81-4691-9D46-E3C023B551B4}" srcOrd="0" destOrd="0" presId="urn:microsoft.com/office/officeart/2005/8/layout/radial4"/>
    <dgm:cxn modelId="{4666B17E-9C20-4C05-839A-AD4D79AB79B2}" srcId="{0AF34D0C-AE9C-4D79-9EC3-AC1AD310B756}" destId="{E4C59186-46D3-4FD6-9596-A1A36837943E}" srcOrd="2" destOrd="0" parTransId="{442F20BA-4B76-477B-9EAF-97E361AA2C37}" sibTransId="{8C186C26-4B51-4CE3-B06F-A04159C9F920}"/>
    <dgm:cxn modelId="{FAF0B21B-B2AA-4E43-90A7-90FD5E90D01D}" srcId="{404E8D00-3D63-43CA-9B8F-F411E2358811}" destId="{0AF34D0C-AE9C-4D79-9EC3-AC1AD310B756}" srcOrd="0" destOrd="0" parTransId="{EAB12FEE-5279-414B-9183-61B2FF55472C}" sibTransId="{7B6279D7-3F2B-4F96-ACB0-71A4DF3B341A}"/>
    <dgm:cxn modelId="{A0FF0B2C-525F-6643-8005-F7681C29420B}" type="presOf" srcId="{E4C59186-46D3-4FD6-9596-A1A36837943E}" destId="{22D76153-FC61-4A22-9A9A-0E7DC252134B}" srcOrd="0" destOrd="0" presId="urn:microsoft.com/office/officeart/2005/8/layout/radial4"/>
    <dgm:cxn modelId="{FC5D96F5-02EF-AB4F-BE8C-A538900B8266}" type="presOf" srcId="{44A776C1-1E33-44FB-9A56-373A4A57DBC4}" destId="{27E0F99A-5D93-44C4-B1F1-E2B7FDF071B1}" srcOrd="0" destOrd="0" presId="urn:microsoft.com/office/officeart/2005/8/layout/radial4"/>
    <dgm:cxn modelId="{B61B5423-8007-A845-9D21-80FE6AFAA4BC}" type="presOf" srcId="{0AF34D0C-AE9C-4D79-9EC3-AC1AD310B756}" destId="{704F85A8-79E3-4659-9BD1-719EBC99C8A3}" srcOrd="0" destOrd="0" presId="urn:microsoft.com/office/officeart/2005/8/layout/radial4"/>
    <dgm:cxn modelId="{7B9FA896-0CBF-494E-BA19-494948B53402}" type="presOf" srcId="{9F965C40-893A-4997-8B36-C7C0371378F0}" destId="{9ED1226F-A265-4E86-A8F9-CF7A70D0ADE2}" srcOrd="0" destOrd="0" presId="urn:microsoft.com/office/officeart/2005/8/layout/radial4"/>
    <dgm:cxn modelId="{31FB721E-9087-884F-A020-CA647CD1DEB9}" type="presOf" srcId="{B78F087C-9B68-4F10-AD91-488E5AB4FA21}" destId="{5FE9ADA2-C5EA-4735-BC9C-6B0045164D77}" srcOrd="0" destOrd="0" presId="urn:microsoft.com/office/officeart/2005/8/layout/radial4"/>
    <dgm:cxn modelId="{4309081F-E108-4578-A55F-79E925F5F1E3}" srcId="{0AF34D0C-AE9C-4D79-9EC3-AC1AD310B756}" destId="{3B991514-AF25-44D6-A236-B0DBC78CE972}" srcOrd="3" destOrd="0" parTransId="{19019849-0D73-4F95-83C1-5E0019827DD7}" sibTransId="{BF0F589E-9E39-4F3B-92CC-A7067A64EBBE}"/>
    <dgm:cxn modelId="{B8DAF587-4D3D-4D4B-80E6-8B8D1A505CF0}" type="presOf" srcId="{3B991514-AF25-44D6-A236-B0DBC78CE972}" destId="{CD914FD6-A556-4FE2-A974-80BDA639BB93}" srcOrd="0" destOrd="0" presId="urn:microsoft.com/office/officeart/2005/8/layout/radial4"/>
    <dgm:cxn modelId="{0E39AA31-C6D8-0942-ADCB-3B89322F2C74}" type="presOf" srcId="{92EBCDEF-9C81-4B71-BBDC-A94622229EA4}" destId="{FC6B7764-5BED-4A79-AE17-49261C8B9B3D}" srcOrd="0" destOrd="0" presId="urn:microsoft.com/office/officeart/2005/8/layout/radial4"/>
    <dgm:cxn modelId="{3DA61FE3-BBDC-44B2-88B5-381892830543}" srcId="{0AF34D0C-AE9C-4D79-9EC3-AC1AD310B756}" destId="{92EBCDEF-9C81-4B71-BBDC-A94622229EA4}" srcOrd="1" destOrd="0" parTransId="{9F965C40-893A-4997-8B36-C7C0371378F0}" sibTransId="{7192023B-6E8A-4204-875A-1846E0DC0338}"/>
    <dgm:cxn modelId="{8D0981E6-46CD-D243-81C8-C1C46A393A4F}" type="presOf" srcId="{19019849-0D73-4F95-83C1-5E0019827DD7}" destId="{8F7356D4-8B9D-4E22-8259-D27C7E5A38F4}" srcOrd="0" destOrd="0" presId="urn:microsoft.com/office/officeart/2005/8/layout/radial4"/>
    <dgm:cxn modelId="{79ACFF0F-A1DD-40D3-9AF3-3C4B6147694F}" srcId="{0AF34D0C-AE9C-4D79-9EC3-AC1AD310B756}" destId="{B78F087C-9B68-4F10-AD91-488E5AB4FA21}" srcOrd="0" destOrd="0" parTransId="{44A776C1-1E33-44FB-9A56-373A4A57DBC4}" sibTransId="{F46B180C-0E9E-458D-9307-253BE2743B03}"/>
    <dgm:cxn modelId="{3CE8E778-9CB7-FF40-B69E-94CD5F18FDF3}" type="presParOf" srcId="{C8B4D781-5A81-4691-9D46-E3C023B551B4}" destId="{704F85A8-79E3-4659-9BD1-719EBC99C8A3}" srcOrd="0" destOrd="0" presId="urn:microsoft.com/office/officeart/2005/8/layout/radial4"/>
    <dgm:cxn modelId="{3262876E-CDA0-CB4A-A705-684D8F184597}" type="presParOf" srcId="{C8B4D781-5A81-4691-9D46-E3C023B551B4}" destId="{27E0F99A-5D93-44C4-B1F1-E2B7FDF071B1}" srcOrd="1" destOrd="0" presId="urn:microsoft.com/office/officeart/2005/8/layout/radial4"/>
    <dgm:cxn modelId="{69964D3A-ECFC-EE49-9961-09E06F179F63}" type="presParOf" srcId="{C8B4D781-5A81-4691-9D46-E3C023B551B4}" destId="{5FE9ADA2-C5EA-4735-BC9C-6B0045164D77}" srcOrd="2" destOrd="0" presId="urn:microsoft.com/office/officeart/2005/8/layout/radial4"/>
    <dgm:cxn modelId="{6046CDB2-7F94-F048-9823-2677F7BA153A}" type="presParOf" srcId="{C8B4D781-5A81-4691-9D46-E3C023B551B4}" destId="{9ED1226F-A265-4E86-A8F9-CF7A70D0ADE2}" srcOrd="3" destOrd="0" presId="urn:microsoft.com/office/officeart/2005/8/layout/radial4"/>
    <dgm:cxn modelId="{435463AA-AF9E-504E-8AF8-65589962DDD8}" type="presParOf" srcId="{C8B4D781-5A81-4691-9D46-E3C023B551B4}" destId="{FC6B7764-5BED-4A79-AE17-49261C8B9B3D}" srcOrd="4" destOrd="0" presId="urn:microsoft.com/office/officeart/2005/8/layout/radial4"/>
    <dgm:cxn modelId="{ED9EE480-1B5B-C64D-B927-F3FB60750221}" type="presParOf" srcId="{C8B4D781-5A81-4691-9D46-E3C023B551B4}" destId="{84BD6DC0-55A7-42C4-9E58-DF23BB13577B}" srcOrd="5" destOrd="0" presId="urn:microsoft.com/office/officeart/2005/8/layout/radial4"/>
    <dgm:cxn modelId="{CBE40CE9-3E40-1247-832A-7C8F77E7DE7C}" type="presParOf" srcId="{C8B4D781-5A81-4691-9D46-E3C023B551B4}" destId="{22D76153-FC61-4A22-9A9A-0E7DC252134B}" srcOrd="6" destOrd="0" presId="urn:microsoft.com/office/officeart/2005/8/layout/radial4"/>
    <dgm:cxn modelId="{C9E5C579-5847-F045-B512-71EC840233D7}" type="presParOf" srcId="{C8B4D781-5A81-4691-9D46-E3C023B551B4}" destId="{8F7356D4-8B9D-4E22-8259-D27C7E5A38F4}" srcOrd="7" destOrd="0" presId="urn:microsoft.com/office/officeart/2005/8/layout/radial4"/>
    <dgm:cxn modelId="{2762F667-B8BB-504C-8901-E03A919224B8}" type="presParOf" srcId="{C8B4D781-5A81-4691-9D46-E3C023B551B4}" destId="{CD914FD6-A556-4FE2-A974-80BDA639BB93}"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D1FF38-5194-4517-B9B3-37D1BF839D6F}"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fr-FR"/>
        </a:p>
      </dgm:t>
    </dgm:pt>
    <dgm:pt modelId="{2F0C81BB-4DFA-496D-AED9-6E5C8B42CA7B}">
      <dgm:prSet phldrT="[Texte]"/>
      <dgm:spPr/>
      <dgm:t>
        <a:bodyPr/>
        <a:lstStyle/>
        <a:p>
          <a:r>
            <a:rPr lang="ar-JO" b="1" dirty="0" smtClean="0">
              <a:solidFill>
                <a:srgbClr val="FF0000"/>
              </a:solidFill>
              <a:latin typeface="Tahoma" pitchFamily="34" charset="0"/>
              <a:cs typeface="Times New Roman" pitchFamily="18" charset="0"/>
            </a:rPr>
            <a:t>السوق</a:t>
          </a:r>
          <a:endParaRPr lang="fr-FR" dirty="0">
            <a:solidFill>
              <a:srgbClr val="FF0000"/>
            </a:solidFill>
          </a:endParaRPr>
        </a:p>
      </dgm:t>
    </dgm:pt>
    <dgm:pt modelId="{49129BF2-4ECD-4282-910E-31D6DD036C96}" type="parTrans" cxnId="{7151C42A-874D-4829-A459-3E6523786BFC}">
      <dgm:prSet/>
      <dgm:spPr/>
      <dgm:t>
        <a:bodyPr/>
        <a:lstStyle/>
        <a:p>
          <a:endParaRPr lang="fr-FR"/>
        </a:p>
      </dgm:t>
    </dgm:pt>
    <dgm:pt modelId="{BDBAF57B-1A59-4E7B-A7FC-AD8E17A24144}" type="sibTrans" cxnId="{7151C42A-874D-4829-A459-3E6523786BFC}">
      <dgm:prSet/>
      <dgm:spPr/>
      <dgm:t>
        <a:bodyPr/>
        <a:lstStyle/>
        <a:p>
          <a:endParaRPr lang="fr-FR"/>
        </a:p>
      </dgm:t>
    </dgm:pt>
    <dgm:pt modelId="{26D3BAA2-398B-4E07-91CB-E5FB7F0474BC}">
      <dgm:prSet phldrT="[Texte]"/>
      <dgm:spPr/>
      <dgm:t>
        <a:bodyPr/>
        <a:lstStyle/>
        <a:p>
          <a:r>
            <a:rPr lang="ar-MA" dirty="0" smtClean="0"/>
            <a:t>العرض</a:t>
          </a:r>
          <a:endParaRPr lang="fr-FR" dirty="0"/>
        </a:p>
      </dgm:t>
    </dgm:pt>
    <dgm:pt modelId="{91F30442-F381-44FC-B814-9A4C3E248E89}" type="parTrans" cxnId="{8D486087-F79E-4A7C-A0E4-9284A810EC3C}">
      <dgm:prSet/>
      <dgm:spPr/>
      <dgm:t>
        <a:bodyPr/>
        <a:lstStyle/>
        <a:p>
          <a:endParaRPr lang="fr-FR"/>
        </a:p>
      </dgm:t>
    </dgm:pt>
    <dgm:pt modelId="{4A6C558F-014F-497C-BE95-116443DDCA4C}" type="sibTrans" cxnId="{8D486087-F79E-4A7C-A0E4-9284A810EC3C}">
      <dgm:prSet/>
      <dgm:spPr/>
      <dgm:t>
        <a:bodyPr/>
        <a:lstStyle/>
        <a:p>
          <a:endParaRPr lang="fr-FR"/>
        </a:p>
      </dgm:t>
    </dgm:pt>
    <dgm:pt modelId="{87480999-B67A-48D8-8938-122F2D299229}">
      <dgm:prSet phldrT="[Texte]"/>
      <dgm:spPr/>
      <dgm:t>
        <a:bodyPr/>
        <a:lstStyle/>
        <a:p>
          <a:r>
            <a:rPr lang="ar-MA" dirty="0" smtClean="0"/>
            <a:t>الطلب</a:t>
          </a:r>
          <a:endParaRPr lang="fr-FR" dirty="0"/>
        </a:p>
      </dgm:t>
    </dgm:pt>
    <dgm:pt modelId="{C5930610-C0F3-4F1F-B160-D794EF70AB8D}" type="parTrans" cxnId="{160342A2-EB3D-49CA-A94C-297B64AA1397}">
      <dgm:prSet/>
      <dgm:spPr/>
      <dgm:t>
        <a:bodyPr/>
        <a:lstStyle/>
        <a:p>
          <a:endParaRPr lang="fr-FR"/>
        </a:p>
      </dgm:t>
    </dgm:pt>
    <dgm:pt modelId="{62E353B1-7ACE-456C-8464-8F3B9D181A27}" type="sibTrans" cxnId="{160342A2-EB3D-49CA-A94C-297B64AA1397}">
      <dgm:prSet/>
      <dgm:spPr/>
      <dgm:t>
        <a:bodyPr/>
        <a:lstStyle/>
        <a:p>
          <a:endParaRPr lang="fr-FR"/>
        </a:p>
      </dgm:t>
    </dgm:pt>
    <dgm:pt modelId="{AA240972-FBFB-4E1A-983B-BA83C5E6BCE6}">
      <dgm:prSet phldrT="[Texte]"/>
      <dgm:spPr/>
      <dgm:t>
        <a:bodyPr/>
        <a:lstStyle/>
        <a:p>
          <a:r>
            <a:rPr lang="ar-MA" dirty="0" smtClean="0"/>
            <a:t>المنتج</a:t>
          </a:r>
          <a:endParaRPr lang="fr-FR" dirty="0"/>
        </a:p>
      </dgm:t>
    </dgm:pt>
    <dgm:pt modelId="{27FD6A65-525D-4769-9656-A85740F094CA}" type="parTrans" cxnId="{ABB5A901-3D4A-490D-8351-80EA64DCDC66}">
      <dgm:prSet/>
      <dgm:spPr/>
      <dgm:t>
        <a:bodyPr/>
        <a:lstStyle/>
        <a:p>
          <a:endParaRPr lang="fr-FR"/>
        </a:p>
      </dgm:t>
    </dgm:pt>
    <dgm:pt modelId="{6DA9EECA-17CE-4D9E-9294-7CEF8713CC35}" type="sibTrans" cxnId="{ABB5A901-3D4A-490D-8351-80EA64DCDC66}">
      <dgm:prSet/>
      <dgm:spPr/>
      <dgm:t>
        <a:bodyPr/>
        <a:lstStyle/>
        <a:p>
          <a:endParaRPr lang="fr-FR"/>
        </a:p>
      </dgm:t>
    </dgm:pt>
    <dgm:pt modelId="{0946189A-F76E-470E-8ED4-FF6CA7A1CE4C}">
      <dgm:prSet phldrT="[Texte]"/>
      <dgm:spPr/>
      <dgm:t>
        <a:bodyPr/>
        <a:lstStyle/>
        <a:p>
          <a:r>
            <a:rPr lang="ar-MA" dirty="0" smtClean="0"/>
            <a:t>المنافسين</a:t>
          </a:r>
          <a:endParaRPr lang="fr-FR" dirty="0"/>
        </a:p>
      </dgm:t>
    </dgm:pt>
    <dgm:pt modelId="{73EE0A8E-10AA-46EA-ADFD-82C42FF26070}" type="parTrans" cxnId="{87A24AF5-5EA7-4DC3-A2C3-7742AA5E919E}">
      <dgm:prSet/>
      <dgm:spPr/>
      <dgm:t>
        <a:bodyPr/>
        <a:lstStyle/>
        <a:p>
          <a:endParaRPr lang="fr-FR"/>
        </a:p>
      </dgm:t>
    </dgm:pt>
    <dgm:pt modelId="{0CA5AFD2-07DB-4BD1-9CFE-92CA90F3885B}" type="sibTrans" cxnId="{87A24AF5-5EA7-4DC3-A2C3-7742AA5E919E}">
      <dgm:prSet/>
      <dgm:spPr/>
      <dgm:t>
        <a:bodyPr/>
        <a:lstStyle/>
        <a:p>
          <a:endParaRPr lang="fr-FR"/>
        </a:p>
      </dgm:t>
    </dgm:pt>
    <dgm:pt modelId="{4DB222FD-F04C-4452-8FA4-CB1FB77F7A6C}">
      <dgm:prSet/>
      <dgm:spPr/>
      <dgm:t>
        <a:bodyPr/>
        <a:lstStyle/>
        <a:p>
          <a:endParaRPr lang="fr-FR" dirty="0"/>
        </a:p>
      </dgm:t>
    </dgm:pt>
    <dgm:pt modelId="{52D7ADAD-EF5E-43EB-9B8F-8C87B5BAEE29}" type="parTrans" cxnId="{090FB35E-7C21-418E-9655-5B0CB7C38167}">
      <dgm:prSet/>
      <dgm:spPr/>
      <dgm:t>
        <a:bodyPr/>
        <a:lstStyle/>
        <a:p>
          <a:endParaRPr lang="fr-FR"/>
        </a:p>
      </dgm:t>
    </dgm:pt>
    <dgm:pt modelId="{4AF00129-0F59-4E51-9BBB-F97415083E3E}" type="sibTrans" cxnId="{090FB35E-7C21-418E-9655-5B0CB7C38167}">
      <dgm:prSet/>
      <dgm:spPr/>
      <dgm:t>
        <a:bodyPr/>
        <a:lstStyle/>
        <a:p>
          <a:endParaRPr lang="fr-FR"/>
        </a:p>
      </dgm:t>
    </dgm:pt>
    <dgm:pt modelId="{6470FE74-B61B-4315-905C-344C9B052568}" type="pres">
      <dgm:prSet presAssocID="{FFD1FF38-5194-4517-B9B3-37D1BF839D6F}" presName="diagram" presStyleCnt="0">
        <dgm:presLayoutVars>
          <dgm:chMax val="1"/>
          <dgm:dir/>
          <dgm:animLvl val="ctr"/>
          <dgm:resizeHandles val="exact"/>
        </dgm:presLayoutVars>
      </dgm:prSet>
      <dgm:spPr/>
      <dgm:t>
        <a:bodyPr/>
        <a:lstStyle/>
        <a:p>
          <a:endParaRPr lang="fr-FR"/>
        </a:p>
      </dgm:t>
    </dgm:pt>
    <dgm:pt modelId="{A427F652-F07D-4459-A800-D6CAD99EF155}" type="pres">
      <dgm:prSet presAssocID="{FFD1FF38-5194-4517-B9B3-37D1BF839D6F}" presName="matrix" presStyleCnt="0"/>
      <dgm:spPr/>
    </dgm:pt>
    <dgm:pt modelId="{B5DAAAA3-8F20-4C96-B806-3C6EE3A13710}" type="pres">
      <dgm:prSet presAssocID="{FFD1FF38-5194-4517-B9B3-37D1BF839D6F}" presName="tile1" presStyleLbl="node1" presStyleIdx="0" presStyleCnt="4"/>
      <dgm:spPr/>
      <dgm:t>
        <a:bodyPr/>
        <a:lstStyle/>
        <a:p>
          <a:endParaRPr lang="fr-FR"/>
        </a:p>
      </dgm:t>
    </dgm:pt>
    <dgm:pt modelId="{26B92417-0719-4AA4-8BCF-178E354868B4}" type="pres">
      <dgm:prSet presAssocID="{FFD1FF38-5194-4517-B9B3-37D1BF839D6F}" presName="tile1text" presStyleLbl="node1" presStyleIdx="0" presStyleCnt="4">
        <dgm:presLayoutVars>
          <dgm:chMax val="0"/>
          <dgm:chPref val="0"/>
          <dgm:bulletEnabled val="1"/>
        </dgm:presLayoutVars>
      </dgm:prSet>
      <dgm:spPr/>
      <dgm:t>
        <a:bodyPr/>
        <a:lstStyle/>
        <a:p>
          <a:endParaRPr lang="fr-FR"/>
        </a:p>
      </dgm:t>
    </dgm:pt>
    <dgm:pt modelId="{E833DFF2-B1F2-490C-8CB4-1A30B4A11EBE}" type="pres">
      <dgm:prSet presAssocID="{FFD1FF38-5194-4517-B9B3-37D1BF839D6F}" presName="tile2" presStyleLbl="node1" presStyleIdx="1" presStyleCnt="4"/>
      <dgm:spPr/>
      <dgm:t>
        <a:bodyPr/>
        <a:lstStyle/>
        <a:p>
          <a:endParaRPr lang="fr-FR"/>
        </a:p>
      </dgm:t>
    </dgm:pt>
    <dgm:pt modelId="{FECC4535-9837-4D7D-A4D0-D350837F3C82}" type="pres">
      <dgm:prSet presAssocID="{FFD1FF38-5194-4517-B9B3-37D1BF839D6F}" presName="tile2text" presStyleLbl="node1" presStyleIdx="1" presStyleCnt="4">
        <dgm:presLayoutVars>
          <dgm:chMax val="0"/>
          <dgm:chPref val="0"/>
          <dgm:bulletEnabled val="1"/>
        </dgm:presLayoutVars>
      </dgm:prSet>
      <dgm:spPr/>
      <dgm:t>
        <a:bodyPr/>
        <a:lstStyle/>
        <a:p>
          <a:endParaRPr lang="fr-FR"/>
        </a:p>
      </dgm:t>
    </dgm:pt>
    <dgm:pt modelId="{985A2ACF-A0ED-4353-92F9-E1617640BC4A}" type="pres">
      <dgm:prSet presAssocID="{FFD1FF38-5194-4517-B9B3-37D1BF839D6F}" presName="tile3" presStyleLbl="node1" presStyleIdx="2" presStyleCnt="4"/>
      <dgm:spPr/>
      <dgm:t>
        <a:bodyPr/>
        <a:lstStyle/>
        <a:p>
          <a:endParaRPr lang="fr-FR"/>
        </a:p>
      </dgm:t>
    </dgm:pt>
    <dgm:pt modelId="{38F5EF64-204D-48B2-BE3A-5D98716B983D}" type="pres">
      <dgm:prSet presAssocID="{FFD1FF38-5194-4517-B9B3-37D1BF839D6F}" presName="tile3text" presStyleLbl="node1" presStyleIdx="2" presStyleCnt="4">
        <dgm:presLayoutVars>
          <dgm:chMax val="0"/>
          <dgm:chPref val="0"/>
          <dgm:bulletEnabled val="1"/>
        </dgm:presLayoutVars>
      </dgm:prSet>
      <dgm:spPr/>
      <dgm:t>
        <a:bodyPr/>
        <a:lstStyle/>
        <a:p>
          <a:endParaRPr lang="fr-FR"/>
        </a:p>
      </dgm:t>
    </dgm:pt>
    <dgm:pt modelId="{94E862EC-A5AB-427D-9A8A-D87538BE89C1}" type="pres">
      <dgm:prSet presAssocID="{FFD1FF38-5194-4517-B9B3-37D1BF839D6F}" presName="tile4" presStyleLbl="node1" presStyleIdx="3" presStyleCnt="4"/>
      <dgm:spPr/>
      <dgm:t>
        <a:bodyPr/>
        <a:lstStyle/>
        <a:p>
          <a:endParaRPr lang="fr-FR"/>
        </a:p>
      </dgm:t>
    </dgm:pt>
    <dgm:pt modelId="{27FA7725-6214-400D-8461-10A8A8689016}" type="pres">
      <dgm:prSet presAssocID="{FFD1FF38-5194-4517-B9B3-37D1BF839D6F}" presName="tile4text" presStyleLbl="node1" presStyleIdx="3" presStyleCnt="4">
        <dgm:presLayoutVars>
          <dgm:chMax val="0"/>
          <dgm:chPref val="0"/>
          <dgm:bulletEnabled val="1"/>
        </dgm:presLayoutVars>
      </dgm:prSet>
      <dgm:spPr/>
      <dgm:t>
        <a:bodyPr/>
        <a:lstStyle/>
        <a:p>
          <a:endParaRPr lang="fr-FR"/>
        </a:p>
      </dgm:t>
    </dgm:pt>
    <dgm:pt modelId="{F88F04B7-683B-4B86-8C64-246EE07EF0B6}" type="pres">
      <dgm:prSet presAssocID="{FFD1FF38-5194-4517-B9B3-37D1BF839D6F}" presName="centerTile" presStyleLbl="fgShp" presStyleIdx="0" presStyleCnt="1">
        <dgm:presLayoutVars>
          <dgm:chMax val="0"/>
          <dgm:chPref val="0"/>
        </dgm:presLayoutVars>
      </dgm:prSet>
      <dgm:spPr/>
      <dgm:t>
        <a:bodyPr/>
        <a:lstStyle/>
        <a:p>
          <a:endParaRPr lang="fr-FR"/>
        </a:p>
      </dgm:t>
    </dgm:pt>
  </dgm:ptLst>
  <dgm:cxnLst>
    <dgm:cxn modelId="{C03E5451-1B93-D045-AED2-4F035DEF48DA}" type="presOf" srcId="{26D3BAA2-398B-4E07-91CB-E5FB7F0474BC}" destId="{26B92417-0719-4AA4-8BCF-178E354868B4}" srcOrd="1" destOrd="0" presId="urn:microsoft.com/office/officeart/2005/8/layout/matrix1"/>
    <dgm:cxn modelId="{D6D5FE7E-E674-2647-8670-D21E29DBB83D}" type="presOf" srcId="{AA240972-FBFB-4E1A-983B-BA83C5E6BCE6}" destId="{38F5EF64-204D-48B2-BE3A-5D98716B983D}" srcOrd="1" destOrd="0" presId="urn:microsoft.com/office/officeart/2005/8/layout/matrix1"/>
    <dgm:cxn modelId="{8D486087-F79E-4A7C-A0E4-9284A810EC3C}" srcId="{2F0C81BB-4DFA-496D-AED9-6E5C8B42CA7B}" destId="{26D3BAA2-398B-4E07-91CB-E5FB7F0474BC}" srcOrd="0" destOrd="0" parTransId="{91F30442-F381-44FC-B814-9A4C3E248E89}" sibTransId="{4A6C558F-014F-497C-BE95-116443DDCA4C}"/>
    <dgm:cxn modelId="{488FE378-7B84-224F-A95A-E58AA6B1EC75}" type="presOf" srcId="{26D3BAA2-398B-4E07-91CB-E5FB7F0474BC}" destId="{B5DAAAA3-8F20-4C96-B806-3C6EE3A13710}" srcOrd="0" destOrd="0" presId="urn:microsoft.com/office/officeart/2005/8/layout/matrix1"/>
    <dgm:cxn modelId="{973B80F6-2CE1-F94B-9BDE-F1834C496150}" type="presOf" srcId="{2F0C81BB-4DFA-496D-AED9-6E5C8B42CA7B}" destId="{F88F04B7-683B-4B86-8C64-246EE07EF0B6}" srcOrd="0" destOrd="0" presId="urn:microsoft.com/office/officeart/2005/8/layout/matrix1"/>
    <dgm:cxn modelId="{08333109-CEB4-5E40-B44E-F870011AEF06}" type="presOf" srcId="{0946189A-F76E-470E-8ED4-FF6CA7A1CE4C}" destId="{27FA7725-6214-400D-8461-10A8A8689016}" srcOrd="1" destOrd="0" presId="urn:microsoft.com/office/officeart/2005/8/layout/matrix1"/>
    <dgm:cxn modelId="{ABB5A901-3D4A-490D-8351-80EA64DCDC66}" srcId="{2F0C81BB-4DFA-496D-AED9-6E5C8B42CA7B}" destId="{AA240972-FBFB-4E1A-983B-BA83C5E6BCE6}" srcOrd="2" destOrd="0" parTransId="{27FD6A65-525D-4769-9656-A85740F094CA}" sibTransId="{6DA9EECA-17CE-4D9E-9294-7CEF8713CC35}"/>
    <dgm:cxn modelId="{77806FC6-F871-1248-BB28-3E4FD1727A18}" type="presOf" srcId="{87480999-B67A-48D8-8938-122F2D299229}" destId="{E833DFF2-B1F2-490C-8CB4-1A30B4A11EBE}" srcOrd="0" destOrd="0" presId="urn:microsoft.com/office/officeart/2005/8/layout/matrix1"/>
    <dgm:cxn modelId="{87A24AF5-5EA7-4DC3-A2C3-7742AA5E919E}" srcId="{2F0C81BB-4DFA-496D-AED9-6E5C8B42CA7B}" destId="{0946189A-F76E-470E-8ED4-FF6CA7A1CE4C}" srcOrd="3" destOrd="0" parTransId="{73EE0A8E-10AA-46EA-ADFD-82C42FF26070}" sibTransId="{0CA5AFD2-07DB-4BD1-9CFE-92CA90F3885B}"/>
    <dgm:cxn modelId="{6D1584CC-3631-4145-8680-BEF1656D2019}" type="presOf" srcId="{87480999-B67A-48D8-8938-122F2D299229}" destId="{FECC4535-9837-4D7D-A4D0-D350837F3C82}" srcOrd="1" destOrd="0" presId="urn:microsoft.com/office/officeart/2005/8/layout/matrix1"/>
    <dgm:cxn modelId="{7151C42A-874D-4829-A459-3E6523786BFC}" srcId="{FFD1FF38-5194-4517-B9B3-37D1BF839D6F}" destId="{2F0C81BB-4DFA-496D-AED9-6E5C8B42CA7B}" srcOrd="0" destOrd="0" parTransId="{49129BF2-4ECD-4282-910E-31D6DD036C96}" sibTransId="{BDBAF57B-1A59-4E7B-A7FC-AD8E17A24144}"/>
    <dgm:cxn modelId="{865BF9C1-CE97-FF4F-8090-4D5522E11548}" type="presOf" srcId="{0946189A-F76E-470E-8ED4-FF6CA7A1CE4C}" destId="{94E862EC-A5AB-427D-9A8A-D87538BE89C1}" srcOrd="0" destOrd="0" presId="urn:microsoft.com/office/officeart/2005/8/layout/matrix1"/>
    <dgm:cxn modelId="{F9143D51-276F-4B4B-BFFC-50DEF90531FE}" type="presOf" srcId="{AA240972-FBFB-4E1A-983B-BA83C5E6BCE6}" destId="{985A2ACF-A0ED-4353-92F9-E1617640BC4A}" srcOrd="0" destOrd="0" presId="urn:microsoft.com/office/officeart/2005/8/layout/matrix1"/>
    <dgm:cxn modelId="{090FB35E-7C21-418E-9655-5B0CB7C38167}" srcId="{2F0C81BB-4DFA-496D-AED9-6E5C8B42CA7B}" destId="{4DB222FD-F04C-4452-8FA4-CB1FB77F7A6C}" srcOrd="4" destOrd="0" parTransId="{52D7ADAD-EF5E-43EB-9B8F-8C87B5BAEE29}" sibTransId="{4AF00129-0F59-4E51-9BBB-F97415083E3E}"/>
    <dgm:cxn modelId="{D705B84E-B9BB-6A4D-B752-36088BB2A873}" type="presOf" srcId="{FFD1FF38-5194-4517-B9B3-37D1BF839D6F}" destId="{6470FE74-B61B-4315-905C-344C9B052568}" srcOrd="0" destOrd="0" presId="urn:microsoft.com/office/officeart/2005/8/layout/matrix1"/>
    <dgm:cxn modelId="{160342A2-EB3D-49CA-A94C-297B64AA1397}" srcId="{2F0C81BB-4DFA-496D-AED9-6E5C8B42CA7B}" destId="{87480999-B67A-48D8-8938-122F2D299229}" srcOrd="1" destOrd="0" parTransId="{C5930610-C0F3-4F1F-B160-D794EF70AB8D}" sibTransId="{62E353B1-7ACE-456C-8464-8F3B9D181A27}"/>
    <dgm:cxn modelId="{9C4925FB-82FC-034D-9A8F-DFF505EC39FD}" type="presParOf" srcId="{6470FE74-B61B-4315-905C-344C9B052568}" destId="{A427F652-F07D-4459-A800-D6CAD99EF155}" srcOrd="0" destOrd="0" presId="urn:microsoft.com/office/officeart/2005/8/layout/matrix1"/>
    <dgm:cxn modelId="{8369FB73-9510-E741-9835-3831B6BE6F49}" type="presParOf" srcId="{A427F652-F07D-4459-A800-D6CAD99EF155}" destId="{B5DAAAA3-8F20-4C96-B806-3C6EE3A13710}" srcOrd="0" destOrd="0" presId="urn:microsoft.com/office/officeart/2005/8/layout/matrix1"/>
    <dgm:cxn modelId="{19456373-0D32-644D-ABD0-06A0D7FA1D53}" type="presParOf" srcId="{A427F652-F07D-4459-A800-D6CAD99EF155}" destId="{26B92417-0719-4AA4-8BCF-178E354868B4}" srcOrd="1" destOrd="0" presId="urn:microsoft.com/office/officeart/2005/8/layout/matrix1"/>
    <dgm:cxn modelId="{293F76AE-CC69-AB40-8123-F219CB2F8FCA}" type="presParOf" srcId="{A427F652-F07D-4459-A800-D6CAD99EF155}" destId="{E833DFF2-B1F2-490C-8CB4-1A30B4A11EBE}" srcOrd="2" destOrd="0" presId="urn:microsoft.com/office/officeart/2005/8/layout/matrix1"/>
    <dgm:cxn modelId="{85C18165-F568-8D4D-8259-FBDDB0B1E349}" type="presParOf" srcId="{A427F652-F07D-4459-A800-D6CAD99EF155}" destId="{FECC4535-9837-4D7D-A4D0-D350837F3C82}" srcOrd="3" destOrd="0" presId="urn:microsoft.com/office/officeart/2005/8/layout/matrix1"/>
    <dgm:cxn modelId="{EBE159CA-89B1-5343-9B64-9F8FFF5202A0}" type="presParOf" srcId="{A427F652-F07D-4459-A800-D6CAD99EF155}" destId="{985A2ACF-A0ED-4353-92F9-E1617640BC4A}" srcOrd="4" destOrd="0" presId="urn:microsoft.com/office/officeart/2005/8/layout/matrix1"/>
    <dgm:cxn modelId="{FF56AB09-DCA3-F24E-8C98-98E9F2F5DF74}" type="presParOf" srcId="{A427F652-F07D-4459-A800-D6CAD99EF155}" destId="{38F5EF64-204D-48B2-BE3A-5D98716B983D}" srcOrd="5" destOrd="0" presId="urn:microsoft.com/office/officeart/2005/8/layout/matrix1"/>
    <dgm:cxn modelId="{6201FD82-4312-094A-888B-339C33B2FBF9}" type="presParOf" srcId="{A427F652-F07D-4459-A800-D6CAD99EF155}" destId="{94E862EC-A5AB-427D-9A8A-D87538BE89C1}" srcOrd="6" destOrd="0" presId="urn:microsoft.com/office/officeart/2005/8/layout/matrix1"/>
    <dgm:cxn modelId="{191CCBF8-50A5-6849-B5F9-58E08A3354CD}" type="presParOf" srcId="{A427F652-F07D-4459-A800-D6CAD99EF155}" destId="{27FA7725-6214-400D-8461-10A8A8689016}" srcOrd="7" destOrd="0" presId="urn:microsoft.com/office/officeart/2005/8/layout/matrix1"/>
    <dgm:cxn modelId="{115821CC-A661-1E44-9F10-9E4AA7D58EEF}" type="presParOf" srcId="{6470FE74-B61B-4315-905C-344C9B052568}" destId="{F88F04B7-683B-4B86-8C64-246EE07EF0B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141A4-D089-479E-85B3-F8319B94D47C}">
      <dsp:nvSpPr>
        <dsp:cNvPr id="0" name=""/>
        <dsp:cNvSpPr/>
      </dsp:nvSpPr>
      <dsp:spPr>
        <a:xfrm>
          <a:off x="4197412" y="625484"/>
          <a:ext cx="4178294" cy="4178294"/>
        </a:xfrm>
        <a:prstGeom prst="blockArc">
          <a:avLst>
            <a:gd name="adj1" fmla="val 10800000"/>
            <a:gd name="adj2" fmla="val 16200000"/>
            <a:gd name="adj3" fmla="val 4636"/>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62491C-06D5-4142-A9F3-1950D208D614}">
      <dsp:nvSpPr>
        <dsp:cNvPr id="0" name=""/>
        <dsp:cNvSpPr/>
      </dsp:nvSpPr>
      <dsp:spPr>
        <a:xfrm>
          <a:off x="4197412" y="625484"/>
          <a:ext cx="4178294" cy="4178294"/>
        </a:xfrm>
        <a:prstGeom prst="blockArc">
          <a:avLst>
            <a:gd name="adj1" fmla="val 5400000"/>
            <a:gd name="adj2" fmla="val 10800000"/>
            <a:gd name="adj3" fmla="val 4636"/>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8A3D8D-9435-4ECD-A50E-66DF70E50F8E}">
      <dsp:nvSpPr>
        <dsp:cNvPr id="0" name=""/>
        <dsp:cNvSpPr/>
      </dsp:nvSpPr>
      <dsp:spPr>
        <a:xfrm>
          <a:off x="4197412" y="625484"/>
          <a:ext cx="4178294" cy="4178294"/>
        </a:xfrm>
        <a:prstGeom prst="blockArc">
          <a:avLst>
            <a:gd name="adj1" fmla="val 0"/>
            <a:gd name="adj2" fmla="val 5400000"/>
            <a:gd name="adj3" fmla="val 4636"/>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37016-31D8-4EFC-A8F0-9B7E14551EB6}">
      <dsp:nvSpPr>
        <dsp:cNvPr id="0" name=""/>
        <dsp:cNvSpPr/>
      </dsp:nvSpPr>
      <dsp:spPr>
        <a:xfrm>
          <a:off x="4197412" y="625484"/>
          <a:ext cx="4178294" cy="4178294"/>
        </a:xfrm>
        <a:prstGeom prst="blockArc">
          <a:avLst>
            <a:gd name="adj1" fmla="val 16200000"/>
            <a:gd name="adj2" fmla="val 0"/>
            <a:gd name="adj3" fmla="val 463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C11EAE-1F96-4BB8-909D-927257AEAAEA}">
      <dsp:nvSpPr>
        <dsp:cNvPr id="0" name=""/>
        <dsp:cNvSpPr/>
      </dsp:nvSpPr>
      <dsp:spPr>
        <a:xfrm>
          <a:off x="5325772" y="1753844"/>
          <a:ext cx="1921575" cy="19215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MA" sz="2800" kern="1200" dirty="0" smtClean="0"/>
            <a:t>برنامج</a:t>
          </a:r>
          <a:r>
            <a:rPr lang="fr-FR" sz="2800" kern="1200" dirty="0" smtClean="0"/>
            <a:t> </a:t>
          </a:r>
          <a:r>
            <a:rPr lang="ar-MA" sz="2800" kern="1200" dirty="0" smtClean="0"/>
            <a:t>دعم الشباب المقاول</a:t>
          </a:r>
          <a:endParaRPr lang="fr-FR" sz="2800" kern="1200" dirty="0"/>
        </a:p>
      </dsp:txBody>
      <dsp:txXfrm>
        <a:off x="5607180" y="2035252"/>
        <a:ext cx="1358759" cy="1358759"/>
      </dsp:txXfrm>
    </dsp:sp>
    <dsp:sp modelId="{22F9E945-DD19-4F72-83C9-6A29D74DCF7A}">
      <dsp:nvSpPr>
        <dsp:cNvPr id="0" name=""/>
        <dsp:cNvSpPr/>
      </dsp:nvSpPr>
      <dsp:spPr>
        <a:xfrm>
          <a:off x="5614008" y="1357"/>
          <a:ext cx="1345102" cy="13451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MA" sz="1600" kern="1200" dirty="0" smtClean="0"/>
            <a:t>الإنصات</a:t>
          </a:r>
          <a:endParaRPr lang="fr-FR" sz="1600" kern="1200" dirty="0"/>
        </a:p>
      </dsp:txBody>
      <dsp:txXfrm>
        <a:off x="5810994" y="198343"/>
        <a:ext cx="951130" cy="951130"/>
      </dsp:txXfrm>
    </dsp:sp>
    <dsp:sp modelId="{6BB403A0-A76D-4908-8648-F9C1F85721B5}">
      <dsp:nvSpPr>
        <dsp:cNvPr id="0" name=""/>
        <dsp:cNvSpPr/>
      </dsp:nvSpPr>
      <dsp:spPr>
        <a:xfrm>
          <a:off x="7654732" y="2042080"/>
          <a:ext cx="1345102" cy="134510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MA" sz="1600" kern="1200" dirty="0" smtClean="0"/>
            <a:t>تنمية القدرات</a:t>
          </a:r>
          <a:endParaRPr lang="fr-FR" sz="1600" kern="1200" dirty="0"/>
        </a:p>
      </dsp:txBody>
      <dsp:txXfrm>
        <a:off x="7851718" y="2239066"/>
        <a:ext cx="951130" cy="951130"/>
      </dsp:txXfrm>
    </dsp:sp>
    <dsp:sp modelId="{B50EFFB6-4D8E-4103-9D37-6015D822A98E}">
      <dsp:nvSpPr>
        <dsp:cNvPr id="0" name=""/>
        <dsp:cNvSpPr/>
      </dsp:nvSpPr>
      <dsp:spPr>
        <a:xfrm>
          <a:off x="5614008" y="4082804"/>
          <a:ext cx="1345102" cy="134510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MA" sz="1600" kern="1200" dirty="0" smtClean="0"/>
            <a:t>المواكبة</a:t>
          </a:r>
          <a:endParaRPr lang="fr-FR" sz="1600" kern="1200" dirty="0"/>
        </a:p>
      </dsp:txBody>
      <dsp:txXfrm>
        <a:off x="5810994" y="4279790"/>
        <a:ext cx="951130" cy="951130"/>
      </dsp:txXfrm>
    </dsp:sp>
    <dsp:sp modelId="{0FEC8C3A-AF37-44B0-B421-DC2FF042858C}">
      <dsp:nvSpPr>
        <dsp:cNvPr id="0" name=""/>
        <dsp:cNvSpPr/>
      </dsp:nvSpPr>
      <dsp:spPr>
        <a:xfrm>
          <a:off x="3573285" y="2042080"/>
          <a:ext cx="1345102" cy="134510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MA" sz="1600" kern="1200" dirty="0" smtClean="0"/>
            <a:t>التحسيس</a:t>
          </a:r>
          <a:endParaRPr lang="fr-FR" sz="1600" kern="1200" dirty="0"/>
        </a:p>
      </dsp:txBody>
      <dsp:txXfrm>
        <a:off x="3770271" y="2239066"/>
        <a:ext cx="951130" cy="9511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AAAA3-8F20-4C96-B806-3C6EE3A13710}">
      <dsp:nvSpPr>
        <dsp:cNvPr id="0" name=""/>
        <dsp:cNvSpPr/>
      </dsp:nvSpPr>
      <dsp:spPr>
        <a:xfrm rot="16200000">
          <a:off x="696520" y="-696520"/>
          <a:ext cx="2321735" cy="3714776"/>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ar-MA" sz="4200" b="0" kern="1200" dirty="0" err="1" smtClean="0"/>
            <a:t>شنوغادي</a:t>
          </a:r>
          <a:r>
            <a:rPr lang="ar-MA" sz="4200" b="0" kern="1200" dirty="0" smtClean="0"/>
            <a:t> نبيع؟</a:t>
          </a:r>
          <a:endParaRPr lang="fr-FR" sz="4200" b="0" kern="1200" dirty="0"/>
        </a:p>
      </dsp:txBody>
      <dsp:txXfrm rot="5400000">
        <a:off x="0" y="0"/>
        <a:ext cx="3714776" cy="1741301"/>
      </dsp:txXfrm>
    </dsp:sp>
    <dsp:sp modelId="{E833DFF2-B1F2-490C-8CB4-1A30B4A11EBE}">
      <dsp:nvSpPr>
        <dsp:cNvPr id="0" name=""/>
        <dsp:cNvSpPr/>
      </dsp:nvSpPr>
      <dsp:spPr>
        <a:xfrm>
          <a:off x="3714776" y="0"/>
          <a:ext cx="3714776" cy="2321735"/>
        </a:xfrm>
        <a:prstGeom prst="round1Rect">
          <a:avLst/>
        </a:prstGeom>
        <a:solidFill>
          <a:schemeClr val="accent2">
            <a:hueOff val="1560507"/>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ar-MA" sz="4200" kern="1200" dirty="0" smtClean="0"/>
            <a:t>لمن غادي نبيع؟</a:t>
          </a:r>
          <a:endParaRPr lang="fr-FR" sz="4200" kern="1200" dirty="0"/>
        </a:p>
      </dsp:txBody>
      <dsp:txXfrm>
        <a:off x="3714776" y="0"/>
        <a:ext cx="3714776" cy="1741301"/>
      </dsp:txXfrm>
    </dsp:sp>
    <dsp:sp modelId="{985A2ACF-A0ED-4353-92F9-E1617640BC4A}">
      <dsp:nvSpPr>
        <dsp:cNvPr id="0" name=""/>
        <dsp:cNvSpPr/>
      </dsp:nvSpPr>
      <dsp:spPr>
        <a:xfrm rot="10800000">
          <a:off x="0" y="2321735"/>
          <a:ext cx="3714776" cy="2321735"/>
        </a:xfrm>
        <a:prstGeom prst="round1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rtl="1">
            <a:lnSpc>
              <a:spcPct val="90000"/>
            </a:lnSpc>
            <a:spcBef>
              <a:spcPct val="0"/>
            </a:spcBef>
            <a:spcAft>
              <a:spcPct val="35000"/>
            </a:spcAft>
          </a:pPr>
          <a:r>
            <a:rPr lang="ar-MA" sz="4200" b="0" u="none" kern="1200" dirty="0" smtClean="0"/>
            <a:t>شنوعندي ما نبيع؟</a:t>
          </a:r>
          <a:endParaRPr lang="fr-FR" sz="4200" b="0" u="none" kern="1200" dirty="0"/>
        </a:p>
      </dsp:txBody>
      <dsp:txXfrm rot="10800000">
        <a:off x="0" y="2902168"/>
        <a:ext cx="3714776" cy="1741301"/>
      </dsp:txXfrm>
    </dsp:sp>
    <dsp:sp modelId="{94E862EC-A5AB-427D-9A8A-D87538BE89C1}">
      <dsp:nvSpPr>
        <dsp:cNvPr id="0" name=""/>
        <dsp:cNvSpPr/>
      </dsp:nvSpPr>
      <dsp:spPr>
        <a:xfrm rot="5400000">
          <a:off x="4411296" y="1625214"/>
          <a:ext cx="2321735" cy="3714776"/>
        </a:xfrm>
        <a:prstGeom prst="round1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ctr" anchorCtr="0">
          <a:noAutofit/>
        </a:bodyPr>
        <a:lstStyle/>
        <a:p>
          <a:pPr lvl="0" algn="ctr" defTabSz="1866900">
            <a:lnSpc>
              <a:spcPct val="90000"/>
            </a:lnSpc>
            <a:spcBef>
              <a:spcPct val="0"/>
            </a:spcBef>
            <a:spcAft>
              <a:spcPct val="35000"/>
            </a:spcAft>
          </a:pPr>
          <a:r>
            <a:rPr lang="ar-MA" sz="4200" kern="1200" dirty="0" smtClean="0"/>
            <a:t>شكون </a:t>
          </a:r>
          <a:r>
            <a:rPr lang="ar-MA" sz="4200" kern="1200" dirty="0" err="1" smtClean="0"/>
            <a:t>خوتي</a:t>
          </a:r>
          <a:r>
            <a:rPr lang="ar-MA" sz="4200" kern="1200" dirty="0" smtClean="0"/>
            <a:t> في الحرفة؟</a:t>
          </a:r>
          <a:endParaRPr lang="fr-FR" sz="4200" kern="1200" dirty="0"/>
        </a:p>
      </dsp:txBody>
      <dsp:txXfrm rot="-5400000">
        <a:off x="3714776" y="2902168"/>
        <a:ext cx="3714776" cy="1741301"/>
      </dsp:txXfrm>
    </dsp:sp>
    <dsp:sp modelId="{F88F04B7-683B-4B86-8C64-246EE07EF0B6}">
      <dsp:nvSpPr>
        <dsp:cNvPr id="0" name=""/>
        <dsp:cNvSpPr/>
      </dsp:nvSpPr>
      <dsp:spPr>
        <a:xfrm>
          <a:off x="2600343" y="1741301"/>
          <a:ext cx="2228865" cy="1160867"/>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ar-JO" sz="4200" b="1" kern="1200" dirty="0" smtClean="0">
              <a:solidFill>
                <a:srgbClr val="FF0000"/>
              </a:solidFill>
              <a:latin typeface="Tahoma" pitchFamily="34" charset="0"/>
              <a:cs typeface="Times New Roman" pitchFamily="18" charset="0"/>
            </a:rPr>
            <a:t>السوق</a:t>
          </a:r>
          <a:endParaRPr lang="fr-FR" sz="4200" kern="1200" dirty="0">
            <a:solidFill>
              <a:srgbClr val="FF0000"/>
            </a:solidFill>
          </a:endParaRPr>
        </a:p>
      </dsp:txBody>
      <dsp:txXfrm>
        <a:off x="2657012" y="1797970"/>
        <a:ext cx="2115527" cy="10475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AD089-5F19-4EB9-A049-9AA0354BE093}">
      <dsp:nvSpPr>
        <dsp:cNvPr id="0" name=""/>
        <dsp:cNvSpPr/>
      </dsp:nvSpPr>
      <dsp:spPr>
        <a:xfrm rot="5400000">
          <a:off x="3779589" y="119559"/>
          <a:ext cx="1820065" cy="1583456"/>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kern="1200" dirty="0" smtClean="0"/>
            <a:t>السوق</a:t>
          </a:r>
          <a:endParaRPr lang="fr-FR" sz="3200" kern="1200" dirty="0"/>
        </a:p>
      </dsp:txBody>
      <dsp:txXfrm rot="-5400000">
        <a:off x="4144648" y="284882"/>
        <a:ext cx="1089946" cy="1252811"/>
      </dsp:txXfrm>
    </dsp:sp>
    <dsp:sp modelId="{63233359-F133-418A-822A-052BF92245D6}">
      <dsp:nvSpPr>
        <dsp:cNvPr id="0" name=""/>
        <dsp:cNvSpPr/>
      </dsp:nvSpPr>
      <dsp:spPr>
        <a:xfrm>
          <a:off x="5529400" y="365268"/>
          <a:ext cx="2031193" cy="1092039"/>
        </a:xfrm>
        <a:prstGeom prst="rect">
          <a:avLst/>
        </a:prstGeom>
        <a:noFill/>
        <a:ln>
          <a:noFill/>
        </a:ln>
        <a:effectLst/>
      </dsp:spPr>
      <dsp:style>
        <a:lnRef idx="0">
          <a:scrgbClr r="0" g="0" b="0"/>
        </a:lnRef>
        <a:fillRef idx="0">
          <a:scrgbClr r="0" g="0" b="0"/>
        </a:fillRef>
        <a:effectRef idx="0">
          <a:scrgbClr r="0" g="0" b="0"/>
        </a:effectRef>
        <a:fontRef idx="minor"/>
      </dsp:style>
    </dsp:sp>
    <dsp:sp modelId="{32CC4F5F-B715-458C-A27C-7D08E75A0EDF}">
      <dsp:nvSpPr>
        <dsp:cNvPr id="0" name=""/>
        <dsp:cNvSpPr/>
      </dsp:nvSpPr>
      <dsp:spPr>
        <a:xfrm rot="5400000">
          <a:off x="2069456" y="119559"/>
          <a:ext cx="1820065" cy="1583456"/>
        </a:xfrm>
        <a:prstGeom prst="hexagon">
          <a:avLst>
            <a:gd name="adj" fmla="val 25000"/>
            <a:gd name="vf" fmla="val 11547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ar-MA" sz="2300" kern="1200" dirty="0" smtClean="0"/>
            <a:t>القوانين</a:t>
          </a:r>
          <a:endParaRPr lang="fr-FR" sz="2300" kern="1200" dirty="0"/>
        </a:p>
      </dsp:txBody>
      <dsp:txXfrm rot="-5400000">
        <a:off x="2434515" y="284882"/>
        <a:ext cx="1089946" cy="1252811"/>
      </dsp:txXfrm>
    </dsp:sp>
    <dsp:sp modelId="{C0FC475D-6CF2-48C0-9DF5-ADEAC47A31AF}">
      <dsp:nvSpPr>
        <dsp:cNvPr id="0" name=""/>
        <dsp:cNvSpPr/>
      </dsp:nvSpPr>
      <dsp:spPr>
        <a:xfrm rot="5400000">
          <a:off x="2921246" y="1664431"/>
          <a:ext cx="1820065" cy="1583456"/>
        </a:xfrm>
        <a:prstGeom prst="hexagon">
          <a:avLst>
            <a:gd name="adj" fmla="val 25000"/>
            <a:gd name="vf" fmla="val 11547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MA" sz="2000" kern="1200" dirty="0" smtClean="0"/>
            <a:t>التكنولوجيا</a:t>
          </a:r>
          <a:endParaRPr lang="fr-FR" sz="2000" kern="1200" dirty="0"/>
        </a:p>
      </dsp:txBody>
      <dsp:txXfrm rot="-5400000">
        <a:off x="3286305" y="1829754"/>
        <a:ext cx="1089946" cy="1252811"/>
      </dsp:txXfrm>
    </dsp:sp>
    <dsp:sp modelId="{F59D68C7-7E22-4094-90DF-B72138AE2590}">
      <dsp:nvSpPr>
        <dsp:cNvPr id="0" name=""/>
        <dsp:cNvSpPr/>
      </dsp:nvSpPr>
      <dsp:spPr>
        <a:xfrm>
          <a:off x="1008358" y="1910140"/>
          <a:ext cx="1965670" cy="1092039"/>
        </a:xfrm>
        <a:prstGeom prst="rect">
          <a:avLst/>
        </a:prstGeom>
        <a:noFill/>
        <a:ln>
          <a:noFill/>
        </a:ln>
        <a:effectLst/>
      </dsp:spPr>
      <dsp:style>
        <a:lnRef idx="0">
          <a:scrgbClr r="0" g="0" b="0"/>
        </a:lnRef>
        <a:fillRef idx="0">
          <a:scrgbClr r="0" g="0" b="0"/>
        </a:fillRef>
        <a:effectRef idx="0">
          <a:scrgbClr r="0" g="0" b="0"/>
        </a:effectRef>
        <a:fontRef idx="minor"/>
      </dsp:style>
    </dsp:sp>
    <dsp:sp modelId="{65CE7959-D524-4893-854F-1C081BF128E5}">
      <dsp:nvSpPr>
        <dsp:cNvPr id="0" name=""/>
        <dsp:cNvSpPr/>
      </dsp:nvSpPr>
      <dsp:spPr>
        <a:xfrm rot="5400000">
          <a:off x="4631380" y="1664431"/>
          <a:ext cx="1820065" cy="1583456"/>
        </a:xfrm>
        <a:prstGeom prst="hexagon">
          <a:avLst>
            <a:gd name="adj" fmla="val 25000"/>
            <a:gd name="vf" fmla="val 115470"/>
          </a:avLst>
        </a:prstGeom>
        <a:solidFill>
          <a:schemeClr val="accent2">
            <a:hueOff val="2808912"/>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ar-MA" sz="2200" kern="1200" dirty="0" smtClean="0"/>
            <a:t>الطبيعة </a:t>
          </a:r>
          <a:endParaRPr lang="fr-FR" sz="2200" kern="1200" dirty="0"/>
        </a:p>
      </dsp:txBody>
      <dsp:txXfrm rot="-5400000">
        <a:off x="4996439" y="1829754"/>
        <a:ext cx="1089946" cy="1252811"/>
      </dsp:txXfrm>
    </dsp:sp>
    <dsp:sp modelId="{68E0C9AA-3D24-494A-B17A-A5CC6D4CB493}">
      <dsp:nvSpPr>
        <dsp:cNvPr id="0" name=""/>
        <dsp:cNvSpPr/>
      </dsp:nvSpPr>
      <dsp:spPr>
        <a:xfrm rot="5400000">
          <a:off x="3779589" y="3209303"/>
          <a:ext cx="1820065" cy="1583456"/>
        </a:xfrm>
        <a:prstGeom prst="hexagon">
          <a:avLst>
            <a:gd name="adj" fmla="val 25000"/>
            <a:gd name="vf" fmla="val 115470"/>
          </a:avLst>
        </a:prstGeom>
        <a:solidFill>
          <a:schemeClr val="accent2">
            <a:hueOff val="3745216"/>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MA" sz="2400" kern="1200" dirty="0" smtClean="0"/>
            <a:t>اليد العاملة </a:t>
          </a:r>
          <a:endParaRPr lang="fr-FR" sz="2400" kern="1200" dirty="0"/>
        </a:p>
      </dsp:txBody>
      <dsp:txXfrm rot="-5400000">
        <a:off x="4144648" y="3374626"/>
        <a:ext cx="1089946" cy="1252811"/>
      </dsp:txXfrm>
    </dsp:sp>
    <dsp:sp modelId="{1D420EE0-465D-4B22-B99C-3F8DD0278BE4}">
      <dsp:nvSpPr>
        <dsp:cNvPr id="0" name=""/>
        <dsp:cNvSpPr/>
      </dsp:nvSpPr>
      <dsp:spPr>
        <a:xfrm>
          <a:off x="5529400" y="3455011"/>
          <a:ext cx="2031193" cy="1092039"/>
        </a:xfrm>
        <a:prstGeom prst="rect">
          <a:avLst/>
        </a:prstGeom>
        <a:noFill/>
        <a:ln>
          <a:noFill/>
        </a:ln>
        <a:effectLst/>
      </dsp:spPr>
      <dsp:style>
        <a:lnRef idx="0">
          <a:scrgbClr r="0" g="0" b="0"/>
        </a:lnRef>
        <a:fillRef idx="0">
          <a:scrgbClr r="0" g="0" b="0"/>
        </a:fillRef>
        <a:effectRef idx="0">
          <a:scrgbClr r="0" g="0" b="0"/>
        </a:effectRef>
        <a:fontRef idx="minor"/>
      </dsp:style>
    </dsp:sp>
    <dsp:sp modelId="{155BB6EB-533A-4806-9F7E-9B14252E35F8}">
      <dsp:nvSpPr>
        <dsp:cNvPr id="0" name=""/>
        <dsp:cNvSpPr/>
      </dsp:nvSpPr>
      <dsp:spPr>
        <a:xfrm rot="5400000">
          <a:off x="2069456" y="3209303"/>
          <a:ext cx="1820065" cy="1583456"/>
        </a:xfrm>
        <a:prstGeom prst="hexagon">
          <a:avLst>
            <a:gd name="adj" fmla="val 25000"/>
            <a:gd name="vf" fmla="val 11547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ar-MA" sz="3600" kern="1200" dirty="0" smtClean="0"/>
            <a:t>؟؟؟؟</a:t>
          </a:r>
          <a:endParaRPr lang="fr-FR" sz="3600" kern="1200" dirty="0"/>
        </a:p>
      </dsp:txBody>
      <dsp:txXfrm rot="-5400000">
        <a:off x="2434515" y="3374626"/>
        <a:ext cx="1089946" cy="125281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7F605-CCAB-43CC-8D57-A6CA1C53D2E6}">
      <dsp:nvSpPr>
        <dsp:cNvPr id="0" name=""/>
        <dsp:cNvSpPr/>
      </dsp:nvSpPr>
      <dsp:spPr>
        <a:xfrm rot="5400000">
          <a:off x="341493" y="1537255"/>
          <a:ext cx="1276777" cy="1453565"/>
        </a:xfrm>
        <a:prstGeom prst="bentUpArrow">
          <a:avLst>
            <a:gd name="adj1" fmla="val 32840"/>
            <a:gd name="adj2" fmla="val 25000"/>
            <a:gd name="adj3" fmla="val 35780"/>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0A9D0A-70FB-4512-B14E-493E48A57F6D}">
      <dsp:nvSpPr>
        <dsp:cNvPr id="0" name=""/>
        <dsp:cNvSpPr/>
      </dsp:nvSpPr>
      <dsp:spPr>
        <a:xfrm>
          <a:off x="3224" y="121921"/>
          <a:ext cx="2149341" cy="1504469"/>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kern="1200" dirty="0" smtClean="0"/>
            <a:t>راس المال</a:t>
          </a:r>
          <a:endParaRPr lang="fr-FR" sz="3200" kern="1200" dirty="0"/>
        </a:p>
      </dsp:txBody>
      <dsp:txXfrm>
        <a:off x="76679" y="195376"/>
        <a:ext cx="2002431" cy="1357559"/>
      </dsp:txXfrm>
    </dsp:sp>
    <dsp:sp modelId="{F7C10CF7-5E89-4E0A-9AA0-706E9AE5AA39}">
      <dsp:nvSpPr>
        <dsp:cNvPr id="0" name=""/>
        <dsp:cNvSpPr/>
      </dsp:nvSpPr>
      <dsp:spPr>
        <a:xfrm>
          <a:off x="2319596" y="179437"/>
          <a:ext cx="3586384" cy="1215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r" defTabSz="1111250" rtl="1">
            <a:lnSpc>
              <a:spcPct val="90000"/>
            </a:lnSpc>
            <a:spcBef>
              <a:spcPct val="0"/>
            </a:spcBef>
            <a:spcAft>
              <a:spcPct val="15000"/>
            </a:spcAft>
            <a:buChar char="•"/>
          </a:pPr>
          <a:r>
            <a:rPr lang="ar-MA" sz="2500" kern="1200" dirty="0" err="1" smtClean="0"/>
            <a:t>شحال</a:t>
          </a:r>
          <a:r>
            <a:rPr lang="ar-MA" sz="2500" kern="1200" dirty="0" smtClean="0"/>
            <a:t> خصني بش </a:t>
          </a:r>
          <a:r>
            <a:rPr lang="ar-MA" sz="2500" kern="1200" dirty="0" err="1" smtClean="0"/>
            <a:t>نبدا</a:t>
          </a:r>
          <a:r>
            <a:rPr lang="ar-MA" sz="2500" kern="1200" dirty="0" smtClean="0"/>
            <a:t>؟</a:t>
          </a:r>
          <a:endParaRPr lang="fr-FR" sz="2500" kern="1200" dirty="0"/>
        </a:p>
        <a:p>
          <a:pPr marL="228600" lvl="1" indent="-228600" algn="r" defTabSz="1111250" rtl="1">
            <a:lnSpc>
              <a:spcPct val="90000"/>
            </a:lnSpc>
            <a:spcBef>
              <a:spcPct val="0"/>
            </a:spcBef>
            <a:spcAft>
              <a:spcPct val="15000"/>
            </a:spcAft>
            <a:buChar char="•"/>
          </a:pPr>
          <a:r>
            <a:rPr lang="ar-MA" sz="2500" kern="1200" dirty="0" smtClean="0"/>
            <a:t>منين غادي نجيب راس المال ؟</a:t>
          </a:r>
          <a:endParaRPr lang="fr-FR" sz="2500" kern="1200" dirty="0"/>
        </a:p>
      </dsp:txBody>
      <dsp:txXfrm>
        <a:off x="2319596" y="179437"/>
        <a:ext cx="3586384" cy="1215978"/>
      </dsp:txXfrm>
    </dsp:sp>
    <dsp:sp modelId="{E552B77D-60F8-4ECC-8200-15B9AED0C6CA}">
      <dsp:nvSpPr>
        <dsp:cNvPr id="0" name=""/>
        <dsp:cNvSpPr/>
      </dsp:nvSpPr>
      <dsp:spPr>
        <a:xfrm rot="5400000">
          <a:off x="2609083" y="3227270"/>
          <a:ext cx="1276777" cy="1453565"/>
        </a:xfrm>
        <a:prstGeom prst="bentUpArrow">
          <a:avLst>
            <a:gd name="adj1" fmla="val 32840"/>
            <a:gd name="adj2" fmla="val 25000"/>
            <a:gd name="adj3" fmla="val 35780"/>
          </a:avLst>
        </a:prstGeom>
        <a:solidFill>
          <a:schemeClr val="accent3">
            <a:tint val="50000"/>
            <a:hueOff val="10718665"/>
            <a:satOff val="-15729"/>
            <a:lumOff val="10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35C26F-9258-49D2-B04F-43ACA9BBD0F9}">
      <dsp:nvSpPr>
        <dsp:cNvPr id="0" name=""/>
        <dsp:cNvSpPr/>
      </dsp:nvSpPr>
      <dsp:spPr>
        <a:xfrm>
          <a:off x="2270815" y="1811937"/>
          <a:ext cx="2149341" cy="1504469"/>
        </a:xfrm>
        <a:prstGeom prst="roundRect">
          <a:avLst>
            <a:gd name="adj" fmla="val 16670"/>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kern="1200" dirty="0" smtClean="0"/>
            <a:t>المصاريف</a:t>
          </a:r>
          <a:endParaRPr lang="fr-FR" sz="3200" kern="1200" dirty="0"/>
        </a:p>
      </dsp:txBody>
      <dsp:txXfrm>
        <a:off x="2344270" y="1885392"/>
        <a:ext cx="2002431" cy="1357559"/>
      </dsp:txXfrm>
    </dsp:sp>
    <dsp:sp modelId="{9A341B94-8CCB-4C78-B039-078AAA6A875B}">
      <dsp:nvSpPr>
        <dsp:cNvPr id="0" name=""/>
        <dsp:cNvSpPr/>
      </dsp:nvSpPr>
      <dsp:spPr>
        <a:xfrm>
          <a:off x="3989552" y="1863409"/>
          <a:ext cx="4373719" cy="1215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r" defTabSz="1111250" rtl="1">
            <a:lnSpc>
              <a:spcPct val="90000"/>
            </a:lnSpc>
            <a:spcBef>
              <a:spcPct val="0"/>
            </a:spcBef>
            <a:spcAft>
              <a:spcPct val="15000"/>
            </a:spcAft>
            <a:buChar char="•"/>
          </a:pPr>
          <a:r>
            <a:rPr lang="ar-MA" sz="2500" kern="1200" dirty="0" err="1" smtClean="0"/>
            <a:t>شحال</a:t>
          </a:r>
          <a:r>
            <a:rPr lang="ar-MA" sz="2500" kern="1200" dirty="0" smtClean="0"/>
            <a:t> و فاش غادي نصرف؟</a:t>
          </a:r>
          <a:endParaRPr lang="fr-FR" sz="2500" kern="1200" dirty="0"/>
        </a:p>
      </dsp:txBody>
      <dsp:txXfrm>
        <a:off x="3989552" y="1863409"/>
        <a:ext cx="4373719" cy="1215978"/>
      </dsp:txXfrm>
    </dsp:sp>
    <dsp:sp modelId="{85820B59-0B8D-46C2-B48D-BB21979A489A}">
      <dsp:nvSpPr>
        <dsp:cNvPr id="0" name=""/>
        <dsp:cNvSpPr/>
      </dsp:nvSpPr>
      <dsp:spPr>
        <a:xfrm>
          <a:off x="4219787" y="3508391"/>
          <a:ext cx="2149341" cy="1504469"/>
        </a:xfrm>
        <a:prstGeom prst="roundRect">
          <a:avLst>
            <a:gd name="adj" fmla="val 16670"/>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ar-MA" sz="3200" kern="1200" dirty="0" smtClean="0"/>
            <a:t>المداخيل</a:t>
          </a:r>
          <a:endParaRPr lang="fr-FR" sz="3200" kern="1200" dirty="0"/>
        </a:p>
      </dsp:txBody>
      <dsp:txXfrm>
        <a:off x="4293242" y="3581846"/>
        <a:ext cx="2002431" cy="1357559"/>
      </dsp:txXfrm>
    </dsp:sp>
    <dsp:sp modelId="{0909FCDB-9535-48E6-8B3F-E8724F013FD8}">
      <dsp:nvSpPr>
        <dsp:cNvPr id="0" name=""/>
        <dsp:cNvSpPr/>
      </dsp:nvSpPr>
      <dsp:spPr>
        <a:xfrm>
          <a:off x="6578673" y="3645438"/>
          <a:ext cx="1781374" cy="1215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r" defTabSz="1111250" rtl="1">
            <a:lnSpc>
              <a:spcPct val="90000"/>
            </a:lnSpc>
            <a:spcBef>
              <a:spcPct val="0"/>
            </a:spcBef>
            <a:spcAft>
              <a:spcPct val="15000"/>
            </a:spcAft>
            <a:buChar char="•"/>
          </a:pPr>
          <a:r>
            <a:rPr lang="ar-MA" sz="2500" kern="1200" dirty="0" err="1" smtClean="0"/>
            <a:t>شنوهو</a:t>
          </a:r>
          <a:r>
            <a:rPr lang="ar-MA" sz="2500" kern="1200" dirty="0" smtClean="0"/>
            <a:t> الربح ديالي ؟</a:t>
          </a:r>
          <a:endParaRPr lang="fr-FR" sz="2500" kern="1200" dirty="0"/>
        </a:p>
      </dsp:txBody>
      <dsp:txXfrm>
        <a:off x="6578673" y="3645438"/>
        <a:ext cx="1781374" cy="121597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57032-6723-4962-BB0F-BF30DE2DF5FD}">
      <dsp:nvSpPr>
        <dsp:cNvPr id="0" name=""/>
        <dsp:cNvSpPr/>
      </dsp:nvSpPr>
      <dsp:spPr>
        <a:xfrm>
          <a:off x="5396787" y="1277"/>
          <a:ext cx="1409658" cy="7048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ar-MA" sz="2200" kern="1200" dirty="0" smtClean="0"/>
            <a:t>ما قبل التشغيل</a:t>
          </a:r>
          <a:endParaRPr lang="fr-FR" sz="2200" kern="1200" dirty="0"/>
        </a:p>
      </dsp:txBody>
      <dsp:txXfrm>
        <a:off x="5417431" y="21921"/>
        <a:ext cx="1368370" cy="663541"/>
      </dsp:txXfrm>
    </dsp:sp>
    <dsp:sp modelId="{47EEBA82-86E4-4D94-9300-66D0F7015CC4}">
      <dsp:nvSpPr>
        <dsp:cNvPr id="0" name=""/>
        <dsp:cNvSpPr/>
      </dsp:nvSpPr>
      <dsp:spPr>
        <a:xfrm>
          <a:off x="6524514" y="706107"/>
          <a:ext cx="140965" cy="528621"/>
        </a:xfrm>
        <a:custGeom>
          <a:avLst/>
          <a:gdLst/>
          <a:ahLst/>
          <a:cxnLst/>
          <a:rect l="0" t="0" r="0" b="0"/>
          <a:pathLst>
            <a:path>
              <a:moveTo>
                <a:pt x="140965" y="0"/>
              </a:moveTo>
              <a:lnTo>
                <a:pt x="140965" y="528621"/>
              </a:lnTo>
              <a:lnTo>
                <a:pt x="0" y="5286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656AD5-3240-4BD0-B74D-6327D3299CF2}">
      <dsp:nvSpPr>
        <dsp:cNvPr id="0" name=""/>
        <dsp:cNvSpPr/>
      </dsp:nvSpPr>
      <dsp:spPr>
        <a:xfrm>
          <a:off x="5396787" y="882314"/>
          <a:ext cx="1127726" cy="70482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ar-MA" sz="2100" kern="1200" dirty="0" smtClean="0"/>
            <a:t>فلوسي </a:t>
          </a:r>
          <a:endParaRPr lang="fr-FR" sz="2100" kern="1200" dirty="0"/>
        </a:p>
      </dsp:txBody>
      <dsp:txXfrm>
        <a:off x="5417431" y="902958"/>
        <a:ext cx="1086438" cy="663541"/>
      </dsp:txXfrm>
    </dsp:sp>
    <dsp:sp modelId="{C1C4556A-CDB8-4DA1-9DDB-0A8520E33C1F}">
      <dsp:nvSpPr>
        <dsp:cNvPr id="0" name=""/>
        <dsp:cNvSpPr/>
      </dsp:nvSpPr>
      <dsp:spPr>
        <a:xfrm>
          <a:off x="6524514" y="706107"/>
          <a:ext cx="140965" cy="1409658"/>
        </a:xfrm>
        <a:custGeom>
          <a:avLst/>
          <a:gdLst/>
          <a:ahLst/>
          <a:cxnLst/>
          <a:rect l="0" t="0" r="0" b="0"/>
          <a:pathLst>
            <a:path>
              <a:moveTo>
                <a:pt x="140965" y="0"/>
              </a:moveTo>
              <a:lnTo>
                <a:pt x="140965" y="1409658"/>
              </a:lnTo>
              <a:lnTo>
                <a:pt x="0" y="1409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4A6C9-1304-4EDC-9328-5C49ACF339A9}">
      <dsp:nvSpPr>
        <dsp:cNvPr id="0" name=""/>
        <dsp:cNvSpPr/>
      </dsp:nvSpPr>
      <dsp:spPr>
        <a:xfrm>
          <a:off x="5396787" y="1763351"/>
          <a:ext cx="1127726" cy="70482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607181"/>
              <a:satOff val="-2411"/>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ar-MA" sz="2100" kern="1200" dirty="0" smtClean="0"/>
            <a:t>فلوس الأقارب </a:t>
          </a:r>
          <a:endParaRPr lang="fr-FR" sz="2100" kern="1200" dirty="0"/>
        </a:p>
      </dsp:txBody>
      <dsp:txXfrm>
        <a:off x="5417431" y="1783995"/>
        <a:ext cx="1086438" cy="663541"/>
      </dsp:txXfrm>
    </dsp:sp>
    <dsp:sp modelId="{789DC55C-AC2A-41B3-812F-6ADE31460472}">
      <dsp:nvSpPr>
        <dsp:cNvPr id="0" name=""/>
        <dsp:cNvSpPr/>
      </dsp:nvSpPr>
      <dsp:spPr>
        <a:xfrm>
          <a:off x="6524514" y="706107"/>
          <a:ext cx="140965" cy="2290695"/>
        </a:xfrm>
        <a:custGeom>
          <a:avLst/>
          <a:gdLst/>
          <a:ahLst/>
          <a:cxnLst/>
          <a:rect l="0" t="0" r="0" b="0"/>
          <a:pathLst>
            <a:path>
              <a:moveTo>
                <a:pt x="140965" y="0"/>
              </a:moveTo>
              <a:lnTo>
                <a:pt x="140965" y="2290695"/>
              </a:lnTo>
              <a:lnTo>
                <a:pt x="0" y="22906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B6A605-5C44-45D3-8DEC-882E16EB95A0}">
      <dsp:nvSpPr>
        <dsp:cNvPr id="0" name=""/>
        <dsp:cNvSpPr/>
      </dsp:nvSpPr>
      <dsp:spPr>
        <a:xfrm>
          <a:off x="5396787" y="2644387"/>
          <a:ext cx="1127726" cy="70482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3214362"/>
              <a:satOff val="-4823"/>
              <a:lumOff val="-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ar-MA" sz="2100" kern="1200" dirty="0" smtClean="0"/>
            <a:t>المنح </a:t>
          </a:r>
          <a:endParaRPr lang="fr-FR" sz="2100" kern="1200" dirty="0"/>
        </a:p>
      </dsp:txBody>
      <dsp:txXfrm>
        <a:off x="5417431" y="2665031"/>
        <a:ext cx="1086438" cy="663541"/>
      </dsp:txXfrm>
    </dsp:sp>
    <dsp:sp modelId="{40F3DED0-4FC8-4E65-BBDA-4C34F783FEE1}">
      <dsp:nvSpPr>
        <dsp:cNvPr id="0" name=""/>
        <dsp:cNvSpPr/>
      </dsp:nvSpPr>
      <dsp:spPr>
        <a:xfrm>
          <a:off x="3634714" y="1277"/>
          <a:ext cx="1409658" cy="704829"/>
        </a:xfrm>
        <a:prstGeom prst="roundRect">
          <a:avLst>
            <a:gd name="adj" fmla="val 10000"/>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ar-MA" sz="2200" kern="1200" dirty="0" smtClean="0"/>
            <a:t>أثناء التشغيل</a:t>
          </a:r>
          <a:endParaRPr lang="fr-FR" sz="2200" kern="1200" dirty="0"/>
        </a:p>
      </dsp:txBody>
      <dsp:txXfrm>
        <a:off x="3655358" y="21921"/>
        <a:ext cx="1368370" cy="663541"/>
      </dsp:txXfrm>
    </dsp:sp>
    <dsp:sp modelId="{488E438D-23E9-4683-9445-2EC90716E39B}">
      <dsp:nvSpPr>
        <dsp:cNvPr id="0" name=""/>
        <dsp:cNvSpPr/>
      </dsp:nvSpPr>
      <dsp:spPr>
        <a:xfrm>
          <a:off x="4762440" y="706107"/>
          <a:ext cx="140965" cy="528621"/>
        </a:xfrm>
        <a:custGeom>
          <a:avLst/>
          <a:gdLst/>
          <a:ahLst/>
          <a:cxnLst/>
          <a:rect l="0" t="0" r="0" b="0"/>
          <a:pathLst>
            <a:path>
              <a:moveTo>
                <a:pt x="140965" y="0"/>
              </a:moveTo>
              <a:lnTo>
                <a:pt x="140965" y="528621"/>
              </a:lnTo>
              <a:lnTo>
                <a:pt x="0" y="52862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93A8B-483E-4A96-9514-403DCDCE5F43}">
      <dsp:nvSpPr>
        <dsp:cNvPr id="0" name=""/>
        <dsp:cNvSpPr/>
      </dsp:nvSpPr>
      <dsp:spPr>
        <a:xfrm>
          <a:off x="3634714" y="882314"/>
          <a:ext cx="1127726" cy="70482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4821542"/>
              <a:satOff val="-7234"/>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ar-MA" sz="2100" kern="1200" dirty="0" smtClean="0"/>
            <a:t>فلوسي </a:t>
          </a:r>
          <a:endParaRPr lang="fr-FR" sz="2100" kern="1200" dirty="0"/>
        </a:p>
      </dsp:txBody>
      <dsp:txXfrm>
        <a:off x="3655358" y="902958"/>
        <a:ext cx="1086438" cy="663541"/>
      </dsp:txXfrm>
    </dsp:sp>
    <dsp:sp modelId="{D244EDD5-8E11-409A-BABB-8568C3F73EFD}">
      <dsp:nvSpPr>
        <dsp:cNvPr id="0" name=""/>
        <dsp:cNvSpPr/>
      </dsp:nvSpPr>
      <dsp:spPr>
        <a:xfrm>
          <a:off x="4762440" y="706107"/>
          <a:ext cx="140965" cy="1409658"/>
        </a:xfrm>
        <a:custGeom>
          <a:avLst/>
          <a:gdLst/>
          <a:ahLst/>
          <a:cxnLst/>
          <a:rect l="0" t="0" r="0" b="0"/>
          <a:pathLst>
            <a:path>
              <a:moveTo>
                <a:pt x="140965" y="0"/>
              </a:moveTo>
              <a:lnTo>
                <a:pt x="140965" y="1409658"/>
              </a:lnTo>
              <a:lnTo>
                <a:pt x="0" y="1409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3DCA30-3FA8-4CB6-BEEC-C6E76F15F63B}">
      <dsp:nvSpPr>
        <dsp:cNvPr id="0" name=""/>
        <dsp:cNvSpPr/>
      </dsp:nvSpPr>
      <dsp:spPr>
        <a:xfrm>
          <a:off x="3634714" y="1763351"/>
          <a:ext cx="1127726" cy="70482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6428724"/>
              <a:satOff val="-9646"/>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ar-MA" sz="2100" kern="1200" dirty="0" smtClean="0"/>
            <a:t>فلوس الأقارب </a:t>
          </a:r>
          <a:endParaRPr lang="fr-FR" sz="2100" kern="1200" dirty="0"/>
        </a:p>
      </dsp:txBody>
      <dsp:txXfrm>
        <a:off x="3655358" y="1783995"/>
        <a:ext cx="1086438" cy="663541"/>
      </dsp:txXfrm>
    </dsp:sp>
    <dsp:sp modelId="{E84C8707-99CB-4A50-A610-3E84042F431C}">
      <dsp:nvSpPr>
        <dsp:cNvPr id="0" name=""/>
        <dsp:cNvSpPr/>
      </dsp:nvSpPr>
      <dsp:spPr>
        <a:xfrm>
          <a:off x="4762440" y="706107"/>
          <a:ext cx="140965" cy="2290695"/>
        </a:xfrm>
        <a:custGeom>
          <a:avLst/>
          <a:gdLst/>
          <a:ahLst/>
          <a:cxnLst/>
          <a:rect l="0" t="0" r="0" b="0"/>
          <a:pathLst>
            <a:path>
              <a:moveTo>
                <a:pt x="140965" y="0"/>
              </a:moveTo>
              <a:lnTo>
                <a:pt x="140965" y="2290695"/>
              </a:lnTo>
              <a:lnTo>
                <a:pt x="0" y="229069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793FD7-4C09-4B84-A31D-08D8A13AC022}">
      <dsp:nvSpPr>
        <dsp:cNvPr id="0" name=""/>
        <dsp:cNvSpPr/>
      </dsp:nvSpPr>
      <dsp:spPr>
        <a:xfrm>
          <a:off x="3634714" y="2644387"/>
          <a:ext cx="1127726" cy="70482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8035904"/>
              <a:satOff val="-12057"/>
              <a:lumOff val="-19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ar-MA" sz="2100" kern="1200" dirty="0" smtClean="0"/>
            <a:t>المنح</a:t>
          </a:r>
          <a:endParaRPr lang="fr-FR" sz="2100" kern="1200" dirty="0"/>
        </a:p>
      </dsp:txBody>
      <dsp:txXfrm>
        <a:off x="3655358" y="2665031"/>
        <a:ext cx="1086438" cy="663541"/>
      </dsp:txXfrm>
    </dsp:sp>
    <dsp:sp modelId="{7CB57F30-A3EF-482A-A70B-7F0CB95421D8}">
      <dsp:nvSpPr>
        <dsp:cNvPr id="0" name=""/>
        <dsp:cNvSpPr/>
      </dsp:nvSpPr>
      <dsp:spPr>
        <a:xfrm>
          <a:off x="4762440" y="706107"/>
          <a:ext cx="140965" cy="3171731"/>
        </a:xfrm>
        <a:custGeom>
          <a:avLst/>
          <a:gdLst/>
          <a:ahLst/>
          <a:cxnLst/>
          <a:rect l="0" t="0" r="0" b="0"/>
          <a:pathLst>
            <a:path>
              <a:moveTo>
                <a:pt x="140965" y="0"/>
              </a:moveTo>
              <a:lnTo>
                <a:pt x="140965" y="3171731"/>
              </a:lnTo>
              <a:lnTo>
                <a:pt x="0" y="317173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3E542-DDF9-4660-BAA5-020B10EC4B1C}">
      <dsp:nvSpPr>
        <dsp:cNvPr id="0" name=""/>
        <dsp:cNvSpPr/>
      </dsp:nvSpPr>
      <dsp:spPr>
        <a:xfrm>
          <a:off x="3634714" y="3525424"/>
          <a:ext cx="1127726" cy="70482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9643085"/>
              <a:satOff val="-14469"/>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ar-MA" sz="2100" kern="1200" dirty="0" err="1" smtClean="0"/>
            <a:t>الكريدي</a:t>
          </a:r>
          <a:r>
            <a:rPr lang="ar-MA" sz="2100" kern="1200" dirty="0" smtClean="0"/>
            <a:t> </a:t>
          </a:r>
          <a:endParaRPr lang="fr-FR" sz="2100" kern="1200" dirty="0"/>
        </a:p>
      </dsp:txBody>
      <dsp:txXfrm>
        <a:off x="3655358" y="3546068"/>
        <a:ext cx="1086438" cy="663541"/>
      </dsp:txXfrm>
    </dsp:sp>
    <dsp:sp modelId="{913E2F31-5DA8-470D-90E4-70E4D9659042}">
      <dsp:nvSpPr>
        <dsp:cNvPr id="0" name=""/>
        <dsp:cNvSpPr/>
      </dsp:nvSpPr>
      <dsp:spPr>
        <a:xfrm>
          <a:off x="4762440" y="706107"/>
          <a:ext cx="140965" cy="4052768"/>
        </a:xfrm>
        <a:custGeom>
          <a:avLst/>
          <a:gdLst/>
          <a:ahLst/>
          <a:cxnLst/>
          <a:rect l="0" t="0" r="0" b="0"/>
          <a:pathLst>
            <a:path>
              <a:moveTo>
                <a:pt x="140965" y="0"/>
              </a:moveTo>
              <a:lnTo>
                <a:pt x="140965" y="4052768"/>
              </a:lnTo>
              <a:lnTo>
                <a:pt x="0" y="405276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938349-73FF-4DF7-BAF6-5D2589522985}">
      <dsp:nvSpPr>
        <dsp:cNvPr id="0" name=""/>
        <dsp:cNvSpPr/>
      </dsp:nvSpPr>
      <dsp:spPr>
        <a:xfrm>
          <a:off x="3634714" y="4406460"/>
          <a:ext cx="1127726" cy="704829"/>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1250266"/>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ar-MA" sz="2100" kern="1200" dirty="0" smtClean="0"/>
            <a:t>الكليان</a:t>
          </a:r>
          <a:endParaRPr lang="fr-FR" sz="2100" kern="1200" dirty="0"/>
        </a:p>
      </dsp:txBody>
      <dsp:txXfrm>
        <a:off x="3655358" y="4427104"/>
        <a:ext cx="1086438" cy="66354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68687-484B-4D50-A201-0592A14BE47B}">
      <dsp:nvSpPr>
        <dsp:cNvPr id="0" name=""/>
        <dsp:cNvSpPr/>
      </dsp:nvSpPr>
      <dsp:spPr>
        <a:xfrm>
          <a:off x="3315260" y="0"/>
          <a:ext cx="2399090" cy="2399455"/>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1EE33-93F1-4E37-9595-41BF7A35AB69}">
      <dsp:nvSpPr>
        <dsp:cNvPr id="0" name=""/>
        <dsp:cNvSpPr/>
      </dsp:nvSpPr>
      <dsp:spPr>
        <a:xfrm>
          <a:off x="3845538" y="866276"/>
          <a:ext cx="1333128" cy="66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MA" sz="2200" kern="1200" dirty="0" smtClean="0"/>
            <a:t>مصاريف التأسيس</a:t>
          </a:r>
          <a:endParaRPr lang="fr-FR" sz="2200" kern="1200" dirty="0"/>
        </a:p>
      </dsp:txBody>
      <dsp:txXfrm>
        <a:off x="3845538" y="866276"/>
        <a:ext cx="1333128" cy="666404"/>
      </dsp:txXfrm>
    </dsp:sp>
    <dsp:sp modelId="{7E442F12-84B4-4B0F-9414-D00A3CF9B924}">
      <dsp:nvSpPr>
        <dsp:cNvPr id="0" name=""/>
        <dsp:cNvSpPr/>
      </dsp:nvSpPr>
      <dsp:spPr>
        <a:xfrm>
          <a:off x="2648921" y="1378665"/>
          <a:ext cx="2399090" cy="2399455"/>
        </a:xfrm>
        <a:prstGeom prst="leftCircularArrow">
          <a:avLst>
            <a:gd name="adj1" fmla="val 10980"/>
            <a:gd name="adj2" fmla="val 1142322"/>
            <a:gd name="adj3" fmla="val 6300000"/>
            <a:gd name="adj4" fmla="val 18900000"/>
            <a:gd name="adj5" fmla="val 12500"/>
          </a:avLst>
        </a:prstGeom>
        <a:solidFill>
          <a:schemeClr val="accent3">
            <a:hueOff val="5625133"/>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694AEB-6216-4E0B-91D0-B16D1EF553A9}">
      <dsp:nvSpPr>
        <dsp:cNvPr id="0" name=""/>
        <dsp:cNvSpPr/>
      </dsp:nvSpPr>
      <dsp:spPr>
        <a:xfrm>
          <a:off x="3181902" y="2252916"/>
          <a:ext cx="1333128" cy="66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MA" sz="2200" kern="1200" dirty="0" smtClean="0"/>
            <a:t>التجهيزات </a:t>
          </a:r>
          <a:endParaRPr lang="fr-FR" sz="2200" kern="1200" dirty="0"/>
        </a:p>
      </dsp:txBody>
      <dsp:txXfrm>
        <a:off x="3181902" y="2252916"/>
        <a:ext cx="1333128" cy="666404"/>
      </dsp:txXfrm>
    </dsp:sp>
    <dsp:sp modelId="{4C5C9355-53C2-474A-8CB7-884346F7BB0E}">
      <dsp:nvSpPr>
        <dsp:cNvPr id="0" name=""/>
        <dsp:cNvSpPr/>
      </dsp:nvSpPr>
      <dsp:spPr>
        <a:xfrm>
          <a:off x="3486012" y="2922311"/>
          <a:ext cx="2061190" cy="2062016"/>
        </a:xfrm>
        <a:prstGeom prst="blockArc">
          <a:avLst>
            <a:gd name="adj1" fmla="val 13500000"/>
            <a:gd name="adj2" fmla="val 10800000"/>
            <a:gd name="adj3" fmla="val 12740"/>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B7C7EA-CECB-4B02-8758-34D0541084CE}">
      <dsp:nvSpPr>
        <dsp:cNvPr id="0" name=""/>
        <dsp:cNvSpPr/>
      </dsp:nvSpPr>
      <dsp:spPr>
        <a:xfrm>
          <a:off x="3848691" y="3641550"/>
          <a:ext cx="1333128" cy="666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MA" sz="2200" kern="1200" dirty="0" smtClean="0"/>
            <a:t>مصاريف </a:t>
          </a:r>
          <a:r>
            <a:rPr lang="ar-MA" sz="2200" kern="1200" dirty="0" err="1" smtClean="0"/>
            <a:t>الإستغلال</a:t>
          </a:r>
          <a:endParaRPr lang="fr-FR" sz="2200" kern="1200" dirty="0"/>
        </a:p>
      </dsp:txBody>
      <dsp:txXfrm>
        <a:off x="3848691" y="3641550"/>
        <a:ext cx="1333128" cy="6664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6FE73-A7C9-40C8-B11C-92B9FFF7C4A9}">
      <dsp:nvSpPr>
        <dsp:cNvPr id="0" name=""/>
        <dsp:cNvSpPr/>
      </dsp:nvSpPr>
      <dsp:spPr>
        <a:xfrm>
          <a:off x="1944205" y="447825"/>
          <a:ext cx="4247322" cy="4247322"/>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ar-MA" sz="2500" kern="1200" dirty="0" smtClean="0"/>
            <a:t>الاستثمار</a:t>
          </a:r>
          <a:endParaRPr lang="fr-FR" sz="2500" kern="1200" dirty="0"/>
        </a:p>
      </dsp:txBody>
      <dsp:txXfrm>
        <a:off x="4253433" y="1231557"/>
        <a:ext cx="1441055" cy="1415774"/>
      </dsp:txXfrm>
    </dsp:sp>
    <dsp:sp modelId="{93984A11-9840-48A7-9749-5417F380276A}">
      <dsp:nvSpPr>
        <dsp:cNvPr id="0" name=""/>
        <dsp:cNvSpPr/>
      </dsp:nvSpPr>
      <dsp:spPr>
        <a:xfrm>
          <a:off x="1948505" y="467711"/>
          <a:ext cx="4247322" cy="4247322"/>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ar-MA" sz="2500" kern="1200" dirty="0" smtClean="0"/>
            <a:t>التشغيل</a:t>
          </a:r>
          <a:endParaRPr lang="fr-FR" sz="2500" kern="1200" dirty="0"/>
        </a:p>
      </dsp:txBody>
      <dsp:txXfrm>
        <a:off x="3111462" y="3147569"/>
        <a:ext cx="1921407" cy="1314647"/>
      </dsp:txXfrm>
    </dsp:sp>
    <dsp:sp modelId="{DF2402B0-067A-46DA-848C-B0F4B5C7596C}">
      <dsp:nvSpPr>
        <dsp:cNvPr id="0" name=""/>
        <dsp:cNvSpPr/>
      </dsp:nvSpPr>
      <dsp:spPr>
        <a:xfrm>
          <a:off x="1948505" y="467711"/>
          <a:ext cx="4247322" cy="4247322"/>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ar-MA" sz="2500" kern="1200" dirty="0" smtClean="0"/>
            <a:t>ما قبل التشغيل</a:t>
          </a:r>
          <a:endParaRPr lang="fr-FR" sz="2500" kern="1200" dirty="0"/>
        </a:p>
      </dsp:txBody>
      <dsp:txXfrm>
        <a:off x="2403575" y="1302006"/>
        <a:ext cx="1441055" cy="14157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368A0-59D9-45A7-BD47-619A7A49571A}">
      <dsp:nvSpPr>
        <dsp:cNvPr id="0" name=""/>
        <dsp:cNvSpPr/>
      </dsp:nvSpPr>
      <dsp:spPr>
        <a:xfrm rot="5400000">
          <a:off x="548471" y="1549413"/>
          <a:ext cx="1642241" cy="2732653"/>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A11663-8C4E-4CAB-A462-4D8DC2683771}">
      <dsp:nvSpPr>
        <dsp:cNvPr id="0" name=""/>
        <dsp:cNvSpPr/>
      </dsp:nvSpPr>
      <dsp:spPr>
        <a:xfrm>
          <a:off x="274340" y="2365888"/>
          <a:ext cx="2467055" cy="2162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ar-MA" sz="3500" kern="1200" dirty="0" smtClean="0"/>
            <a:t>نحسب كلفة المنتج</a:t>
          </a:r>
          <a:endParaRPr lang="fr-FR" sz="3500" kern="1200" dirty="0"/>
        </a:p>
      </dsp:txBody>
      <dsp:txXfrm>
        <a:off x="274340" y="2365888"/>
        <a:ext cx="2467055" cy="2162518"/>
      </dsp:txXfrm>
    </dsp:sp>
    <dsp:sp modelId="{CBBF3B7E-9831-4C5F-9B6F-B95C1D25221F}">
      <dsp:nvSpPr>
        <dsp:cNvPr id="0" name=""/>
        <dsp:cNvSpPr/>
      </dsp:nvSpPr>
      <dsp:spPr>
        <a:xfrm>
          <a:off x="2275913" y="1348232"/>
          <a:ext cx="465482" cy="465482"/>
        </a:xfrm>
        <a:prstGeom prst="triangle">
          <a:avLst>
            <a:gd name="adj" fmla="val 100000"/>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4796D-5418-4763-A5C8-D2FE6779A8C8}">
      <dsp:nvSpPr>
        <dsp:cNvPr id="0" name=""/>
        <dsp:cNvSpPr/>
      </dsp:nvSpPr>
      <dsp:spPr>
        <a:xfrm rot="5400000">
          <a:off x="3568628" y="802072"/>
          <a:ext cx="1642241" cy="2732653"/>
        </a:xfrm>
        <a:prstGeom prst="corner">
          <a:avLst>
            <a:gd name="adj1" fmla="val 16120"/>
            <a:gd name="adj2" fmla="val 16110"/>
          </a:avLst>
        </a:prstGeom>
        <a:solidFill>
          <a:schemeClr val="accent2">
            <a:hueOff val="2340760"/>
            <a:satOff val="-2919"/>
            <a:lumOff val="686"/>
            <a:alphaOff val="0"/>
          </a:schemeClr>
        </a:solidFill>
        <a:ln w="25400" cap="flat" cmpd="sng" algn="ctr">
          <a:solidFill>
            <a:schemeClr val="accent2">
              <a:hueOff val="2340760"/>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3C15A-865E-4B6B-994D-68E3B3891F21}">
      <dsp:nvSpPr>
        <dsp:cNvPr id="0" name=""/>
        <dsp:cNvSpPr/>
      </dsp:nvSpPr>
      <dsp:spPr>
        <a:xfrm>
          <a:off x="3294497" y="1618547"/>
          <a:ext cx="2467055" cy="2162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ar-MA" sz="3500" kern="1200" dirty="0" smtClean="0"/>
            <a:t>نحدد </a:t>
          </a:r>
          <a:r>
            <a:rPr lang="ar-MA" sz="3500" kern="1200" dirty="0" err="1" smtClean="0"/>
            <a:t>شحال</a:t>
          </a:r>
          <a:r>
            <a:rPr lang="ar-MA" sz="3500" kern="1200" dirty="0" smtClean="0"/>
            <a:t> خصني نبيع باش نربح</a:t>
          </a:r>
          <a:endParaRPr lang="fr-FR" sz="3500" kern="1200" dirty="0"/>
        </a:p>
      </dsp:txBody>
      <dsp:txXfrm>
        <a:off x="3294497" y="1618547"/>
        <a:ext cx="2467055" cy="2162518"/>
      </dsp:txXfrm>
    </dsp:sp>
    <dsp:sp modelId="{C788BA67-04A7-4F88-9DF1-21B279A046CB}">
      <dsp:nvSpPr>
        <dsp:cNvPr id="0" name=""/>
        <dsp:cNvSpPr/>
      </dsp:nvSpPr>
      <dsp:spPr>
        <a:xfrm>
          <a:off x="5296070" y="600891"/>
          <a:ext cx="465482" cy="465482"/>
        </a:xfrm>
        <a:prstGeom prst="triangle">
          <a:avLst>
            <a:gd name="adj" fmla="val 100000"/>
          </a:avLst>
        </a:prstGeom>
        <a:solidFill>
          <a:schemeClr val="accent2">
            <a:hueOff val="3511140"/>
            <a:satOff val="-4379"/>
            <a:lumOff val="1030"/>
            <a:alphaOff val="0"/>
          </a:schemeClr>
        </a:solidFill>
        <a:ln w="25400" cap="flat" cmpd="sng" algn="ctr">
          <a:solidFill>
            <a:schemeClr val="accent2">
              <a:hueOff val="3511140"/>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20587-6C8F-4EDD-8D46-B705BE9DD265}">
      <dsp:nvSpPr>
        <dsp:cNvPr id="0" name=""/>
        <dsp:cNvSpPr/>
      </dsp:nvSpPr>
      <dsp:spPr>
        <a:xfrm rot="5400000">
          <a:off x="6588786" y="54731"/>
          <a:ext cx="1642241" cy="2732653"/>
        </a:xfrm>
        <a:prstGeom prst="corner">
          <a:avLst>
            <a:gd name="adj1" fmla="val 16120"/>
            <a:gd name="adj2" fmla="val 16110"/>
          </a:avLst>
        </a:prstGeom>
        <a:solidFill>
          <a:schemeClr val="accent2">
            <a:hueOff val="4681520"/>
            <a:satOff val="-5839"/>
            <a:lumOff val="1373"/>
            <a:alphaOff val="0"/>
          </a:schemeClr>
        </a:solidFill>
        <a:ln w="25400" cap="flat" cmpd="sng" algn="ctr">
          <a:solidFill>
            <a:schemeClr val="accent2">
              <a:hueOff val="4681520"/>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9B8A07-0AB2-4A93-B207-817E90AEA83F}">
      <dsp:nvSpPr>
        <dsp:cNvPr id="0" name=""/>
        <dsp:cNvSpPr/>
      </dsp:nvSpPr>
      <dsp:spPr>
        <a:xfrm>
          <a:off x="6314655" y="871206"/>
          <a:ext cx="2467055" cy="2162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ar-MA" sz="3500" kern="1200" dirty="0" smtClean="0"/>
            <a:t>نحدد </a:t>
          </a:r>
          <a:r>
            <a:rPr lang="ar-MA" sz="3500" kern="1200" dirty="0" err="1" smtClean="0"/>
            <a:t>شحال</a:t>
          </a:r>
          <a:r>
            <a:rPr lang="ar-MA" sz="3500" kern="1200" dirty="0" smtClean="0"/>
            <a:t> باغي نربح</a:t>
          </a:r>
          <a:endParaRPr lang="fr-FR" sz="3500" kern="1200" dirty="0"/>
        </a:p>
      </dsp:txBody>
      <dsp:txXfrm>
        <a:off x="6314655" y="871206"/>
        <a:ext cx="2467055" cy="21625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AC07A-354B-4DCB-99F2-D65F967BCB13}">
      <dsp:nvSpPr>
        <dsp:cNvPr id="0" name=""/>
        <dsp:cNvSpPr/>
      </dsp:nvSpPr>
      <dsp:spPr>
        <a:xfrm>
          <a:off x="2989329" y="2340260"/>
          <a:ext cx="583380" cy="1111623"/>
        </a:xfrm>
        <a:custGeom>
          <a:avLst/>
          <a:gdLst/>
          <a:ahLst/>
          <a:cxnLst/>
          <a:rect l="0" t="0" r="0" b="0"/>
          <a:pathLst>
            <a:path>
              <a:moveTo>
                <a:pt x="0" y="0"/>
              </a:moveTo>
              <a:lnTo>
                <a:pt x="291690" y="0"/>
              </a:lnTo>
              <a:lnTo>
                <a:pt x="291690" y="1111623"/>
              </a:lnTo>
              <a:lnTo>
                <a:pt x="583380" y="111162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249634" y="2864686"/>
        <a:ext cx="62770" cy="62770"/>
      </dsp:txXfrm>
    </dsp:sp>
    <dsp:sp modelId="{06BE65FA-618C-4966-AFB6-77AE2639B227}">
      <dsp:nvSpPr>
        <dsp:cNvPr id="0" name=""/>
        <dsp:cNvSpPr/>
      </dsp:nvSpPr>
      <dsp:spPr>
        <a:xfrm>
          <a:off x="2989329" y="2294540"/>
          <a:ext cx="583380" cy="91440"/>
        </a:xfrm>
        <a:custGeom>
          <a:avLst/>
          <a:gdLst/>
          <a:ahLst/>
          <a:cxnLst/>
          <a:rect l="0" t="0" r="0" b="0"/>
          <a:pathLst>
            <a:path>
              <a:moveTo>
                <a:pt x="0" y="45720"/>
              </a:moveTo>
              <a:lnTo>
                <a:pt x="583380" y="4572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266434" y="2325675"/>
        <a:ext cx="29169" cy="29169"/>
      </dsp:txXfrm>
    </dsp:sp>
    <dsp:sp modelId="{DB9194B5-92FE-4A34-AEF6-F88FD5123153}">
      <dsp:nvSpPr>
        <dsp:cNvPr id="0" name=""/>
        <dsp:cNvSpPr/>
      </dsp:nvSpPr>
      <dsp:spPr>
        <a:xfrm>
          <a:off x="2989329" y="1228636"/>
          <a:ext cx="583380" cy="1111623"/>
        </a:xfrm>
        <a:custGeom>
          <a:avLst/>
          <a:gdLst/>
          <a:ahLst/>
          <a:cxnLst/>
          <a:rect l="0" t="0" r="0" b="0"/>
          <a:pathLst>
            <a:path>
              <a:moveTo>
                <a:pt x="0" y="1111623"/>
              </a:moveTo>
              <a:lnTo>
                <a:pt x="291690" y="1111623"/>
              </a:lnTo>
              <a:lnTo>
                <a:pt x="291690" y="0"/>
              </a:lnTo>
              <a:lnTo>
                <a:pt x="583380"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249634" y="1753063"/>
        <a:ext cx="62770" cy="62770"/>
      </dsp:txXfrm>
    </dsp:sp>
    <dsp:sp modelId="{E1397E38-28B9-4941-B7ED-F01C5768CAF7}">
      <dsp:nvSpPr>
        <dsp:cNvPr id="0" name=""/>
        <dsp:cNvSpPr/>
      </dsp:nvSpPr>
      <dsp:spPr>
        <a:xfrm rot="16200000">
          <a:off x="204419" y="1895610"/>
          <a:ext cx="4680520" cy="88929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ar-MA" sz="4200" kern="1200" dirty="0" smtClean="0"/>
            <a:t>إدماج مصاريف المنتج</a:t>
          </a:r>
          <a:endParaRPr lang="fr-FR" sz="4200" kern="1200" dirty="0"/>
        </a:p>
      </dsp:txBody>
      <dsp:txXfrm>
        <a:off x="204419" y="1895610"/>
        <a:ext cx="4680520" cy="889298"/>
      </dsp:txXfrm>
    </dsp:sp>
    <dsp:sp modelId="{FFA7FA68-5F8D-4CB6-A583-9D2AB2C6AAFE}">
      <dsp:nvSpPr>
        <dsp:cNvPr id="0" name=""/>
        <dsp:cNvSpPr/>
      </dsp:nvSpPr>
      <dsp:spPr>
        <a:xfrm>
          <a:off x="3572709" y="783987"/>
          <a:ext cx="2916900" cy="8892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ar-MA" sz="3600" kern="1200" dirty="0" smtClean="0"/>
            <a:t>الثابتة</a:t>
          </a:r>
          <a:endParaRPr lang="fr-FR" sz="3600" kern="1200" dirty="0"/>
        </a:p>
      </dsp:txBody>
      <dsp:txXfrm>
        <a:off x="3572709" y="783987"/>
        <a:ext cx="2916900" cy="889298"/>
      </dsp:txXfrm>
    </dsp:sp>
    <dsp:sp modelId="{47757172-31A1-4742-BF92-F4B8D00B14F2}">
      <dsp:nvSpPr>
        <dsp:cNvPr id="0" name=""/>
        <dsp:cNvSpPr/>
      </dsp:nvSpPr>
      <dsp:spPr>
        <a:xfrm>
          <a:off x="3572709" y="1895610"/>
          <a:ext cx="2916900" cy="8892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ar-MA" sz="3600" kern="1200" dirty="0" smtClean="0"/>
            <a:t>المتغيرة</a:t>
          </a:r>
          <a:endParaRPr lang="fr-FR" sz="3600" kern="1200" dirty="0"/>
        </a:p>
      </dsp:txBody>
      <dsp:txXfrm>
        <a:off x="3572709" y="1895610"/>
        <a:ext cx="2916900" cy="889298"/>
      </dsp:txXfrm>
    </dsp:sp>
    <dsp:sp modelId="{A6857E24-6794-4724-A9A7-34C3FA40A828}">
      <dsp:nvSpPr>
        <dsp:cNvPr id="0" name=""/>
        <dsp:cNvSpPr/>
      </dsp:nvSpPr>
      <dsp:spPr>
        <a:xfrm>
          <a:off x="3572709" y="3007234"/>
          <a:ext cx="2916900" cy="88929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ar-MA" sz="3600" kern="1200" dirty="0" smtClean="0"/>
            <a:t>الغير المتوقعة</a:t>
          </a:r>
          <a:endParaRPr lang="fr-FR" sz="3600" kern="1200" dirty="0"/>
        </a:p>
      </dsp:txBody>
      <dsp:txXfrm>
        <a:off x="3572709" y="3007234"/>
        <a:ext cx="2916900" cy="8892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DA178-0BC7-4657-A8BF-E1D1C891C9EA}">
      <dsp:nvSpPr>
        <dsp:cNvPr id="0" name=""/>
        <dsp:cNvSpPr/>
      </dsp:nvSpPr>
      <dsp:spPr>
        <a:xfrm>
          <a:off x="6579778" y="2750706"/>
          <a:ext cx="2349910" cy="11749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MA" sz="3800" kern="1200" dirty="0" err="1" smtClean="0"/>
            <a:t>نبدا</a:t>
          </a:r>
          <a:r>
            <a:rPr lang="ar-MA" sz="3800" kern="1200" dirty="0" smtClean="0"/>
            <a:t> المغامرة</a:t>
          </a:r>
          <a:endParaRPr lang="fr-FR" sz="3800" kern="1200" dirty="0"/>
        </a:p>
      </dsp:txBody>
      <dsp:txXfrm>
        <a:off x="6614191" y="2785119"/>
        <a:ext cx="2281084" cy="1106129"/>
      </dsp:txXfrm>
    </dsp:sp>
    <dsp:sp modelId="{9B4E7283-8638-4D84-B6D3-242F4CDBDAF8}">
      <dsp:nvSpPr>
        <dsp:cNvPr id="0" name=""/>
        <dsp:cNvSpPr/>
      </dsp:nvSpPr>
      <dsp:spPr>
        <a:xfrm rot="13629178">
          <a:off x="5418690" y="2813862"/>
          <a:ext cx="1382211" cy="35244"/>
        </a:xfrm>
        <a:custGeom>
          <a:avLst/>
          <a:gdLst/>
          <a:ahLst/>
          <a:cxnLst/>
          <a:rect l="0" t="0" r="0" b="0"/>
          <a:pathLst>
            <a:path>
              <a:moveTo>
                <a:pt x="0" y="17622"/>
              </a:moveTo>
              <a:lnTo>
                <a:pt x="1382211" y="1762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6075240" y="2796928"/>
        <a:ext cx="69110" cy="69110"/>
      </dsp:txXfrm>
    </dsp:sp>
    <dsp:sp modelId="{A4EAC129-E9DB-44EC-9A17-6F6AD0004C26}">
      <dsp:nvSpPr>
        <dsp:cNvPr id="0" name=""/>
        <dsp:cNvSpPr/>
      </dsp:nvSpPr>
      <dsp:spPr>
        <a:xfrm>
          <a:off x="3289903" y="1737307"/>
          <a:ext cx="2349910" cy="11749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MA" sz="3800" kern="1200" dirty="0" smtClean="0"/>
            <a:t>ندرس المشروع</a:t>
          </a:r>
          <a:endParaRPr lang="fr-FR" sz="3800" kern="1200" dirty="0"/>
        </a:p>
      </dsp:txBody>
      <dsp:txXfrm>
        <a:off x="3324316" y="1771720"/>
        <a:ext cx="2281084" cy="1106129"/>
      </dsp:txXfrm>
    </dsp:sp>
    <dsp:sp modelId="{4392503B-FC43-43C7-AB51-F14973F24504}">
      <dsp:nvSpPr>
        <dsp:cNvPr id="0" name=""/>
        <dsp:cNvSpPr/>
      </dsp:nvSpPr>
      <dsp:spPr>
        <a:xfrm rot="12942401">
          <a:off x="2241137" y="1969363"/>
          <a:ext cx="1157569" cy="35244"/>
        </a:xfrm>
        <a:custGeom>
          <a:avLst/>
          <a:gdLst/>
          <a:ahLst/>
          <a:cxnLst/>
          <a:rect l="0" t="0" r="0" b="0"/>
          <a:pathLst>
            <a:path>
              <a:moveTo>
                <a:pt x="0" y="17622"/>
              </a:moveTo>
              <a:lnTo>
                <a:pt x="1157569" y="176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790982" y="1958046"/>
        <a:ext cx="57878" cy="57878"/>
      </dsp:txXfrm>
    </dsp:sp>
    <dsp:sp modelId="{0C569009-47A9-4CAC-9C59-3BFF3DE376B3}">
      <dsp:nvSpPr>
        <dsp:cNvPr id="0" name=""/>
        <dsp:cNvSpPr/>
      </dsp:nvSpPr>
      <dsp:spPr>
        <a:xfrm>
          <a:off x="29" y="1061708"/>
          <a:ext cx="2349910" cy="11749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MA" sz="3800" kern="1200" dirty="0" smtClean="0"/>
            <a:t>فين غادي؟</a:t>
          </a:r>
          <a:endParaRPr lang="fr-FR" sz="3800" kern="1200" dirty="0"/>
        </a:p>
      </dsp:txBody>
      <dsp:txXfrm>
        <a:off x="34442" y="1096121"/>
        <a:ext cx="2281084" cy="1106129"/>
      </dsp:txXfrm>
    </dsp:sp>
    <dsp:sp modelId="{9CA5FE2B-1479-4E0C-80DF-6AEDB3897385}">
      <dsp:nvSpPr>
        <dsp:cNvPr id="0" name=""/>
        <dsp:cNvSpPr/>
      </dsp:nvSpPr>
      <dsp:spPr>
        <a:xfrm rot="8657599">
          <a:off x="2241137" y="2644962"/>
          <a:ext cx="1157569" cy="35244"/>
        </a:xfrm>
        <a:custGeom>
          <a:avLst/>
          <a:gdLst/>
          <a:ahLst/>
          <a:cxnLst/>
          <a:rect l="0" t="0" r="0" b="0"/>
          <a:pathLst>
            <a:path>
              <a:moveTo>
                <a:pt x="0" y="17622"/>
              </a:moveTo>
              <a:lnTo>
                <a:pt x="1157569" y="176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790982" y="2633645"/>
        <a:ext cx="57878" cy="57878"/>
      </dsp:txXfrm>
    </dsp:sp>
    <dsp:sp modelId="{33343787-257A-4794-9DEF-070783A7A9B5}">
      <dsp:nvSpPr>
        <dsp:cNvPr id="0" name=""/>
        <dsp:cNvSpPr/>
      </dsp:nvSpPr>
      <dsp:spPr>
        <a:xfrm>
          <a:off x="29" y="2412906"/>
          <a:ext cx="2349910" cy="11749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MA" sz="3800" kern="1200" dirty="0" err="1" smtClean="0"/>
            <a:t>شنو</a:t>
          </a:r>
          <a:r>
            <a:rPr lang="ar-MA" sz="3800" kern="1200" dirty="0" smtClean="0"/>
            <a:t> خصني؟</a:t>
          </a:r>
          <a:endParaRPr lang="fr-FR" sz="3800" kern="1200" dirty="0"/>
        </a:p>
      </dsp:txBody>
      <dsp:txXfrm>
        <a:off x="34442" y="2447319"/>
        <a:ext cx="2281084" cy="1106129"/>
      </dsp:txXfrm>
    </dsp:sp>
    <dsp:sp modelId="{4B64CC65-FFAE-4F61-8EFF-DA7DB6AF3429}">
      <dsp:nvSpPr>
        <dsp:cNvPr id="0" name=""/>
        <dsp:cNvSpPr/>
      </dsp:nvSpPr>
      <dsp:spPr>
        <a:xfrm rot="7970822">
          <a:off x="5418690" y="3827260"/>
          <a:ext cx="1382211" cy="35244"/>
        </a:xfrm>
        <a:custGeom>
          <a:avLst/>
          <a:gdLst/>
          <a:ahLst/>
          <a:cxnLst/>
          <a:rect l="0" t="0" r="0" b="0"/>
          <a:pathLst>
            <a:path>
              <a:moveTo>
                <a:pt x="0" y="17622"/>
              </a:moveTo>
              <a:lnTo>
                <a:pt x="1382211" y="1762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6075240" y="3810327"/>
        <a:ext cx="69110" cy="69110"/>
      </dsp:txXfrm>
    </dsp:sp>
    <dsp:sp modelId="{D7158EDD-A5B6-4127-AEE4-96B1C41CF108}">
      <dsp:nvSpPr>
        <dsp:cNvPr id="0" name=""/>
        <dsp:cNvSpPr/>
      </dsp:nvSpPr>
      <dsp:spPr>
        <a:xfrm>
          <a:off x="3289903" y="3764104"/>
          <a:ext cx="2349910" cy="11749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MA" sz="3800" kern="1200" dirty="0" err="1" smtClean="0"/>
            <a:t>نبدا</a:t>
          </a:r>
          <a:r>
            <a:rPr lang="ar-MA" sz="3800" kern="1200" dirty="0" smtClean="0"/>
            <a:t> المشروع</a:t>
          </a:r>
          <a:endParaRPr lang="fr-FR" sz="3800" kern="1200" dirty="0"/>
        </a:p>
      </dsp:txBody>
      <dsp:txXfrm>
        <a:off x="3324316" y="3798517"/>
        <a:ext cx="2281084" cy="1106129"/>
      </dsp:txXfrm>
    </dsp:sp>
    <dsp:sp modelId="{E21BB3B2-F96B-4954-9579-DC37368F8EA5}">
      <dsp:nvSpPr>
        <dsp:cNvPr id="0" name=""/>
        <dsp:cNvSpPr/>
      </dsp:nvSpPr>
      <dsp:spPr>
        <a:xfrm rot="10800000">
          <a:off x="2349939" y="4333960"/>
          <a:ext cx="939964" cy="35244"/>
        </a:xfrm>
        <a:custGeom>
          <a:avLst/>
          <a:gdLst/>
          <a:ahLst/>
          <a:cxnLst/>
          <a:rect l="0" t="0" r="0" b="0"/>
          <a:pathLst>
            <a:path>
              <a:moveTo>
                <a:pt x="0" y="17622"/>
              </a:moveTo>
              <a:lnTo>
                <a:pt x="939964" y="176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796422" y="4328083"/>
        <a:ext cx="46998" cy="46998"/>
      </dsp:txXfrm>
    </dsp:sp>
    <dsp:sp modelId="{0999A0D0-C9C5-4064-9598-535594449DA8}">
      <dsp:nvSpPr>
        <dsp:cNvPr id="0" name=""/>
        <dsp:cNvSpPr/>
      </dsp:nvSpPr>
      <dsp:spPr>
        <a:xfrm>
          <a:off x="29" y="3764104"/>
          <a:ext cx="2349910" cy="11749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ar-MA" sz="3800" kern="1200" dirty="0" smtClean="0"/>
            <a:t>بش </a:t>
          </a:r>
          <a:r>
            <a:rPr lang="ar-MA" sz="3800" kern="1200" dirty="0" err="1" smtClean="0"/>
            <a:t>نبدا</a:t>
          </a:r>
          <a:r>
            <a:rPr lang="ar-MA" sz="3800" kern="1200" dirty="0" smtClean="0"/>
            <a:t>؟</a:t>
          </a:r>
          <a:endParaRPr lang="fr-FR" sz="3800" kern="1200" dirty="0"/>
        </a:p>
      </dsp:txBody>
      <dsp:txXfrm>
        <a:off x="34442" y="3798517"/>
        <a:ext cx="2281084" cy="11061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28138-66F0-4B20-85A0-2513A9CE5499}">
      <dsp:nvSpPr>
        <dsp:cNvPr id="0" name=""/>
        <dsp:cNvSpPr/>
      </dsp:nvSpPr>
      <dsp:spPr>
        <a:xfrm>
          <a:off x="648299" y="0"/>
          <a:ext cx="7347398" cy="4246578"/>
        </a:xfrm>
        <a:prstGeom prst="lef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713D83-C23F-4C71-987E-302728AE60B3}">
      <dsp:nvSpPr>
        <dsp:cNvPr id="0" name=""/>
        <dsp:cNvSpPr/>
      </dsp:nvSpPr>
      <dsp:spPr>
        <a:xfrm>
          <a:off x="6558865" y="1273973"/>
          <a:ext cx="2080806" cy="169863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MA" sz="2500" kern="1200" dirty="0" smtClean="0"/>
            <a:t>نحدد المشروع </a:t>
          </a:r>
          <a:r>
            <a:rPr lang="ar-MA" sz="2500" kern="1200" dirty="0" err="1" smtClean="0"/>
            <a:t>ديالي</a:t>
          </a:r>
          <a:endParaRPr lang="fr-FR" sz="2500" kern="1200" dirty="0"/>
        </a:p>
      </dsp:txBody>
      <dsp:txXfrm>
        <a:off x="6641785" y="1356893"/>
        <a:ext cx="1914966" cy="1532791"/>
      </dsp:txXfrm>
    </dsp:sp>
    <dsp:sp modelId="{8C10E01C-2CE8-4C8F-9BA9-5337262629E9}">
      <dsp:nvSpPr>
        <dsp:cNvPr id="0" name=""/>
        <dsp:cNvSpPr/>
      </dsp:nvSpPr>
      <dsp:spPr>
        <a:xfrm>
          <a:off x="4374019" y="1273973"/>
          <a:ext cx="2080806" cy="16986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MA" sz="2500" kern="1200" dirty="0" smtClean="0"/>
            <a:t>نعرف السوق </a:t>
          </a:r>
          <a:r>
            <a:rPr lang="ar-MA" sz="2500" kern="1200" dirty="0" err="1" smtClean="0"/>
            <a:t>و</a:t>
          </a:r>
          <a:r>
            <a:rPr lang="ar-MA" sz="2500" kern="1200" dirty="0" smtClean="0"/>
            <a:t> </a:t>
          </a:r>
          <a:r>
            <a:rPr lang="ar-MA" sz="2500" kern="1200" dirty="0" err="1" smtClean="0"/>
            <a:t>شنو</a:t>
          </a:r>
          <a:r>
            <a:rPr lang="ar-MA" sz="2500" kern="1200" dirty="0" smtClean="0"/>
            <a:t> </a:t>
          </a:r>
          <a:r>
            <a:rPr lang="ar-MA" sz="2500" kern="1200" dirty="0" err="1" smtClean="0"/>
            <a:t>خصو</a:t>
          </a:r>
          <a:endParaRPr lang="fr-FR" sz="2500" kern="1200" dirty="0"/>
        </a:p>
      </dsp:txBody>
      <dsp:txXfrm>
        <a:off x="4456939" y="1356893"/>
        <a:ext cx="1914966" cy="1532791"/>
      </dsp:txXfrm>
    </dsp:sp>
    <dsp:sp modelId="{66853EB5-6142-4686-81BA-6A36A250B64A}">
      <dsp:nvSpPr>
        <dsp:cNvPr id="0" name=""/>
        <dsp:cNvSpPr/>
      </dsp:nvSpPr>
      <dsp:spPr>
        <a:xfrm>
          <a:off x="2189172" y="1273973"/>
          <a:ext cx="2080806" cy="169863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MA" sz="2500" kern="1200" dirty="0" smtClean="0"/>
            <a:t>نعرف </a:t>
          </a:r>
          <a:r>
            <a:rPr lang="ar-MA" sz="2500" kern="1200" dirty="0" err="1" smtClean="0"/>
            <a:t>كيفاش</a:t>
          </a:r>
          <a:r>
            <a:rPr lang="ar-MA" sz="2500" kern="1200" dirty="0" smtClean="0"/>
            <a:t> نبيع</a:t>
          </a:r>
          <a:endParaRPr lang="fr-FR" sz="2500" kern="1200" dirty="0"/>
        </a:p>
      </dsp:txBody>
      <dsp:txXfrm>
        <a:off x="2272092" y="1356893"/>
        <a:ext cx="1914966" cy="1532791"/>
      </dsp:txXfrm>
    </dsp:sp>
    <dsp:sp modelId="{A7A76CB7-89D7-4138-BB39-C44D3DACEBB0}">
      <dsp:nvSpPr>
        <dsp:cNvPr id="0" name=""/>
        <dsp:cNvSpPr/>
      </dsp:nvSpPr>
      <dsp:spPr>
        <a:xfrm>
          <a:off x="4326" y="1273973"/>
          <a:ext cx="2080806" cy="169863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ar-MA" sz="2500" kern="1200" dirty="0" smtClean="0"/>
            <a:t>نعرف </a:t>
          </a:r>
          <a:r>
            <a:rPr lang="ar-MA" sz="2500" kern="1200" dirty="0" err="1" smtClean="0"/>
            <a:t>شحال</a:t>
          </a:r>
          <a:r>
            <a:rPr lang="ar-MA" sz="2500" kern="1200" dirty="0" smtClean="0"/>
            <a:t> خصني نخرج </a:t>
          </a:r>
          <a:r>
            <a:rPr lang="ar-MA" sz="2500" kern="1200" dirty="0" err="1" smtClean="0"/>
            <a:t>و</a:t>
          </a:r>
          <a:r>
            <a:rPr lang="ar-MA" sz="2500" kern="1200" dirty="0" smtClean="0"/>
            <a:t> نربح </a:t>
          </a:r>
          <a:r>
            <a:rPr lang="ar-MA" sz="2500" kern="1200" dirty="0" err="1" smtClean="0"/>
            <a:t>ديال</a:t>
          </a:r>
          <a:r>
            <a:rPr lang="ar-MA" sz="2500" kern="1200" dirty="0" smtClean="0"/>
            <a:t> فلوس</a:t>
          </a:r>
          <a:endParaRPr lang="fr-FR" sz="2500" kern="1200" dirty="0"/>
        </a:p>
      </dsp:txBody>
      <dsp:txXfrm>
        <a:off x="87246" y="1356893"/>
        <a:ext cx="1914966" cy="15327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2D29E-9892-47F7-A83A-EB8CBD4FDF0E}">
      <dsp:nvSpPr>
        <dsp:cNvPr id="0" name=""/>
        <dsp:cNvSpPr/>
      </dsp:nvSpPr>
      <dsp:spPr>
        <a:xfrm>
          <a:off x="5705831" y="240"/>
          <a:ext cx="1894781" cy="113686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MA" sz="3000" kern="1200" dirty="0" smtClean="0"/>
            <a:t>المعرفة</a:t>
          </a:r>
          <a:endParaRPr lang="fr-FR" sz="3000" kern="1200" dirty="0"/>
        </a:p>
      </dsp:txBody>
      <dsp:txXfrm>
        <a:off x="5739129" y="33538"/>
        <a:ext cx="1828185" cy="1070272"/>
      </dsp:txXfrm>
    </dsp:sp>
    <dsp:sp modelId="{BE760E34-F1D1-4E8E-BB67-B69C4A2C4B8A}">
      <dsp:nvSpPr>
        <dsp:cNvPr id="0" name=""/>
        <dsp:cNvSpPr/>
      </dsp:nvSpPr>
      <dsp:spPr>
        <a:xfrm rot="10800000">
          <a:off x="5137396" y="333722"/>
          <a:ext cx="401693" cy="46990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5257904" y="427703"/>
        <a:ext cx="281185" cy="281943"/>
      </dsp:txXfrm>
    </dsp:sp>
    <dsp:sp modelId="{335D8569-2544-42D6-B9B6-444442DCA135}">
      <dsp:nvSpPr>
        <dsp:cNvPr id="0" name=""/>
        <dsp:cNvSpPr/>
      </dsp:nvSpPr>
      <dsp:spPr>
        <a:xfrm>
          <a:off x="3053137" y="240"/>
          <a:ext cx="1894781" cy="113686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MA" sz="3000" kern="1200" dirty="0" smtClean="0"/>
            <a:t>الخدمة</a:t>
          </a:r>
          <a:endParaRPr lang="fr-FR" sz="3000" kern="1200" dirty="0"/>
        </a:p>
      </dsp:txBody>
      <dsp:txXfrm>
        <a:off x="3086435" y="33538"/>
        <a:ext cx="1828185" cy="1070272"/>
      </dsp:txXfrm>
    </dsp:sp>
    <dsp:sp modelId="{C1AC5FD9-57D1-42A6-9980-1F3136C95CD9}">
      <dsp:nvSpPr>
        <dsp:cNvPr id="0" name=""/>
        <dsp:cNvSpPr/>
      </dsp:nvSpPr>
      <dsp:spPr>
        <a:xfrm rot="10800000">
          <a:off x="2484702" y="333722"/>
          <a:ext cx="401693" cy="46990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10800000">
        <a:off x="2605210" y="427703"/>
        <a:ext cx="281185" cy="281943"/>
      </dsp:txXfrm>
    </dsp:sp>
    <dsp:sp modelId="{41794662-3D18-4450-A68B-F618F52ED1D4}">
      <dsp:nvSpPr>
        <dsp:cNvPr id="0" name=""/>
        <dsp:cNvSpPr/>
      </dsp:nvSpPr>
      <dsp:spPr>
        <a:xfrm>
          <a:off x="400443" y="240"/>
          <a:ext cx="1894781" cy="113686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MA" sz="3000" kern="1200" dirty="0" smtClean="0"/>
            <a:t>الإمكانيات</a:t>
          </a:r>
          <a:endParaRPr lang="fr-FR" sz="3000" kern="1200" dirty="0"/>
        </a:p>
      </dsp:txBody>
      <dsp:txXfrm>
        <a:off x="433741" y="33538"/>
        <a:ext cx="1828185" cy="1070272"/>
      </dsp:txXfrm>
    </dsp:sp>
    <dsp:sp modelId="{4D26EB97-4744-4EE4-BCA5-F7107F3A6D36}">
      <dsp:nvSpPr>
        <dsp:cNvPr id="0" name=""/>
        <dsp:cNvSpPr/>
      </dsp:nvSpPr>
      <dsp:spPr>
        <a:xfrm rot="5400000">
          <a:off x="1146987" y="1269744"/>
          <a:ext cx="401693" cy="46990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5400000">
        <a:off x="1206862" y="1303850"/>
        <a:ext cx="281943" cy="281185"/>
      </dsp:txXfrm>
    </dsp:sp>
    <dsp:sp modelId="{A5935B90-5825-4F15-95A7-DEB625A1733A}">
      <dsp:nvSpPr>
        <dsp:cNvPr id="0" name=""/>
        <dsp:cNvSpPr/>
      </dsp:nvSpPr>
      <dsp:spPr>
        <a:xfrm>
          <a:off x="400443" y="1895022"/>
          <a:ext cx="1894781" cy="113686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MA" sz="3000" kern="1200" dirty="0" smtClean="0"/>
            <a:t>الصبر</a:t>
          </a:r>
          <a:endParaRPr lang="fr-FR" sz="3000" kern="1200" dirty="0"/>
        </a:p>
      </dsp:txBody>
      <dsp:txXfrm>
        <a:off x="433741" y="1928320"/>
        <a:ext cx="1828185" cy="1070272"/>
      </dsp:txXfrm>
    </dsp:sp>
    <dsp:sp modelId="{0AF92BB7-8664-4B1A-92AC-6A73EA17C0E2}">
      <dsp:nvSpPr>
        <dsp:cNvPr id="0" name=""/>
        <dsp:cNvSpPr/>
      </dsp:nvSpPr>
      <dsp:spPr>
        <a:xfrm>
          <a:off x="2461965" y="2228503"/>
          <a:ext cx="401693" cy="46990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a:off x="2461965" y="2322484"/>
        <a:ext cx="281185" cy="281943"/>
      </dsp:txXfrm>
    </dsp:sp>
    <dsp:sp modelId="{961F681D-C680-42B4-ACB3-CA1EC23E2184}">
      <dsp:nvSpPr>
        <dsp:cNvPr id="0" name=""/>
        <dsp:cNvSpPr/>
      </dsp:nvSpPr>
      <dsp:spPr>
        <a:xfrm>
          <a:off x="3053137" y="1895022"/>
          <a:ext cx="1894781" cy="113686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ar-MA" sz="3000" kern="1200" dirty="0" smtClean="0"/>
            <a:t>الكليان</a:t>
          </a:r>
          <a:endParaRPr lang="fr-FR" sz="3000" kern="1200" dirty="0"/>
        </a:p>
      </dsp:txBody>
      <dsp:txXfrm>
        <a:off x="3086435" y="1928320"/>
        <a:ext cx="1828185" cy="10702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3D903-FD75-4121-9EC9-C5405C583769}">
      <dsp:nvSpPr>
        <dsp:cNvPr id="0" name=""/>
        <dsp:cNvSpPr/>
      </dsp:nvSpPr>
      <dsp:spPr>
        <a:xfrm>
          <a:off x="2067513" y="0"/>
          <a:ext cx="1960973" cy="108942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MA" sz="2900" kern="1200" dirty="0" smtClean="0"/>
            <a:t>ملكیة رأس المال</a:t>
          </a:r>
          <a:endParaRPr lang="fr-FR" sz="2900" kern="1200" dirty="0"/>
        </a:p>
      </dsp:txBody>
      <dsp:txXfrm>
        <a:off x="2099421" y="31908"/>
        <a:ext cx="1897157" cy="1025613"/>
      </dsp:txXfrm>
    </dsp:sp>
    <dsp:sp modelId="{61BF36FA-28BF-4B21-89F2-67AB0ED8B859}">
      <dsp:nvSpPr>
        <dsp:cNvPr id="0" name=""/>
        <dsp:cNvSpPr/>
      </dsp:nvSpPr>
      <dsp:spPr>
        <a:xfrm rot="5400000">
          <a:off x="2843731" y="1116665"/>
          <a:ext cx="408536" cy="49024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5400000">
        <a:off x="2900927" y="1157519"/>
        <a:ext cx="294145" cy="285975"/>
      </dsp:txXfrm>
    </dsp:sp>
    <dsp:sp modelId="{98EDC378-A724-4834-A6DC-54325EB848A2}">
      <dsp:nvSpPr>
        <dsp:cNvPr id="0" name=""/>
        <dsp:cNvSpPr/>
      </dsp:nvSpPr>
      <dsp:spPr>
        <a:xfrm>
          <a:off x="2067513" y="1634144"/>
          <a:ext cx="1960973" cy="1089429"/>
        </a:xfrm>
        <a:prstGeom prst="roundRect">
          <a:avLst>
            <a:gd name="adj" fmla="val 10000"/>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MA" sz="2900" kern="1200" dirty="0" smtClean="0"/>
            <a:t>الحجم</a:t>
          </a:r>
          <a:endParaRPr lang="fr-FR" sz="2900" kern="1200" dirty="0"/>
        </a:p>
      </dsp:txBody>
      <dsp:txXfrm>
        <a:off x="2099421" y="1666052"/>
        <a:ext cx="1897157" cy="1025613"/>
      </dsp:txXfrm>
    </dsp:sp>
    <dsp:sp modelId="{3E2D6586-A49E-42A2-B27D-EF43AEBD5437}">
      <dsp:nvSpPr>
        <dsp:cNvPr id="0" name=""/>
        <dsp:cNvSpPr/>
      </dsp:nvSpPr>
      <dsp:spPr>
        <a:xfrm rot="5400000">
          <a:off x="2843731" y="2750809"/>
          <a:ext cx="408536" cy="490243"/>
        </a:xfrm>
        <a:prstGeom prst="rightArrow">
          <a:avLst>
            <a:gd name="adj1" fmla="val 60000"/>
            <a:gd name="adj2" fmla="val 50000"/>
          </a:avLst>
        </a:prstGeom>
        <a:solidFill>
          <a:schemeClr val="accent2">
            <a:hueOff val="4681520"/>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dsp:txBody>
      <dsp:txXfrm rot="-5400000">
        <a:off x="2900927" y="2791663"/>
        <a:ext cx="294145" cy="285975"/>
      </dsp:txXfrm>
    </dsp:sp>
    <dsp:sp modelId="{2B0CA4B3-28FF-42B9-8611-A32551D1385D}">
      <dsp:nvSpPr>
        <dsp:cNvPr id="0" name=""/>
        <dsp:cNvSpPr/>
      </dsp:nvSpPr>
      <dsp:spPr>
        <a:xfrm>
          <a:off x="2067513" y="3268288"/>
          <a:ext cx="1960973" cy="1089429"/>
        </a:xfrm>
        <a:prstGeom prst="roundRect">
          <a:avLst>
            <a:gd name="adj" fmla="val 10000"/>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ar-MA" sz="2900" kern="1200" dirty="0" smtClean="0"/>
            <a:t>عدد الأفراد</a:t>
          </a:r>
          <a:endParaRPr lang="fr-FR" sz="2900" kern="1200" dirty="0"/>
        </a:p>
      </dsp:txBody>
      <dsp:txXfrm>
        <a:off x="2099421" y="3300196"/>
        <a:ext cx="1897157" cy="10256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320B8-BDC9-4941-97CB-1033271CDAB5}">
      <dsp:nvSpPr>
        <dsp:cNvPr id="0" name=""/>
        <dsp:cNvSpPr/>
      </dsp:nvSpPr>
      <dsp:spPr>
        <a:xfrm rot="16200000">
          <a:off x="335" y="364450"/>
          <a:ext cx="3843106" cy="3843106"/>
        </a:xfrm>
        <a:prstGeom prst="upArrow">
          <a:avLst>
            <a:gd name="adj1" fmla="val 50000"/>
            <a:gd name="adj2" fmla="val 3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ar-MA" sz="4600" kern="1200" dirty="0" smtClean="0"/>
            <a:t>شركات الأشخاص</a:t>
          </a:r>
          <a:endParaRPr lang="fr-FR" sz="4600" kern="1200" dirty="0"/>
        </a:p>
      </dsp:txBody>
      <dsp:txXfrm rot="5400000">
        <a:off x="672880" y="1325226"/>
        <a:ext cx="3170562" cy="1921553"/>
      </dsp:txXfrm>
    </dsp:sp>
    <dsp:sp modelId="{56CE3175-D16B-4C33-AAE4-EC99CF3EC307}">
      <dsp:nvSpPr>
        <dsp:cNvPr id="0" name=""/>
        <dsp:cNvSpPr/>
      </dsp:nvSpPr>
      <dsp:spPr>
        <a:xfrm rot="5400000">
          <a:off x="4229052" y="364450"/>
          <a:ext cx="3843106" cy="3843106"/>
        </a:xfrm>
        <a:prstGeom prst="upArrow">
          <a:avLst>
            <a:gd name="adj1" fmla="val 50000"/>
            <a:gd name="adj2" fmla="val 3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ar-MA" sz="4600" kern="1200" dirty="0" smtClean="0"/>
            <a:t>شركات الرأسمال</a:t>
          </a:r>
          <a:endParaRPr lang="fr-FR" sz="4600" kern="1200" dirty="0"/>
        </a:p>
      </dsp:txBody>
      <dsp:txXfrm rot="-5400000">
        <a:off x="4229053" y="1325227"/>
        <a:ext cx="3170562" cy="19215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98DE1-06D4-4821-8A5C-591FD868E033}">
      <dsp:nvSpPr>
        <dsp:cNvPr id="0" name=""/>
        <dsp:cNvSpPr/>
      </dsp:nvSpPr>
      <dsp:spPr>
        <a:xfrm>
          <a:off x="3781365" y="3511"/>
          <a:ext cx="1009829" cy="656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MA" sz="900" kern="1200" dirty="0" smtClean="0"/>
            <a:t>الشهادة السلبية</a:t>
          </a:r>
          <a:endParaRPr lang="fr-FR" sz="900" kern="1200" dirty="0"/>
        </a:p>
      </dsp:txBody>
      <dsp:txXfrm>
        <a:off x="3813407" y="35553"/>
        <a:ext cx="945745" cy="592304"/>
      </dsp:txXfrm>
    </dsp:sp>
    <dsp:sp modelId="{5840CEC6-029C-4ABD-9433-195CEB81A086}">
      <dsp:nvSpPr>
        <dsp:cNvPr id="0" name=""/>
        <dsp:cNvSpPr/>
      </dsp:nvSpPr>
      <dsp:spPr>
        <a:xfrm>
          <a:off x="2010511" y="331706"/>
          <a:ext cx="4551537" cy="4551537"/>
        </a:xfrm>
        <a:custGeom>
          <a:avLst/>
          <a:gdLst/>
          <a:ahLst/>
          <a:cxnLst/>
          <a:rect l="0" t="0" r="0" b="0"/>
          <a:pathLst>
            <a:path>
              <a:moveTo>
                <a:pt x="2924669" y="94472"/>
              </a:moveTo>
              <a:arcTo wR="2275768" hR="2275768" stAng="17194014" swAng="67976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E66B70A-3977-474A-86BD-C8DE9484DA1A}">
      <dsp:nvSpPr>
        <dsp:cNvPr id="0" name=""/>
        <dsp:cNvSpPr/>
      </dsp:nvSpPr>
      <dsp:spPr>
        <a:xfrm>
          <a:off x="5390576" y="670068"/>
          <a:ext cx="1009829" cy="656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MA" sz="900" kern="1200" dirty="0" smtClean="0"/>
            <a:t>النظام الأساسي</a:t>
          </a:r>
          <a:endParaRPr lang="fr-FR" sz="900" kern="1200" dirty="0"/>
        </a:p>
      </dsp:txBody>
      <dsp:txXfrm>
        <a:off x="5422618" y="702110"/>
        <a:ext cx="945745" cy="592304"/>
      </dsp:txXfrm>
    </dsp:sp>
    <dsp:sp modelId="{608C62AF-58E8-445D-888F-1A61DDE1CA7A}">
      <dsp:nvSpPr>
        <dsp:cNvPr id="0" name=""/>
        <dsp:cNvSpPr/>
      </dsp:nvSpPr>
      <dsp:spPr>
        <a:xfrm>
          <a:off x="2010511" y="331706"/>
          <a:ext cx="4551537" cy="4551537"/>
        </a:xfrm>
        <a:custGeom>
          <a:avLst/>
          <a:gdLst/>
          <a:ahLst/>
          <a:cxnLst/>
          <a:rect l="0" t="0" r="0" b="0"/>
          <a:pathLst>
            <a:path>
              <a:moveTo>
                <a:pt x="4264125" y="1168717"/>
              </a:moveTo>
              <a:arcTo wR="2275768" hR="2275768" stAng="19853544" swAng="9400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D1C3B90-8A44-47B8-B428-2A113425CB9A}">
      <dsp:nvSpPr>
        <dsp:cNvPr id="0" name=""/>
        <dsp:cNvSpPr/>
      </dsp:nvSpPr>
      <dsp:spPr>
        <a:xfrm>
          <a:off x="6057134" y="2279280"/>
          <a:ext cx="1009829" cy="656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MA" sz="900" kern="1200" dirty="0" smtClean="0"/>
            <a:t>التسجيل</a:t>
          </a:r>
          <a:endParaRPr lang="fr-FR" sz="900" kern="1200" dirty="0"/>
        </a:p>
      </dsp:txBody>
      <dsp:txXfrm>
        <a:off x="6089176" y="2311322"/>
        <a:ext cx="945745" cy="592304"/>
      </dsp:txXfrm>
    </dsp:sp>
    <dsp:sp modelId="{036F925A-F407-46AF-9918-C3705FC36FE2}">
      <dsp:nvSpPr>
        <dsp:cNvPr id="0" name=""/>
        <dsp:cNvSpPr/>
      </dsp:nvSpPr>
      <dsp:spPr>
        <a:xfrm>
          <a:off x="2010511" y="331706"/>
          <a:ext cx="4551537" cy="4551537"/>
        </a:xfrm>
        <a:custGeom>
          <a:avLst/>
          <a:gdLst/>
          <a:ahLst/>
          <a:cxnLst/>
          <a:rect l="0" t="0" r="0" b="0"/>
          <a:pathLst>
            <a:path>
              <a:moveTo>
                <a:pt x="4489210" y="2804729"/>
              </a:moveTo>
              <a:arcTo wR="2275768" hR="2275768" stAng="806416" swAng="9400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6CCDF3E-DFDC-432F-B9D1-782F12258004}">
      <dsp:nvSpPr>
        <dsp:cNvPr id="0" name=""/>
        <dsp:cNvSpPr/>
      </dsp:nvSpPr>
      <dsp:spPr>
        <a:xfrm>
          <a:off x="5390576" y="3888492"/>
          <a:ext cx="1009829" cy="656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MA" sz="900" kern="1200" dirty="0" smtClean="0"/>
            <a:t>تجميد رأس المال</a:t>
          </a:r>
          <a:endParaRPr lang="fr-FR" sz="900" kern="1200" dirty="0"/>
        </a:p>
      </dsp:txBody>
      <dsp:txXfrm>
        <a:off x="5422618" y="3920534"/>
        <a:ext cx="945745" cy="592304"/>
      </dsp:txXfrm>
    </dsp:sp>
    <dsp:sp modelId="{5E8E8BAF-2A7D-4AAF-A9B9-5840BB6A6619}">
      <dsp:nvSpPr>
        <dsp:cNvPr id="0" name=""/>
        <dsp:cNvSpPr/>
      </dsp:nvSpPr>
      <dsp:spPr>
        <a:xfrm>
          <a:off x="2010511" y="331706"/>
          <a:ext cx="4551537" cy="4551537"/>
        </a:xfrm>
        <a:custGeom>
          <a:avLst/>
          <a:gdLst/>
          <a:ahLst/>
          <a:cxnLst/>
          <a:rect l="0" t="0" r="0" b="0"/>
          <a:pathLst>
            <a:path>
              <a:moveTo>
                <a:pt x="3340537" y="4287084"/>
              </a:moveTo>
              <a:arcTo wR="2275768" hR="2275768" stAng="3726224" swAng="67976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29D6A52-A3ED-45DA-9431-A9A8FD84EBC2}">
      <dsp:nvSpPr>
        <dsp:cNvPr id="0" name=""/>
        <dsp:cNvSpPr/>
      </dsp:nvSpPr>
      <dsp:spPr>
        <a:xfrm>
          <a:off x="3781365" y="4555049"/>
          <a:ext cx="1009829" cy="656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MA" sz="900" kern="1200" dirty="0" smtClean="0"/>
            <a:t>التسجيل في الضريبة المهنية</a:t>
          </a:r>
          <a:endParaRPr lang="fr-FR" sz="900" kern="1200" dirty="0"/>
        </a:p>
      </dsp:txBody>
      <dsp:txXfrm>
        <a:off x="3813407" y="4587091"/>
        <a:ext cx="945745" cy="592304"/>
      </dsp:txXfrm>
    </dsp:sp>
    <dsp:sp modelId="{69D35096-8DAA-4106-88E1-B868879DA866}">
      <dsp:nvSpPr>
        <dsp:cNvPr id="0" name=""/>
        <dsp:cNvSpPr/>
      </dsp:nvSpPr>
      <dsp:spPr>
        <a:xfrm>
          <a:off x="2010511" y="331706"/>
          <a:ext cx="4551537" cy="4551537"/>
        </a:xfrm>
        <a:custGeom>
          <a:avLst/>
          <a:gdLst/>
          <a:ahLst/>
          <a:cxnLst/>
          <a:rect l="0" t="0" r="0" b="0"/>
          <a:pathLst>
            <a:path>
              <a:moveTo>
                <a:pt x="1626868" y="4457064"/>
              </a:moveTo>
              <a:arcTo wR="2275768" hR="2275768" stAng="6394014" swAng="67976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B0A9F7-51B6-42C5-94D1-A3EDFE587706}">
      <dsp:nvSpPr>
        <dsp:cNvPr id="0" name=""/>
        <dsp:cNvSpPr/>
      </dsp:nvSpPr>
      <dsp:spPr>
        <a:xfrm>
          <a:off x="2172153" y="3888492"/>
          <a:ext cx="1009829" cy="656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MA" sz="900" kern="1200" dirty="0" smtClean="0"/>
            <a:t>التسجيل بالسجل التجاري</a:t>
          </a:r>
          <a:endParaRPr lang="fr-FR" sz="900" kern="1200" dirty="0"/>
        </a:p>
      </dsp:txBody>
      <dsp:txXfrm>
        <a:off x="2204195" y="3920534"/>
        <a:ext cx="945745" cy="592304"/>
      </dsp:txXfrm>
    </dsp:sp>
    <dsp:sp modelId="{9914A24A-1487-4A1A-91C2-63C41A7F2236}">
      <dsp:nvSpPr>
        <dsp:cNvPr id="0" name=""/>
        <dsp:cNvSpPr/>
      </dsp:nvSpPr>
      <dsp:spPr>
        <a:xfrm>
          <a:off x="2010511" y="331706"/>
          <a:ext cx="4551537" cy="4551537"/>
        </a:xfrm>
        <a:custGeom>
          <a:avLst/>
          <a:gdLst/>
          <a:ahLst/>
          <a:cxnLst/>
          <a:rect l="0" t="0" r="0" b="0"/>
          <a:pathLst>
            <a:path>
              <a:moveTo>
                <a:pt x="287412" y="3382819"/>
              </a:moveTo>
              <a:arcTo wR="2275768" hR="2275768" stAng="9053544" swAng="9400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04859BF-952F-4A7F-AAF1-85F13EABAF4A}">
      <dsp:nvSpPr>
        <dsp:cNvPr id="0" name=""/>
        <dsp:cNvSpPr/>
      </dsp:nvSpPr>
      <dsp:spPr>
        <a:xfrm>
          <a:off x="1505596" y="2279280"/>
          <a:ext cx="1009829" cy="656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MA" sz="900" kern="1200" dirty="0" err="1" smtClean="0"/>
            <a:t>الإنخراط</a:t>
          </a:r>
          <a:r>
            <a:rPr lang="ar-MA" sz="900" kern="1200" dirty="0" smtClean="0"/>
            <a:t> في الصندوق الوطني للضمان الاجتماعي</a:t>
          </a:r>
          <a:endParaRPr lang="fr-FR" sz="900" kern="1200" dirty="0"/>
        </a:p>
      </dsp:txBody>
      <dsp:txXfrm>
        <a:off x="1537638" y="2311322"/>
        <a:ext cx="945745" cy="592304"/>
      </dsp:txXfrm>
    </dsp:sp>
    <dsp:sp modelId="{F015D51A-33AB-4159-B66C-F74FE656D9F5}">
      <dsp:nvSpPr>
        <dsp:cNvPr id="0" name=""/>
        <dsp:cNvSpPr/>
      </dsp:nvSpPr>
      <dsp:spPr>
        <a:xfrm>
          <a:off x="2010511" y="331706"/>
          <a:ext cx="4551537" cy="4551537"/>
        </a:xfrm>
        <a:custGeom>
          <a:avLst/>
          <a:gdLst/>
          <a:ahLst/>
          <a:cxnLst/>
          <a:rect l="0" t="0" r="0" b="0"/>
          <a:pathLst>
            <a:path>
              <a:moveTo>
                <a:pt x="62326" y="1746808"/>
              </a:moveTo>
              <a:arcTo wR="2275768" hR="2275768" stAng="11606416" swAng="9400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8F502CB-842E-4E91-B98F-A55322B22A04}">
      <dsp:nvSpPr>
        <dsp:cNvPr id="0" name=""/>
        <dsp:cNvSpPr/>
      </dsp:nvSpPr>
      <dsp:spPr>
        <a:xfrm>
          <a:off x="2172153" y="670068"/>
          <a:ext cx="1009829" cy="6563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ar-MA" sz="900" kern="1200" smtClean="0"/>
            <a:t>الإشهار في الجريدة الرسمية</a:t>
          </a:r>
          <a:endParaRPr lang="fr-FR" sz="900" kern="1200" dirty="0"/>
        </a:p>
      </dsp:txBody>
      <dsp:txXfrm>
        <a:off x="2204195" y="702110"/>
        <a:ext cx="945745" cy="592304"/>
      </dsp:txXfrm>
    </dsp:sp>
    <dsp:sp modelId="{A2285ECD-20EE-4A51-9CE5-A308FA5FF87E}">
      <dsp:nvSpPr>
        <dsp:cNvPr id="0" name=""/>
        <dsp:cNvSpPr/>
      </dsp:nvSpPr>
      <dsp:spPr>
        <a:xfrm>
          <a:off x="2010511" y="331706"/>
          <a:ext cx="4551537" cy="4551537"/>
        </a:xfrm>
        <a:custGeom>
          <a:avLst/>
          <a:gdLst/>
          <a:ahLst/>
          <a:cxnLst/>
          <a:rect l="0" t="0" r="0" b="0"/>
          <a:pathLst>
            <a:path>
              <a:moveTo>
                <a:pt x="1210999" y="264453"/>
              </a:moveTo>
              <a:arcTo wR="2275768" hR="2275768" stAng="14526224" swAng="67976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F85A8-79E3-4659-9BD1-719EBC99C8A3}">
      <dsp:nvSpPr>
        <dsp:cNvPr id="0" name=""/>
        <dsp:cNvSpPr/>
      </dsp:nvSpPr>
      <dsp:spPr>
        <a:xfrm>
          <a:off x="2868235" y="2662189"/>
          <a:ext cx="2121708" cy="212170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ar-MA" sz="3600" kern="1200" dirty="0" smtClean="0"/>
            <a:t>عندي فكرة مشروع</a:t>
          </a:r>
          <a:endParaRPr lang="fr-FR" sz="3600" kern="1200" dirty="0"/>
        </a:p>
      </dsp:txBody>
      <dsp:txXfrm>
        <a:off x="3178952" y="2972906"/>
        <a:ext cx="1500274" cy="1500274"/>
      </dsp:txXfrm>
    </dsp:sp>
    <dsp:sp modelId="{27E0F99A-5D93-44C4-B1F1-E2B7FDF071B1}">
      <dsp:nvSpPr>
        <dsp:cNvPr id="0" name=""/>
        <dsp:cNvSpPr/>
      </dsp:nvSpPr>
      <dsp:spPr>
        <a:xfrm rot="11700000">
          <a:off x="977541" y="2878250"/>
          <a:ext cx="1854193" cy="60468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E9ADA2-C5EA-4735-BC9C-6B0045164D77}">
      <dsp:nvSpPr>
        <dsp:cNvPr id="0" name=""/>
        <dsp:cNvSpPr/>
      </dsp:nvSpPr>
      <dsp:spPr>
        <a:xfrm>
          <a:off x="1319" y="2134394"/>
          <a:ext cx="2015623" cy="16124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MA" sz="2800" kern="1200" dirty="0" smtClean="0"/>
            <a:t>وش فيها شي ربح؟؟</a:t>
          </a:r>
          <a:endParaRPr lang="fr-FR" sz="2800" kern="1200" dirty="0"/>
        </a:p>
      </dsp:txBody>
      <dsp:txXfrm>
        <a:off x="48547" y="2181622"/>
        <a:ext cx="1921167" cy="1518042"/>
      </dsp:txXfrm>
    </dsp:sp>
    <dsp:sp modelId="{9ED1226F-A265-4E86-A8F9-CF7A70D0ADE2}">
      <dsp:nvSpPr>
        <dsp:cNvPr id="0" name=""/>
        <dsp:cNvSpPr/>
      </dsp:nvSpPr>
      <dsp:spPr>
        <a:xfrm rot="14700000">
          <a:off x="2116241" y="1521200"/>
          <a:ext cx="1854193" cy="604686"/>
        </a:xfrm>
        <a:prstGeom prst="leftArrow">
          <a:avLst>
            <a:gd name="adj1" fmla="val 60000"/>
            <a:gd name="adj2" fmla="val 50000"/>
          </a:avLst>
        </a:prstGeom>
        <a:solidFill>
          <a:schemeClr val="accent3">
            <a:hueOff val="3750089"/>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6B7764-5BED-4A79-AE17-49261C8B9B3D}">
      <dsp:nvSpPr>
        <dsp:cNvPr id="0" name=""/>
        <dsp:cNvSpPr/>
      </dsp:nvSpPr>
      <dsp:spPr>
        <a:xfrm>
          <a:off x="1643718" y="177059"/>
          <a:ext cx="2015623" cy="1612498"/>
        </a:xfrm>
        <a:prstGeom prst="roundRect">
          <a:avLst>
            <a:gd name="adj" fmla="val 10000"/>
          </a:avLst>
        </a:prstGeom>
        <a:solidFill>
          <a:schemeClr val="accent3">
            <a:hueOff val="3750089"/>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MA" sz="2800" kern="1200" dirty="0" smtClean="0"/>
            <a:t>عندي الإمكانيات؟؟</a:t>
          </a:r>
          <a:endParaRPr lang="fr-FR" sz="2800" kern="1200" dirty="0"/>
        </a:p>
      </dsp:txBody>
      <dsp:txXfrm>
        <a:off x="1690946" y="224287"/>
        <a:ext cx="1921167" cy="1518042"/>
      </dsp:txXfrm>
    </dsp:sp>
    <dsp:sp modelId="{84BD6DC0-55A7-42C4-9E58-DF23BB13577B}">
      <dsp:nvSpPr>
        <dsp:cNvPr id="0" name=""/>
        <dsp:cNvSpPr/>
      </dsp:nvSpPr>
      <dsp:spPr>
        <a:xfrm rot="17700000">
          <a:off x="3887745" y="1521200"/>
          <a:ext cx="1854193" cy="604686"/>
        </a:xfrm>
        <a:prstGeom prst="leftArrow">
          <a:avLst>
            <a:gd name="adj1" fmla="val 60000"/>
            <a:gd name="adj2" fmla="val 50000"/>
          </a:avLst>
        </a:prstGeom>
        <a:solidFill>
          <a:schemeClr val="accent3">
            <a:hueOff val="7500177"/>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D76153-FC61-4A22-9A9A-0E7DC252134B}">
      <dsp:nvSpPr>
        <dsp:cNvPr id="0" name=""/>
        <dsp:cNvSpPr/>
      </dsp:nvSpPr>
      <dsp:spPr>
        <a:xfrm>
          <a:off x="4198837" y="177059"/>
          <a:ext cx="2015623" cy="1612498"/>
        </a:xfrm>
        <a:prstGeom prst="roundRect">
          <a:avLst>
            <a:gd name="adj" fmla="val 10000"/>
          </a:avLst>
        </a:prstGeom>
        <a:solidFill>
          <a:schemeClr val="accent3">
            <a:hueOff val="7500177"/>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MA" sz="2800" kern="1200" dirty="0" smtClean="0"/>
            <a:t>شكون المستفيد؟؟</a:t>
          </a:r>
          <a:endParaRPr lang="fr-FR" sz="2800" kern="1200" dirty="0"/>
        </a:p>
      </dsp:txBody>
      <dsp:txXfrm>
        <a:off x="4246065" y="224287"/>
        <a:ext cx="1921167" cy="1518042"/>
      </dsp:txXfrm>
    </dsp:sp>
    <dsp:sp modelId="{8F7356D4-8B9D-4E22-8259-D27C7E5A38F4}">
      <dsp:nvSpPr>
        <dsp:cNvPr id="0" name=""/>
        <dsp:cNvSpPr/>
      </dsp:nvSpPr>
      <dsp:spPr>
        <a:xfrm rot="20700000">
          <a:off x="5026445" y="2878250"/>
          <a:ext cx="1854193" cy="604686"/>
        </a:xfrm>
        <a:prstGeom prst="leftArrow">
          <a:avLst>
            <a:gd name="adj1" fmla="val 60000"/>
            <a:gd name="adj2" fmla="val 50000"/>
          </a:avLst>
        </a:prstGeom>
        <a:solidFill>
          <a:schemeClr val="accent3">
            <a:hueOff val="11250266"/>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14FD6-A556-4FE2-A974-80BDA639BB93}">
      <dsp:nvSpPr>
        <dsp:cNvPr id="0" name=""/>
        <dsp:cNvSpPr/>
      </dsp:nvSpPr>
      <dsp:spPr>
        <a:xfrm>
          <a:off x="5841236" y="2134394"/>
          <a:ext cx="2015623" cy="1612498"/>
        </a:xfrm>
        <a:prstGeom prst="roundRect">
          <a:avLst>
            <a:gd name="adj" fmla="val 10000"/>
          </a:avLst>
        </a:prstGeom>
        <a:solidFill>
          <a:schemeClr val="accent3">
            <a:hueOff val="11250266"/>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ar-MA" sz="2800" kern="1200" smtClean="0"/>
            <a:t>قاد نديرها؟؟</a:t>
          </a:r>
          <a:endParaRPr lang="fr-FR" sz="2800" kern="1200"/>
        </a:p>
      </dsp:txBody>
      <dsp:txXfrm>
        <a:off x="5888464" y="2181622"/>
        <a:ext cx="1921167" cy="15180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AAAA3-8F20-4C96-B806-3C6EE3A13710}">
      <dsp:nvSpPr>
        <dsp:cNvPr id="0" name=""/>
        <dsp:cNvSpPr/>
      </dsp:nvSpPr>
      <dsp:spPr>
        <a:xfrm rot="16200000">
          <a:off x="696520" y="-696520"/>
          <a:ext cx="2321735" cy="3714776"/>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ar-MA" sz="4800" kern="1200" dirty="0" smtClean="0"/>
            <a:t>العرض</a:t>
          </a:r>
          <a:endParaRPr lang="fr-FR" sz="4800" kern="1200" dirty="0"/>
        </a:p>
      </dsp:txBody>
      <dsp:txXfrm rot="5400000">
        <a:off x="0" y="0"/>
        <a:ext cx="3714776" cy="1741301"/>
      </dsp:txXfrm>
    </dsp:sp>
    <dsp:sp modelId="{E833DFF2-B1F2-490C-8CB4-1A30B4A11EBE}">
      <dsp:nvSpPr>
        <dsp:cNvPr id="0" name=""/>
        <dsp:cNvSpPr/>
      </dsp:nvSpPr>
      <dsp:spPr>
        <a:xfrm>
          <a:off x="3714776" y="0"/>
          <a:ext cx="3714776" cy="2321735"/>
        </a:xfrm>
        <a:prstGeom prst="round1Rect">
          <a:avLst/>
        </a:prstGeom>
        <a:solidFill>
          <a:schemeClr val="accent2">
            <a:hueOff val="1560507"/>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ar-MA" sz="4800" kern="1200" dirty="0" smtClean="0"/>
            <a:t>الطلب</a:t>
          </a:r>
          <a:endParaRPr lang="fr-FR" sz="4800" kern="1200" dirty="0"/>
        </a:p>
      </dsp:txBody>
      <dsp:txXfrm>
        <a:off x="3714776" y="0"/>
        <a:ext cx="3714776" cy="1741301"/>
      </dsp:txXfrm>
    </dsp:sp>
    <dsp:sp modelId="{985A2ACF-A0ED-4353-92F9-E1617640BC4A}">
      <dsp:nvSpPr>
        <dsp:cNvPr id="0" name=""/>
        <dsp:cNvSpPr/>
      </dsp:nvSpPr>
      <dsp:spPr>
        <a:xfrm rot="10800000">
          <a:off x="0" y="2321735"/>
          <a:ext cx="3714776" cy="2321735"/>
        </a:xfrm>
        <a:prstGeom prst="round1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ar-MA" sz="4800" kern="1200" dirty="0" smtClean="0"/>
            <a:t>المنتج</a:t>
          </a:r>
          <a:endParaRPr lang="fr-FR" sz="4800" kern="1200" dirty="0"/>
        </a:p>
      </dsp:txBody>
      <dsp:txXfrm rot="10800000">
        <a:off x="0" y="2902168"/>
        <a:ext cx="3714776" cy="1741301"/>
      </dsp:txXfrm>
    </dsp:sp>
    <dsp:sp modelId="{94E862EC-A5AB-427D-9A8A-D87538BE89C1}">
      <dsp:nvSpPr>
        <dsp:cNvPr id="0" name=""/>
        <dsp:cNvSpPr/>
      </dsp:nvSpPr>
      <dsp:spPr>
        <a:xfrm rot="5400000">
          <a:off x="4411296" y="1625214"/>
          <a:ext cx="2321735" cy="3714776"/>
        </a:xfrm>
        <a:prstGeom prst="round1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1376" tIns="341376" rIns="341376" bIns="341376" numCol="1" spcCol="1270" anchor="ctr" anchorCtr="0">
          <a:noAutofit/>
        </a:bodyPr>
        <a:lstStyle/>
        <a:p>
          <a:pPr lvl="0" algn="ctr" defTabSz="2133600">
            <a:lnSpc>
              <a:spcPct val="90000"/>
            </a:lnSpc>
            <a:spcBef>
              <a:spcPct val="0"/>
            </a:spcBef>
            <a:spcAft>
              <a:spcPct val="35000"/>
            </a:spcAft>
          </a:pPr>
          <a:r>
            <a:rPr lang="ar-MA" sz="4800" kern="1200" dirty="0" smtClean="0"/>
            <a:t>المنافسين</a:t>
          </a:r>
          <a:endParaRPr lang="fr-FR" sz="4800" kern="1200" dirty="0"/>
        </a:p>
      </dsp:txBody>
      <dsp:txXfrm rot="-5400000">
        <a:off x="3714776" y="2902168"/>
        <a:ext cx="3714776" cy="1741301"/>
      </dsp:txXfrm>
    </dsp:sp>
    <dsp:sp modelId="{F88F04B7-683B-4B86-8C64-246EE07EF0B6}">
      <dsp:nvSpPr>
        <dsp:cNvPr id="0" name=""/>
        <dsp:cNvSpPr/>
      </dsp:nvSpPr>
      <dsp:spPr>
        <a:xfrm>
          <a:off x="2600343" y="1741301"/>
          <a:ext cx="2228865" cy="1160867"/>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ar-JO" sz="4800" b="1" kern="1200" dirty="0" smtClean="0">
              <a:solidFill>
                <a:srgbClr val="FF0000"/>
              </a:solidFill>
              <a:latin typeface="Tahoma" pitchFamily="34" charset="0"/>
              <a:cs typeface="Times New Roman" pitchFamily="18" charset="0"/>
            </a:rPr>
            <a:t>السوق</a:t>
          </a:r>
          <a:endParaRPr lang="fr-FR" sz="4800" kern="1200" dirty="0">
            <a:solidFill>
              <a:srgbClr val="FF0000"/>
            </a:solidFill>
          </a:endParaRPr>
        </a:p>
      </dsp:txBody>
      <dsp:txXfrm>
        <a:off x="2657012" y="1797970"/>
        <a:ext cx="2115527" cy="104752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BE1B0C-C5D9-DF4B-A90B-F0F2031867A6}" type="datetimeFigureOut">
              <a:rPr lang="en-US" smtClean="0"/>
              <a:t>7/6/18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2B4FA-895B-524B-8025-5339720336B3}" type="slidenum">
              <a:rPr lang="en-US" smtClean="0"/>
              <a:t>‹#›</a:t>
            </a:fld>
            <a:endParaRPr lang="en-US"/>
          </a:p>
        </p:txBody>
      </p:sp>
    </p:spTree>
    <p:extLst>
      <p:ext uri="{BB962C8B-B14F-4D97-AF65-F5344CB8AC3E}">
        <p14:creationId xmlns:p14="http://schemas.microsoft.com/office/powerpoint/2010/main" val="24598821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425074C-B86B-452C-813D-87B9E3FD5DCF}" type="slidenum">
              <a:rPr lang="fr-FR" smtClean="0"/>
              <a:pPr/>
              <a:t>16</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ABA3D779-0237-425F-A825-856AE249C9B4}" type="slidenum">
              <a:rPr lang="fr-FR" smtClean="0"/>
              <a:pPr/>
              <a:t>68</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Expliquer aux apprenants</a:t>
            </a:r>
            <a:r>
              <a:rPr lang="fr-FR" baseline="0" dirty="0" smtClean="0"/>
              <a:t> que le marketing part du marché pour servir les intérêts et répondre aux besoins exprimés par le marché </a:t>
            </a:r>
            <a:endParaRPr lang="fr-FR" dirty="0"/>
          </a:p>
        </p:txBody>
      </p:sp>
      <p:sp>
        <p:nvSpPr>
          <p:cNvPr id="4" name="Espace réservé du numéro de diapositive 3"/>
          <p:cNvSpPr>
            <a:spLocks noGrp="1"/>
          </p:cNvSpPr>
          <p:nvPr>
            <p:ph type="sldNum" sz="quarter" idx="10"/>
          </p:nvPr>
        </p:nvSpPr>
        <p:spPr/>
        <p:txBody>
          <a:bodyPr/>
          <a:lstStyle/>
          <a:p>
            <a:fld id="{ABA3D779-0237-425F-A825-856AE249C9B4}" type="slidenum">
              <a:rPr lang="fr-FR" smtClean="0"/>
              <a:pPr/>
              <a:t>70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CE80D2B-7871-480F-BCFC-FB6EE56B534A}" type="slidenum">
              <a:rPr lang="x-none" smtClean="0">
                <a:latin typeface="Arial" charset="0"/>
                <a:cs typeface="Arial" charset="0"/>
              </a:rPr>
              <a:pPr/>
              <a:t>45</a:t>
            </a:fld>
            <a:endParaRPr lang="en-US" smtClean="0">
              <a:latin typeface="Arial" charset="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36040CE-AE70-44FE-BC1E-1FFB1E0198D0}" type="slidenum">
              <a:rPr lang="x-none" smtClean="0">
                <a:latin typeface="Arial" charset="0"/>
                <a:cs typeface="Arial" charset="0"/>
              </a:rPr>
              <a:pPr/>
              <a:t>46</a:t>
            </a:fld>
            <a:endParaRPr lang="en-US" smtClean="0">
              <a:latin typeface="Arial" charset="0"/>
              <a:cs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7A42E86-E1D3-4095-8175-754A8C1C302A}" type="slidenum">
              <a:rPr lang="x-none" smtClean="0">
                <a:latin typeface="Arial" charset="0"/>
                <a:cs typeface="Arial" charset="0"/>
              </a:rPr>
              <a:pPr/>
              <a:t>47</a:t>
            </a:fld>
            <a:endParaRPr lang="en-US" smtClean="0">
              <a:latin typeface="Arial" charset="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6EF8800-2385-4A37-9E56-DDD03AA18640}" type="slidenum">
              <a:rPr lang="x-none" smtClean="0">
                <a:latin typeface="Arial" charset="0"/>
                <a:cs typeface="Arial" charset="0"/>
              </a:rPr>
              <a:pPr/>
              <a:t>48</a:t>
            </a:fld>
            <a:endParaRPr lang="en-US" smtClean="0">
              <a:latin typeface="Arial" charset="0"/>
              <a:cs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4518F3F-4599-4E89-9EDE-D1AAE1D00160}" type="slidenum">
              <a:rPr lang="x-none" smtClean="0">
                <a:latin typeface="Arial" charset="0"/>
                <a:cs typeface="Arial" charset="0"/>
              </a:rPr>
              <a:pPr/>
              <a:t>49</a:t>
            </a:fld>
            <a:endParaRPr lang="en-US" smtClean="0">
              <a:latin typeface="Arial" charset="0"/>
              <a:cs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918BAF4-11C2-4D46-8806-6805F8F2A1F4}" type="slidenum">
              <a:rPr lang="x-none" smtClean="0">
                <a:latin typeface="Arial" charset="0"/>
                <a:cs typeface="Arial" charset="0"/>
              </a:rPr>
              <a:pPr/>
              <a:t>50</a:t>
            </a:fld>
            <a:endParaRPr lang="en-US" smtClean="0">
              <a:latin typeface="Arial" charset="0"/>
              <a:cs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A910AB52-2F64-4A2C-9006-F2AE07F23145}" type="slidenum">
              <a:rPr lang="x-none" smtClean="0">
                <a:latin typeface="Arial" charset="0"/>
                <a:cs typeface="Arial" charset="0"/>
              </a:rPr>
              <a:pPr/>
              <a:t>51</a:t>
            </a:fld>
            <a:endParaRPr lang="en-US" smtClean="0">
              <a:latin typeface="Arial" charset="0"/>
              <a:cs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AD5FB7E-FE31-49FA-83C8-CF43D9CE8333}" type="slidenum">
              <a:rPr lang="x-none" smtClean="0">
                <a:latin typeface="Arial" charset="0"/>
                <a:cs typeface="Arial" charset="0"/>
              </a:rPr>
              <a:pPr/>
              <a:t>52</a:t>
            </a:fld>
            <a:endParaRPr lang="en-US" smtClean="0">
              <a:latin typeface="Arial" charset="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EF8C7B8B-1822-D643-A511-BF1E3722D2B8}"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0AFB9-81E5-CF42-9112-0F846E0D5BB4}" type="slidenum">
              <a:rPr lang="en-US" smtClean="0"/>
              <a:t>‹#›</a:t>
            </a:fld>
            <a:endParaRPr lang="en-US"/>
          </a:p>
        </p:txBody>
      </p:sp>
    </p:spTree>
    <p:extLst>
      <p:ext uri="{BB962C8B-B14F-4D97-AF65-F5344CB8AC3E}">
        <p14:creationId xmlns:p14="http://schemas.microsoft.com/office/powerpoint/2010/main" val="3876955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F8C7B8B-1822-D643-A511-BF1E3722D2B8}"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0AFB9-81E5-CF42-9112-0F846E0D5BB4}" type="slidenum">
              <a:rPr lang="en-US" smtClean="0"/>
              <a:t>‹#›</a:t>
            </a:fld>
            <a:endParaRPr lang="en-US"/>
          </a:p>
        </p:txBody>
      </p:sp>
    </p:spTree>
    <p:extLst>
      <p:ext uri="{BB962C8B-B14F-4D97-AF65-F5344CB8AC3E}">
        <p14:creationId xmlns:p14="http://schemas.microsoft.com/office/powerpoint/2010/main" val="167396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F8C7B8B-1822-D643-A511-BF1E3722D2B8}"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0AFB9-81E5-CF42-9112-0F846E0D5BB4}" type="slidenum">
              <a:rPr lang="en-US" smtClean="0"/>
              <a:t>‹#›</a:t>
            </a:fld>
            <a:endParaRPr lang="en-US"/>
          </a:p>
        </p:txBody>
      </p:sp>
    </p:spTree>
    <p:extLst>
      <p:ext uri="{BB962C8B-B14F-4D97-AF65-F5344CB8AC3E}">
        <p14:creationId xmlns:p14="http://schemas.microsoft.com/office/powerpoint/2010/main" val="96516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7113516-945F-4EB4-BF5C-BF7EA8B9B66D}" type="datetimeFigureOut">
              <a:rPr lang="fr-FR" smtClean="0">
                <a:solidFill>
                  <a:prstClr val="black">
                    <a:tint val="75000"/>
                  </a:prstClr>
                </a:solidFill>
                <a:latin typeface="Calibri"/>
              </a:rPr>
              <a:pPr/>
              <a:t>06/07/2018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C24A3F1-0781-4DE1-B0B9-4B543FDE0C07}"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65587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113516-945F-4EB4-BF5C-BF7EA8B9B66D}" type="datetimeFigureOut">
              <a:rPr lang="fr-FR" smtClean="0">
                <a:solidFill>
                  <a:prstClr val="black">
                    <a:tint val="75000"/>
                  </a:prstClr>
                </a:solidFill>
                <a:latin typeface="Calibri"/>
              </a:rPr>
              <a:pPr/>
              <a:t>06/07/2018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C24A3F1-0781-4DE1-B0B9-4B543FDE0C07}"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928189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7113516-945F-4EB4-BF5C-BF7EA8B9B66D}" type="datetimeFigureOut">
              <a:rPr lang="fr-FR" smtClean="0">
                <a:solidFill>
                  <a:prstClr val="black">
                    <a:tint val="75000"/>
                  </a:prstClr>
                </a:solidFill>
                <a:latin typeface="Calibri"/>
              </a:rPr>
              <a:pPr/>
              <a:t>06/07/2018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C24A3F1-0781-4DE1-B0B9-4B543FDE0C07}"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239219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7113516-945F-4EB4-BF5C-BF7EA8B9B66D}" type="datetimeFigureOut">
              <a:rPr lang="fr-FR" smtClean="0">
                <a:solidFill>
                  <a:prstClr val="black">
                    <a:tint val="75000"/>
                  </a:prstClr>
                </a:solidFill>
                <a:latin typeface="Calibri"/>
              </a:rPr>
              <a:pPr/>
              <a:t>06/07/2018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C24A3F1-0781-4DE1-B0B9-4B543FDE0C07}"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328818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7113516-945F-4EB4-BF5C-BF7EA8B9B66D}" type="datetimeFigureOut">
              <a:rPr lang="fr-FR" smtClean="0">
                <a:solidFill>
                  <a:prstClr val="black">
                    <a:tint val="75000"/>
                  </a:prstClr>
                </a:solidFill>
                <a:latin typeface="Calibri"/>
              </a:rPr>
              <a:pPr/>
              <a:t>06/07/2018</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DC24A3F1-0781-4DE1-B0B9-4B543FDE0C07}"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827967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7113516-945F-4EB4-BF5C-BF7EA8B9B66D}" type="datetimeFigureOut">
              <a:rPr lang="fr-FR" smtClean="0">
                <a:solidFill>
                  <a:prstClr val="black">
                    <a:tint val="75000"/>
                  </a:prstClr>
                </a:solidFill>
                <a:latin typeface="Calibri"/>
              </a:rPr>
              <a:pPr/>
              <a:t>06/07/2018</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DC24A3F1-0781-4DE1-B0B9-4B543FDE0C07}"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455035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113516-945F-4EB4-BF5C-BF7EA8B9B66D}" type="datetimeFigureOut">
              <a:rPr lang="fr-FR" smtClean="0">
                <a:solidFill>
                  <a:prstClr val="black">
                    <a:tint val="75000"/>
                  </a:prstClr>
                </a:solidFill>
                <a:latin typeface="Calibri"/>
              </a:rPr>
              <a:pPr/>
              <a:t>06/07/2018</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DC24A3F1-0781-4DE1-B0B9-4B543FDE0C07}"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79250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7113516-945F-4EB4-BF5C-BF7EA8B9B66D}" type="datetimeFigureOut">
              <a:rPr lang="fr-FR" smtClean="0">
                <a:solidFill>
                  <a:prstClr val="black">
                    <a:tint val="75000"/>
                  </a:prstClr>
                </a:solidFill>
                <a:latin typeface="Calibri"/>
              </a:rPr>
              <a:pPr/>
              <a:t>06/07/2018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C24A3F1-0781-4DE1-B0B9-4B543FDE0C07}"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48200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EF8C7B8B-1822-D643-A511-BF1E3722D2B8}"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0AFB9-81E5-CF42-9112-0F846E0D5BB4}" type="slidenum">
              <a:rPr lang="en-US" smtClean="0"/>
              <a:t>‹#›</a:t>
            </a:fld>
            <a:endParaRPr lang="en-US"/>
          </a:p>
        </p:txBody>
      </p:sp>
    </p:spTree>
    <p:extLst>
      <p:ext uri="{BB962C8B-B14F-4D97-AF65-F5344CB8AC3E}">
        <p14:creationId xmlns:p14="http://schemas.microsoft.com/office/powerpoint/2010/main" val="87012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7113516-945F-4EB4-BF5C-BF7EA8B9B66D}" type="datetimeFigureOut">
              <a:rPr lang="fr-FR" smtClean="0">
                <a:solidFill>
                  <a:prstClr val="black">
                    <a:tint val="75000"/>
                  </a:prstClr>
                </a:solidFill>
                <a:latin typeface="Calibri"/>
              </a:rPr>
              <a:pPr/>
              <a:t>06/07/2018</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DC24A3F1-0781-4DE1-B0B9-4B543FDE0C07}"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928949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113516-945F-4EB4-BF5C-BF7EA8B9B66D}" type="datetimeFigureOut">
              <a:rPr lang="fr-FR" smtClean="0">
                <a:solidFill>
                  <a:prstClr val="black">
                    <a:tint val="75000"/>
                  </a:prstClr>
                </a:solidFill>
                <a:latin typeface="Calibri"/>
              </a:rPr>
              <a:pPr/>
              <a:t>06/07/2018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C24A3F1-0781-4DE1-B0B9-4B543FDE0C07}"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023313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113516-945F-4EB4-BF5C-BF7EA8B9B66D}" type="datetimeFigureOut">
              <a:rPr lang="fr-FR" smtClean="0">
                <a:solidFill>
                  <a:prstClr val="black">
                    <a:tint val="75000"/>
                  </a:prstClr>
                </a:solidFill>
                <a:latin typeface="Calibri"/>
              </a:rPr>
              <a:pPr/>
              <a:t>06/07/2018</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DC24A3F1-0781-4DE1-B0B9-4B543FDE0C07}"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5718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EF8C7B8B-1822-D643-A511-BF1E3722D2B8}" type="datetimeFigureOut">
              <a:rPr lang="en-US" smtClean="0"/>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0AFB9-81E5-CF42-9112-0F846E0D5BB4}" type="slidenum">
              <a:rPr lang="en-US" smtClean="0"/>
              <a:t>‹#›</a:t>
            </a:fld>
            <a:endParaRPr lang="en-US"/>
          </a:p>
        </p:txBody>
      </p:sp>
    </p:spTree>
    <p:extLst>
      <p:ext uri="{BB962C8B-B14F-4D97-AF65-F5344CB8AC3E}">
        <p14:creationId xmlns:p14="http://schemas.microsoft.com/office/powerpoint/2010/main" val="3340443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EF8C7B8B-1822-D643-A511-BF1E3722D2B8}" type="datetimeFigureOut">
              <a:rPr lang="en-US" smtClean="0"/>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0AFB9-81E5-CF42-9112-0F846E0D5BB4}" type="slidenum">
              <a:rPr lang="en-US" smtClean="0"/>
              <a:t>‹#›</a:t>
            </a:fld>
            <a:endParaRPr lang="en-US"/>
          </a:p>
        </p:txBody>
      </p:sp>
    </p:spTree>
    <p:extLst>
      <p:ext uri="{BB962C8B-B14F-4D97-AF65-F5344CB8AC3E}">
        <p14:creationId xmlns:p14="http://schemas.microsoft.com/office/powerpoint/2010/main" val="259578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EF8C7B8B-1822-D643-A511-BF1E3722D2B8}" type="datetimeFigureOut">
              <a:rPr lang="en-US" smtClean="0"/>
              <a:t>7/6/18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0AFB9-81E5-CF42-9112-0F846E0D5BB4}" type="slidenum">
              <a:rPr lang="en-US" smtClean="0"/>
              <a:t>‹#›</a:t>
            </a:fld>
            <a:endParaRPr lang="en-US"/>
          </a:p>
        </p:txBody>
      </p:sp>
    </p:spTree>
    <p:extLst>
      <p:ext uri="{BB962C8B-B14F-4D97-AF65-F5344CB8AC3E}">
        <p14:creationId xmlns:p14="http://schemas.microsoft.com/office/powerpoint/2010/main" val="773954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EF8C7B8B-1822-D643-A511-BF1E3722D2B8}" type="datetimeFigureOut">
              <a:rPr lang="en-US" smtClean="0"/>
              <a:t>7/6/18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0AFB9-81E5-CF42-9112-0F846E0D5BB4}" type="slidenum">
              <a:rPr lang="en-US" smtClean="0"/>
              <a:t>‹#›</a:t>
            </a:fld>
            <a:endParaRPr lang="en-US"/>
          </a:p>
        </p:txBody>
      </p:sp>
    </p:spTree>
    <p:extLst>
      <p:ext uri="{BB962C8B-B14F-4D97-AF65-F5344CB8AC3E}">
        <p14:creationId xmlns:p14="http://schemas.microsoft.com/office/powerpoint/2010/main" val="338579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8C7B8B-1822-D643-A511-BF1E3722D2B8}" type="datetimeFigureOut">
              <a:rPr lang="en-US" smtClean="0"/>
              <a:t>7/6/18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0AFB9-81E5-CF42-9112-0F846E0D5BB4}" type="slidenum">
              <a:rPr lang="en-US" smtClean="0"/>
              <a:t>‹#›</a:t>
            </a:fld>
            <a:endParaRPr lang="en-US"/>
          </a:p>
        </p:txBody>
      </p:sp>
    </p:spTree>
    <p:extLst>
      <p:ext uri="{BB962C8B-B14F-4D97-AF65-F5344CB8AC3E}">
        <p14:creationId xmlns:p14="http://schemas.microsoft.com/office/powerpoint/2010/main" val="1680219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F8C7B8B-1822-D643-A511-BF1E3722D2B8}" type="datetimeFigureOut">
              <a:rPr lang="en-US" smtClean="0"/>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0AFB9-81E5-CF42-9112-0F846E0D5BB4}" type="slidenum">
              <a:rPr lang="en-US" smtClean="0"/>
              <a:t>‹#›</a:t>
            </a:fld>
            <a:endParaRPr lang="en-US"/>
          </a:p>
        </p:txBody>
      </p:sp>
    </p:spTree>
    <p:extLst>
      <p:ext uri="{BB962C8B-B14F-4D97-AF65-F5344CB8AC3E}">
        <p14:creationId xmlns:p14="http://schemas.microsoft.com/office/powerpoint/2010/main" val="1748816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EF8C7B8B-1822-D643-A511-BF1E3722D2B8}" type="datetimeFigureOut">
              <a:rPr lang="en-US" smtClean="0"/>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0AFB9-81E5-CF42-9112-0F846E0D5BB4}" type="slidenum">
              <a:rPr lang="en-US" smtClean="0"/>
              <a:t>‹#›</a:t>
            </a:fld>
            <a:endParaRPr lang="en-US"/>
          </a:p>
        </p:txBody>
      </p:sp>
    </p:spTree>
    <p:extLst>
      <p:ext uri="{BB962C8B-B14F-4D97-AF65-F5344CB8AC3E}">
        <p14:creationId xmlns:p14="http://schemas.microsoft.com/office/powerpoint/2010/main" val="40437185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C7B8B-1822-D643-A511-BF1E3722D2B8}" type="datetimeFigureOut">
              <a:rPr lang="en-US" smtClean="0"/>
              <a:t>7/6/18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0AFB9-81E5-CF42-9112-0F846E0D5BB4}" type="slidenum">
              <a:rPr lang="en-US" smtClean="0"/>
              <a:t>‹#›</a:t>
            </a:fld>
            <a:endParaRPr lang="en-US"/>
          </a:p>
        </p:txBody>
      </p:sp>
    </p:spTree>
    <p:extLst>
      <p:ext uri="{BB962C8B-B14F-4D97-AF65-F5344CB8AC3E}">
        <p14:creationId xmlns:p14="http://schemas.microsoft.com/office/powerpoint/2010/main" val="3258596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7113516-945F-4EB4-BF5C-BF7EA8B9B66D}" type="datetimeFigureOut">
              <a:rPr lang="fr-FR" smtClean="0">
                <a:solidFill>
                  <a:prstClr val="black">
                    <a:tint val="75000"/>
                  </a:prstClr>
                </a:solidFill>
                <a:latin typeface="Calibri"/>
              </a:rPr>
              <a:pPr defTabSz="914400"/>
              <a:t>06/07/2018</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C24A3F1-0781-4DE1-B0B9-4B543FDE0C07}" type="slidenum">
              <a:rPr lang="fr-FR" smtClean="0">
                <a:solidFill>
                  <a:prstClr val="black">
                    <a:tint val="75000"/>
                  </a:prstClr>
                </a:solidFill>
                <a:latin typeface="Calibri"/>
              </a:rPr>
              <a:pPr defTabSz="914400"/>
              <a:t>‹#›</a:t>
            </a:fld>
            <a:endParaRPr lang="fr-FR">
              <a:solidFill>
                <a:prstClr val="black">
                  <a:tint val="75000"/>
                </a:prstClr>
              </a:solidFill>
              <a:latin typeface="Calibri"/>
            </a:endParaRPr>
          </a:p>
        </p:txBody>
      </p:sp>
    </p:spTree>
    <p:extLst>
      <p:ext uri="{BB962C8B-B14F-4D97-AF65-F5344CB8AC3E}">
        <p14:creationId xmlns:p14="http://schemas.microsoft.com/office/powerpoint/2010/main" val="1284713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13.xml"/><Relationship Id="rId2"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13.xml"/><Relationship Id="rId2"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audio" Target="../media/audio1.wav"/></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18.xml"/><Relationship Id="rId2"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18.xml"/><Relationship Id="rId2" Type="http://schemas.openxmlformats.org/officeDocument/2006/relationships/audio" Target="../media/audio1.wav"/></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5.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audio" Target="../media/audio2.wav"/></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audio" Target="../media/audio2.wav"/><Relationship Id="rId3" Type="http://schemas.openxmlformats.org/officeDocument/2006/relationships/audio" Target="../media/audio3.wav"/></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diagramData" Target="../diagrams/data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audio" Target="../media/audio2.wav"/></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audio" Target="../media/audio2.wav"/><Relationship Id="rId3" Type="http://schemas.openxmlformats.org/officeDocument/2006/relationships/audio" Target="../media/audio3.wav"/></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4" Type="http://schemas.openxmlformats.org/officeDocument/2006/relationships/audio" Target="../media/audio5.wav"/><Relationship Id="rId5"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audio" Target="../media/audio4.wav"/></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diagramData" Target="../diagrams/data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13.xml"/><Relationship Id="rId2" Type="http://schemas.openxmlformats.org/officeDocument/2006/relationships/diagramData" Target="../diagrams/data11.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13.xml"/><Relationship Id="rId2" Type="http://schemas.openxmlformats.org/officeDocument/2006/relationships/diagramData" Target="../diagrams/data12.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13.xml"/><Relationship Id="rId2" Type="http://schemas.openxmlformats.org/officeDocument/2006/relationships/diagramData" Target="../diagrams/data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13.xml"/><Relationship Id="rId2" Type="http://schemas.openxmlformats.org/officeDocument/2006/relationships/diagramData" Target="../diagrams/data5.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13.xml"/><Relationship Id="rId2" Type="http://schemas.openxmlformats.org/officeDocument/2006/relationships/diagramData" Target="../diagrams/data14.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13.xml"/><Relationship Id="rId2" Type="http://schemas.openxmlformats.org/officeDocument/2006/relationships/diagramData" Target="../diagrams/data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13.xml"/><Relationship Id="rId2" Type="http://schemas.openxmlformats.org/officeDocument/2006/relationships/diagramData" Target="../diagrams/data16.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13.xml"/><Relationship Id="rId2" Type="http://schemas.openxmlformats.org/officeDocument/2006/relationships/diagramData" Target="../diagrams/data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051" y="149068"/>
            <a:ext cx="7772400" cy="4945443"/>
          </a:xfrm>
        </p:spPr>
        <p:txBody>
          <a:bodyPr>
            <a:normAutofit/>
          </a:bodyPr>
          <a:lstStyle/>
          <a:p>
            <a:pPr rtl="1"/>
            <a:r>
              <a:rPr lang="ar-MA" b="1" dirty="0" smtClean="0">
                <a:solidFill>
                  <a:srgbClr val="FF0000"/>
                </a:solidFill>
              </a:rPr>
              <a:t>مشروع</a:t>
            </a:r>
            <a:br>
              <a:rPr lang="ar-MA" b="1" dirty="0" smtClean="0">
                <a:solidFill>
                  <a:srgbClr val="FF0000"/>
                </a:solidFill>
              </a:rPr>
            </a:br>
            <a:r>
              <a:rPr lang="ar-MA" b="1" dirty="0" smtClean="0">
                <a:solidFill>
                  <a:srgbClr val="FF0000"/>
                </a:solidFill>
              </a:rPr>
              <a:t> تمكين الشباب من خلال المقاولات في</a:t>
            </a:r>
            <a:r>
              <a:rPr lang="fr-FR" b="1" dirty="0" smtClean="0">
                <a:solidFill>
                  <a:srgbClr val="FF0000"/>
                </a:solidFill>
              </a:rPr>
              <a:t> </a:t>
            </a:r>
            <a:r>
              <a:rPr lang="ar-MA" b="1" dirty="0" smtClean="0">
                <a:solidFill>
                  <a:srgbClr val="FF0000"/>
                </a:solidFill>
              </a:rPr>
              <a:t>المغرب</a:t>
            </a:r>
            <a:r>
              <a:rPr lang="fr-FR" b="1" dirty="0" smtClean="0">
                <a:solidFill>
                  <a:srgbClr val="FF0000"/>
                </a:solidFill>
              </a:rPr>
              <a:t> </a:t>
            </a:r>
            <a:r>
              <a:rPr lang="ar-MA" b="1" dirty="0" smtClean="0">
                <a:solidFill>
                  <a:srgbClr val="FF0000"/>
                </a:solidFill>
              </a:rPr>
              <a:t/>
            </a:r>
            <a:br>
              <a:rPr lang="ar-MA" b="1" dirty="0" smtClean="0">
                <a:solidFill>
                  <a:srgbClr val="FF0000"/>
                </a:solidFill>
              </a:rPr>
            </a:br>
            <a:r>
              <a:rPr lang="fr-FR" b="1" dirty="0" smtClean="0">
                <a:solidFill>
                  <a:srgbClr val="FF0000"/>
                </a:solidFill>
              </a:rPr>
              <a:t>EYEM </a:t>
            </a:r>
            <a:r>
              <a:rPr lang="x-none" b="1" dirty="0" smtClean="0">
                <a:solidFill>
                  <a:srgbClr val="FF0000"/>
                </a:solidFill>
              </a:rPr>
              <a:t/>
            </a:r>
            <a:br>
              <a:rPr lang="x-none" b="1" dirty="0" smtClean="0">
                <a:solidFill>
                  <a:srgbClr val="FF0000"/>
                </a:solidFill>
              </a:rPr>
            </a:br>
            <a:r>
              <a:rPr lang="x-none" b="1" dirty="0" smtClean="0">
                <a:solidFill>
                  <a:srgbClr val="FF0000"/>
                </a:solidFill>
              </a:rPr>
              <a:t>مرحلة ماقبل التأسيس</a:t>
            </a:r>
            <a:br>
              <a:rPr lang="x-none" b="1" dirty="0" smtClean="0">
                <a:solidFill>
                  <a:srgbClr val="FF0000"/>
                </a:solidFill>
              </a:rPr>
            </a:br>
            <a:r>
              <a:rPr lang="en-US" b="1" dirty="0" smtClean="0">
                <a:solidFill>
                  <a:srgbClr val="FF0000"/>
                </a:solidFill>
              </a:rPr>
              <a:t>Pre-Creation</a:t>
            </a:r>
            <a:endParaRPr lang="en-US" dirty="0"/>
          </a:p>
        </p:txBody>
      </p:sp>
      <p:pic>
        <p:nvPicPr>
          <p:cNvPr id="3" name="Picture 2"/>
          <p:cNvPicPr>
            <a:picLocks noChangeAspect="1"/>
          </p:cNvPicPr>
          <p:nvPr/>
        </p:nvPicPr>
        <p:blipFill>
          <a:blip r:embed="rId2"/>
          <a:stretch>
            <a:fillRect/>
          </a:stretch>
        </p:blipFill>
        <p:spPr>
          <a:xfrm>
            <a:off x="3986934" y="5094511"/>
            <a:ext cx="1312635" cy="1312635"/>
          </a:xfrm>
          <a:prstGeom prst="rect">
            <a:avLst/>
          </a:prstGeom>
        </p:spPr>
      </p:pic>
      <p:pic>
        <p:nvPicPr>
          <p:cNvPr id="4" name="Picture 3"/>
          <p:cNvPicPr>
            <a:picLocks noChangeAspect="1"/>
          </p:cNvPicPr>
          <p:nvPr/>
        </p:nvPicPr>
        <p:blipFill>
          <a:blip r:embed="rId3"/>
          <a:stretch>
            <a:fillRect/>
          </a:stretch>
        </p:blipFill>
        <p:spPr>
          <a:xfrm>
            <a:off x="6958939" y="5260767"/>
            <a:ext cx="1733799" cy="980126"/>
          </a:xfrm>
          <a:prstGeom prst="rect">
            <a:avLst/>
          </a:prstGeom>
        </p:spPr>
      </p:pic>
      <p:pic>
        <p:nvPicPr>
          <p:cNvPr id="5" name="Image 5" descr="C:\Users\user\Google Drive\Projet EYEM\Communication\Logos\MEPI-logo.png"/>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6260" y="5196828"/>
            <a:ext cx="1971304" cy="1108003"/>
          </a:xfrm>
          <a:prstGeom prst="rect">
            <a:avLst/>
          </a:prstGeom>
          <a:noFill/>
          <a:ln>
            <a:noFill/>
          </a:ln>
        </p:spPr>
      </p:pic>
    </p:spTree>
    <p:extLst>
      <p:ext uri="{BB962C8B-B14F-4D97-AF65-F5344CB8AC3E}">
        <p14:creationId xmlns:p14="http://schemas.microsoft.com/office/powerpoint/2010/main" val="1570926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ar-MA" dirty="0" smtClean="0"/>
              <a:t>ملكیة رأس المال</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a:bodyPr>
          <a:lstStyle/>
          <a:p>
            <a:pPr algn="r" rtl="1"/>
            <a:r>
              <a:rPr lang="ar-MA" dirty="0" smtClean="0"/>
              <a:t>من حیث ملكیة رأس المال إلى:</a:t>
            </a:r>
          </a:p>
          <a:p>
            <a:pPr algn="r" rtl="1"/>
            <a:r>
              <a:rPr lang="ar-MA" dirty="0" smtClean="0"/>
              <a:t>أ- عمومیة: إذا كان الرأسمال في ملكیة الدولة بصفة كاملة مثلا.</a:t>
            </a:r>
            <a:r>
              <a:rPr lang="fr-FR" dirty="0" smtClean="0"/>
              <a:t> OCP ، </a:t>
            </a:r>
          </a:p>
          <a:p>
            <a:pPr algn="r" rtl="1">
              <a:buNone/>
            </a:pPr>
            <a:endParaRPr lang="ar-MA" dirty="0" smtClean="0"/>
          </a:p>
          <a:p>
            <a:pPr algn="r" rtl="1"/>
            <a:r>
              <a:rPr lang="ar-MA" dirty="0" smtClean="0"/>
              <a:t>ب- شبه عمومیة أو شبه خصوصیة: إذا كان الرأسمال مشتركا بین الدولة والخواص</a:t>
            </a:r>
            <a:r>
              <a:rPr lang="fr-FR" dirty="0" smtClean="0"/>
              <a:t> </a:t>
            </a:r>
            <a:r>
              <a:rPr lang="ar-MA" dirty="0" smtClean="0"/>
              <a:t>كاتصالات المغرب.</a:t>
            </a:r>
            <a:endParaRPr lang="fr-FR" dirty="0" smtClean="0"/>
          </a:p>
          <a:p>
            <a:pPr algn="r" rtl="1">
              <a:buNone/>
            </a:pPr>
            <a:endParaRPr lang="ar-MA" dirty="0" smtClean="0"/>
          </a:p>
          <a:p>
            <a:pPr algn="r" rtl="1"/>
            <a:r>
              <a:rPr lang="ar-MA" dirty="0" smtClean="0"/>
              <a:t>ج- خصوصیة: إذا كان الرأسمال في ملكیة الخواص، كمرجان.</a:t>
            </a:r>
            <a:endParaRPr lang="fr-FR" dirty="0"/>
          </a:p>
        </p:txBody>
      </p:sp>
    </p:spTree>
    <p:extLst>
      <p:ext uri="{BB962C8B-B14F-4D97-AF65-F5344CB8AC3E}">
        <p14:creationId xmlns:p14="http://schemas.microsoft.com/office/powerpoint/2010/main" val="357973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ar-MA" dirty="0" smtClean="0"/>
              <a:t>الحجم</a:t>
            </a:r>
            <a:endParaRPr lang="fr-FR" dirty="0"/>
          </a:p>
        </p:txBody>
      </p:sp>
      <p:sp>
        <p:nvSpPr>
          <p:cNvPr id="3" name="Espace réservé du contenu 2"/>
          <p:cNvSpPr>
            <a:spLocks noGrp="1"/>
          </p:cNvSpPr>
          <p:nvPr>
            <p:ph idx="1"/>
          </p:nvPr>
        </p:nvSpPr>
        <p:spPr/>
        <p:txBody>
          <a:bodyPr>
            <a:normAutofit/>
          </a:bodyPr>
          <a:lstStyle/>
          <a:p>
            <a:pPr algn="r" rtl="1">
              <a:buNone/>
            </a:pPr>
            <a:r>
              <a:rPr lang="ar-MA" dirty="0" smtClean="0"/>
              <a:t>من حیث حجمها تنقسم إلى:</a:t>
            </a:r>
          </a:p>
          <a:p>
            <a:pPr algn="r" rtl="1"/>
            <a:r>
              <a:rPr lang="ar-MA" dirty="0" smtClean="0"/>
              <a:t>أ- الصغرى: الأكثر نشاطا </a:t>
            </a:r>
            <a:r>
              <a:rPr lang="ar-MA" dirty="0" err="1" smtClean="0"/>
              <a:t>و</a:t>
            </a:r>
            <a:r>
              <a:rPr lang="ar-MA" dirty="0" smtClean="0"/>
              <a:t> انتشارا في المغرب، </a:t>
            </a:r>
            <a:endParaRPr lang="fr-FR" dirty="0" smtClean="0"/>
          </a:p>
          <a:p>
            <a:pPr algn="r" rtl="1"/>
            <a:endParaRPr lang="ar-MA" dirty="0" smtClean="0"/>
          </a:p>
          <a:p>
            <a:pPr algn="r" rtl="1"/>
            <a:r>
              <a:rPr lang="ar-MA" dirty="0" smtClean="0"/>
              <a:t>ب- المتوسطة: تشكل هي والأولى 95 % من النسیج الاقتصادي المغربي، </a:t>
            </a:r>
            <a:r>
              <a:rPr lang="fr-FR" dirty="0" smtClean="0"/>
              <a:t> </a:t>
            </a:r>
          </a:p>
          <a:p>
            <a:pPr algn="r" rtl="1">
              <a:buNone/>
            </a:pPr>
            <a:endParaRPr lang="fr-FR" dirty="0" smtClean="0"/>
          </a:p>
          <a:p>
            <a:pPr algn="r" rtl="1"/>
            <a:r>
              <a:rPr lang="ar-MA" dirty="0" smtClean="0"/>
              <a:t>ج- الكبرى: أقل تواجدا ولكن الأكثر تأثیرا عن طريق هيئاتها التفاوض</a:t>
            </a:r>
            <a:r>
              <a:rPr lang="fr-FR" dirty="0" smtClean="0"/>
              <a:t>, CGEM</a:t>
            </a:r>
            <a:endParaRPr lang="fr-FR" dirty="0"/>
          </a:p>
        </p:txBody>
      </p:sp>
    </p:spTree>
    <p:extLst>
      <p:ext uri="{BB962C8B-B14F-4D97-AF65-F5344CB8AC3E}">
        <p14:creationId xmlns:p14="http://schemas.microsoft.com/office/powerpoint/2010/main" val="2660862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ar-MA" dirty="0" smtClean="0"/>
              <a:t>عدد الأفراد</a:t>
            </a:r>
            <a:endParaRPr lang="fr-FR" dirty="0"/>
          </a:p>
        </p:txBody>
      </p:sp>
      <p:sp>
        <p:nvSpPr>
          <p:cNvPr id="3" name="Espace réservé du contenu 2"/>
          <p:cNvSpPr>
            <a:spLocks noGrp="1"/>
          </p:cNvSpPr>
          <p:nvPr>
            <p:ph idx="1"/>
          </p:nvPr>
        </p:nvSpPr>
        <p:spPr/>
        <p:txBody>
          <a:bodyPr/>
          <a:lstStyle/>
          <a:p>
            <a:pPr algn="r" rtl="1">
              <a:buNone/>
            </a:pPr>
            <a:r>
              <a:rPr lang="ar-MA" dirty="0" smtClean="0"/>
              <a:t>من حیث عدد الأفراد إلى:</a:t>
            </a:r>
            <a:endParaRPr lang="fr-FR" dirty="0" smtClean="0"/>
          </a:p>
          <a:p>
            <a:pPr algn="r" rtl="1">
              <a:buNone/>
            </a:pPr>
            <a:endParaRPr lang="ar-MA" dirty="0" smtClean="0"/>
          </a:p>
          <a:p>
            <a:pPr algn="r" rtl="1"/>
            <a:r>
              <a:rPr lang="ar-MA" dirty="0" smtClean="0"/>
              <a:t>أ- مقاولات فردية: تتكون من شخص واحد.</a:t>
            </a:r>
            <a:endParaRPr lang="fr-FR" dirty="0" smtClean="0"/>
          </a:p>
          <a:p>
            <a:pPr algn="r" rtl="1">
              <a:buNone/>
            </a:pPr>
            <a:endParaRPr lang="ar-MA" dirty="0" smtClean="0"/>
          </a:p>
          <a:p>
            <a:pPr algn="r" rtl="1"/>
            <a:r>
              <a:rPr lang="ar-MA" dirty="0" smtClean="0"/>
              <a:t>ب- مقاولات جماعیة: تتكون من عدة شركاء كالشركات ما عدا </a:t>
            </a:r>
            <a:r>
              <a:rPr lang="ar-MA" dirty="0" err="1" smtClean="0"/>
              <a:t>ش</a:t>
            </a:r>
            <a:r>
              <a:rPr lang="ar-MA" dirty="0" smtClean="0"/>
              <a:t>.ذ.م.</a:t>
            </a:r>
            <a:r>
              <a:rPr lang="ar-MA" dirty="0" err="1" smtClean="0"/>
              <a:t>م</a:t>
            </a:r>
            <a:r>
              <a:rPr lang="ar-MA" dirty="0" smtClean="0"/>
              <a:t> ذات الشريك</a:t>
            </a:r>
            <a:r>
              <a:rPr lang="fr-FR" dirty="0" smtClean="0"/>
              <a:t> </a:t>
            </a:r>
            <a:r>
              <a:rPr lang="ar-MA" dirty="0" smtClean="0"/>
              <a:t>الوحید</a:t>
            </a:r>
            <a:r>
              <a:rPr lang="fr-FR" dirty="0" smtClean="0"/>
              <a:t>;</a:t>
            </a:r>
            <a:r>
              <a:rPr lang="ar-MA" dirty="0" smtClean="0"/>
              <a:t> التعاونیات</a:t>
            </a:r>
            <a:r>
              <a:rPr lang="fr-FR" dirty="0" smtClean="0"/>
              <a:t>.</a:t>
            </a:r>
          </a:p>
          <a:p>
            <a:pPr algn="r" rtl="1">
              <a:buNone/>
            </a:pPr>
            <a:endParaRPr lang="ar-MA" dirty="0" smtClean="0"/>
          </a:p>
        </p:txBody>
      </p:sp>
    </p:spTree>
    <p:extLst>
      <p:ext uri="{BB962C8B-B14F-4D97-AF65-F5344CB8AC3E}">
        <p14:creationId xmlns:p14="http://schemas.microsoft.com/office/powerpoint/2010/main" val="541347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MA" dirty="0" smtClean="0"/>
              <a:t>الإطار القانوني</a:t>
            </a:r>
            <a:endParaRPr lang="fr-FR" dirty="0" smtClean="0"/>
          </a:p>
        </p:txBody>
      </p:sp>
      <p:sp>
        <p:nvSpPr>
          <p:cNvPr id="3" name="Espace réservé du contenu 2"/>
          <p:cNvSpPr>
            <a:spLocks noGrp="1"/>
          </p:cNvSpPr>
          <p:nvPr>
            <p:ph idx="1"/>
          </p:nvPr>
        </p:nvSpPr>
        <p:spPr>
          <a:xfrm>
            <a:off x="457200" y="1600201"/>
            <a:ext cx="8229600" cy="1114420"/>
          </a:xfrm>
        </p:spPr>
        <p:txBody>
          <a:bodyPr/>
          <a:lstStyle/>
          <a:p>
            <a:pPr algn="r" rtl="1">
              <a:buNone/>
            </a:pPr>
            <a:r>
              <a:rPr lang="ar-MA" dirty="0" smtClean="0"/>
              <a:t>إن إنشاء أية مقاولة يقوم بالأساس على إعطائها إطارا قانونيا يمكنها من التطور في ظل القوانين الجاري </a:t>
            </a:r>
            <a:r>
              <a:rPr lang="ar-MA" dirty="0" err="1" smtClean="0"/>
              <a:t>بها</a:t>
            </a:r>
            <a:r>
              <a:rPr lang="ar-MA" dirty="0" smtClean="0"/>
              <a:t> العمل</a:t>
            </a:r>
            <a:endParaRPr lang="fr-FR" dirty="0"/>
          </a:p>
        </p:txBody>
      </p:sp>
      <p:graphicFrame>
        <p:nvGraphicFramePr>
          <p:cNvPr id="4" name="Diagramme 3"/>
          <p:cNvGraphicFramePr/>
          <p:nvPr/>
        </p:nvGraphicFramePr>
        <p:xfrm>
          <a:off x="642910" y="2285992"/>
          <a:ext cx="8072494" cy="4572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8693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ar-MA" dirty="0" smtClean="0"/>
              <a:t>شركات الرأسمال</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7229908"/>
              </p:ext>
            </p:extLst>
          </p:nvPr>
        </p:nvGraphicFramePr>
        <p:xfrm>
          <a:off x="428597" y="1571612"/>
          <a:ext cx="8501120" cy="5001179"/>
        </p:xfrm>
        <a:graphic>
          <a:graphicData uri="http://schemas.openxmlformats.org/drawingml/2006/table">
            <a:tbl>
              <a:tblPr/>
              <a:tblGrid>
                <a:gridCol w="1307864"/>
                <a:gridCol w="1671161"/>
                <a:gridCol w="1889138"/>
                <a:gridCol w="1453183"/>
                <a:gridCol w="1162549"/>
                <a:gridCol w="1017225"/>
              </a:tblGrid>
              <a:tr h="697852">
                <a:tc>
                  <a:txBody>
                    <a:bodyPr/>
                    <a:lstStyle/>
                    <a:p>
                      <a:pPr algn="ctr" rtl="1">
                        <a:lnSpc>
                          <a:spcPct val="115000"/>
                        </a:lnSpc>
                        <a:spcAft>
                          <a:spcPts val="0"/>
                        </a:spcAft>
                      </a:pPr>
                      <a:r>
                        <a:rPr lang="x-none" sz="1600" b="1" dirty="0">
                          <a:latin typeface="AdobeArabic-Bold"/>
                          <a:ea typeface="Calibri"/>
                          <a:cs typeface="AdobeArabic-Bold"/>
                        </a:rPr>
                        <a:t>تعيين المراقب على الحصص</a:t>
                      </a:r>
                      <a:endParaRPr lang="fr-FR"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x-none" sz="1600" b="1" dirty="0">
                          <a:latin typeface="AdobeArabic-Bold"/>
                          <a:ea typeface="Calibri"/>
                          <a:cs typeface="AdobeArabic-Bold"/>
                        </a:rPr>
                        <a:t>الرأسمال</a:t>
                      </a:r>
                      <a:endParaRPr lang="fr-FR"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x-none" sz="1600" b="1" dirty="0">
                          <a:latin typeface="AdobeArabic-Bold"/>
                          <a:ea typeface="Calibri"/>
                          <a:cs typeface="AdobeArabic-Bold"/>
                        </a:rPr>
                        <a:t>المسؤولية</a:t>
                      </a:r>
                      <a:endParaRPr lang="fr-FR"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x-none" sz="1600" b="1" dirty="0">
                          <a:latin typeface="AdobeArabic-Bold"/>
                          <a:ea typeface="Calibri"/>
                          <a:cs typeface="AdobeArabic-Bold"/>
                        </a:rPr>
                        <a:t>المساهمين</a:t>
                      </a:r>
                      <a:endParaRPr lang="fr-FR"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x-none" sz="1600" b="1" dirty="0">
                          <a:latin typeface="AdobeArabic-Bold"/>
                          <a:ea typeface="Calibri"/>
                          <a:cs typeface="AdobeArabic-Bold"/>
                        </a:rPr>
                        <a:t>التعريف</a:t>
                      </a:r>
                      <a:endParaRPr lang="fr-FR"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rtl="1">
                        <a:lnSpc>
                          <a:spcPct val="115000"/>
                        </a:lnSpc>
                        <a:spcAft>
                          <a:spcPts val="0"/>
                        </a:spcAft>
                      </a:pPr>
                      <a:endParaRPr lang="fr-FR"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679836">
                <a:tc>
                  <a:txBody>
                    <a:bodyPr/>
                    <a:lstStyle/>
                    <a:p>
                      <a:pPr algn="r" rtl="1">
                        <a:lnSpc>
                          <a:spcPct val="115000"/>
                        </a:lnSpc>
                        <a:spcAft>
                          <a:spcPts val="0"/>
                        </a:spcAft>
                      </a:pPr>
                      <a:r>
                        <a:rPr lang="x-none" sz="1400">
                          <a:latin typeface="AdobeArabic-Regular"/>
                          <a:ea typeface="Calibri"/>
                          <a:cs typeface="AdobeArabic-Regular"/>
                        </a:rPr>
                        <a:t>ضرورة تعيين المراقب على</a:t>
                      </a:r>
                      <a:endParaRPr lang="fr-FR" sz="1400">
                        <a:latin typeface="Calibri"/>
                        <a:ea typeface="Calibri"/>
                        <a:cs typeface="Arial"/>
                      </a:endParaRPr>
                    </a:p>
                    <a:p>
                      <a:pPr algn="r" rtl="1">
                        <a:lnSpc>
                          <a:spcPct val="115000"/>
                        </a:lnSpc>
                        <a:spcAft>
                          <a:spcPts val="0"/>
                        </a:spcAft>
                      </a:pPr>
                      <a:r>
                        <a:rPr lang="x-none" sz="1400">
                          <a:latin typeface="AdobeArabic-Regular"/>
                          <a:ea typeface="Calibri"/>
                          <a:cs typeface="AdobeArabic-Regular"/>
                        </a:rPr>
                        <a:t>الحصص من أجل المراقبة و تتبع</a:t>
                      </a:r>
                      <a:endParaRPr lang="fr-FR" sz="1400">
                        <a:latin typeface="Calibri"/>
                        <a:ea typeface="Calibri"/>
                        <a:cs typeface="Arial"/>
                      </a:endParaRPr>
                    </a:p>
                    <a:p>
                      <a:pPr algn="r" rtl="1">
                        <a:lnSpc>
                          <a:spcPct val="115000"/>
                        </a:lnSpc>
                        <a:spcAft>
                          <a:spcPts val="0"/>
                        </a:spcAft>
                      </a:pPr>
                      <a:r>
                        <a:rPr lang="x-none" sz="1400">
                          <a:latin typeface="AdobeArabic-Regular"/>
                          <a:ea typeface="Calibri"/>
                          <a:cs typeface="AdobeArabic-Regular"/>
                        </a:rPr>
                        <a:t>الحسابات</a:t>
                      </a:r>
                      <a:endParaRPr lang="fr-FR"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400" dirty="0">
                          <a:latin typeface="AdobeArabic-Regular"/>
                          <a:ea typeface="Calibri"/>
                          <a:cs typeface="AdobeArabic-Regular"/>
                        </a:rPr>
                        <a:t>على الأقل</a:t>
                      </a:r>
                      <a:r>
                        <a:rPr lang="fr-FR" sz="1400" dirty="0">
                          <a:latin typeface="AdobeArabic-Regular"/>
                          <a:ea typeface="Calibri"/>
                          <a:cs typeface="Arial"/>
                        </a:rPr>
                        <a:t> 300.000 </a:t>
                      </a:r>
                      <a:r>
                        <a:rPr lang="x-none" sz="1400" dirty="0">
                          <a:latin typeface="AdobeArabic-Regular"/>
                          <a:ea typeface="Calibri"/>
                          <a:cs typeface="AdobeArabic-Regular"/>
                        </a:rPr>
                        <a:t>درهم</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دون حساب </a:t>
                      </a:r>
                      <a:r>
                        <a:rPr lang="x-none" sz="1400" dirty="0" err="1">
                          <a:latin typeface="AdobeArabic-Regular"/>
                          <a:ea typeface="Calibri"/>
                          <a:cs typeface="AdobeArabic-Regular"/>
                        </a:rPr>
                        <a:t>الإدخار</a:t>
                      </a:r>
                      <a:endParaRPr lang="fr-FR" sz="1400" dirty="0">
                        <a:latin typeface="Calibri"/>
                        <a:ea typeface="Calibri"/>
                        <a:cs typeface="Arial"/>
                      </a:endParaRPr>
                    </a:p>
                    <a:p>
                      <a:pPr marL="0" marR="0" indent="0" algn="r" defTabSz="914400" rtl="1" eaLnBrk="1" fontAlgn="auto" latinLnBrk="0" hangingPunct="1">
                        <a:lnSpc>
                          <a:spcPct val="115000"/>
                        </a:lnSpc>
                        <a:spcBef>
                          <a:spcPts val="0"/>
                        </a:spcBef>
                        <a:spcAft>
                          <a:spcPts val="0"/>
                        </a:spcAft>
                        <a:buClrTx/>
                        <a:buSzTx/>
                        <a:buFontTx/>
                        <a:buNone/>
                        <a:tabLst/>
                        <a:defRPr/>
                      </a:pPr>
                      <a:r>
                        <a:rPr lang="x-none" sz="1400" dirty="0">
                          <a:latin typeface="AdobeArabic-Regular"/>
                          <a:ea typeface="Calibri"/>
                          <a:cs typeface="AdobeArabic-Regular"/>
                        </a:rPr>
                        <a:t>على الأكثر</a:t>
                      </a:r>
                      <a:r>
                        <a:rPr lang="fr-FR" sz="1400" dirty="0">
                          <a:latin typeface="AdobeArabic-Regular"/>
                          <a:ea typeface="Calibri"/>
                          <a:cs typeface="Arial"/>
                        </a:rPr>
                        <a:t> </a:t>
                      </a:r>
                      <a:r>
                        <a:rPr lang="fr-FR" sz="1400" dirty="0" smtClean="0">
                          <a:latin typeface="AdobeArabic-Regular"/>
                          <a:ea typeface="Calibri"/>
                          <a:cs typeface="Arial"/>
                        </a:rPr>
                        <a:t>3 000 </a:t>
                      </a:r>
                      <a:r>
                        <a:rPr lang="fr-FR" sz="1400" dirty="0" err="1" smtClean="0">
                          <a:latin typeface="AdobeArabic-Regular"/>
                          <a:ea typeface="Calibri"/>
                          <a:cs typeface="Arial"/>
                        </a:rPr>
                        <a:t>000</a:t>
                      </a:r>
                      <a:r>
                        <a:rPr lang="fr-FR" sz="1400" dirty="0" smtClean="0">
                          <a:latin typeface="AdobeArabic-Regular"/>
                          <a:ea typeface="Calibri"/>
                          <a:cs typeface="Arial"/>
                        </a:rPr>
                        <a:t> </a:t>
                      </a:r>
                      <a:r>
                        <a:rPr lang="x-none" sz="1400" dirty="0" smtClean="0">
                          <a:latin typeface="AdobeArabic-Regular"/>
                          <a:ea typeface="Calibri"/>
                          <a:cs typeface="AdobeArabic-Regular"/>
                        </a:rPr>
                        <a:t>مع</a:t>
                      </a:r>
                      <a:r>
                        <a:rPr lang="fr-FR" sz="1400" dirty="0" smtClean="0">
                          <a:latin typeface="AdobeArabic-Regular"/>
                          <a:ea typeface="Calibri"/>
                          <a:cs typeface="AdobeArabic-Regular"/>
                        </a:rPr>
                        <a:t> </a:t>
                      </a:r>
                      <a:r>
                        <a:rPr lang="x-none" sz="1400" dirty="0" smtClean="0">
                          <a:latin typeface="AdobeArabic-Regular"/>
                          <a:ea typeface="Calibri"/>
                          <a:cs typeface="AdobeArabic-Regular"/>
                        </a:rPr>
                        <a:t>احتساب </a:t>
                      </a:r>
                      <a:r>
                        <a:rPr lang="x-none" sz="1400" dirty="0" err="1" smtClean="0">
                          <a:latin typeface="AdobeArabic-Regular"/>
                          <a:ea typeface="Calibri"/>
                          <a:cs typeface="AdobeArabic-Regular"/>
                        </a:rPr>
                        <a:t>الإدخار</a:t>
                      </a:r>
                      <a:endParaRPr lang="fr-FR" sz="1400" dirty="0" smtClean="0">
                        <a:latin typeface="+mn-lt"/>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400" dirty="0">
                          <a:latin typeface="AdobeArabic-Regular"/>
                          <a:ea typeface="Calibri"/>
                          <a:cs typeface="AdobeArabic-Regular"/>
                        </a:rPr>
                        <a:t>المساهمون لا يتحملون الخسارة</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إلا بنسبة وقدر مساهمتهم في</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رأس المال</a:t>
                      </a:r>
                      <a:endParaRPr lang="fr-FR"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400">
                          <a:latin typeface="AdobeArabic-Regular"/>
                          <a:ea typeface="Calibri"/>
                          <a:cs typeface="AdobeArabic-Regular"/>
                        </a:rPr>
                        <a:t>خمسة مساهمين على الأقل</a:t>
                      </a:r>
                      <a:endParaRPr lang="fr-FR"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400">
                          <a:latin typeface="AdobeArabic-Regular"/>
                          <a:ea typeface="Calibri"/>
                          <a:cs typeface="AdobeArabic-Regular"/>
                        </a:rPr>
                        <a:t>هي شركة مجهولة الإسم</a:t>
                      </a:r>
                      <a:endParaRPr lang="fr-FR" sz="1400">
                        <a:latin typeface="Calibri"/>
                        <a:ea typeface="Calibri"/>
                        <a:cs typeface="Arial"/>
                      </a:endParaRPr>
                    </a:p>
                    <a:p>
                      <a:pPr algn="r" rtl="1">
                        <a:lnSpc>
                          <a:spcPct val="115000"/>
                        </a:lnSpc>
                        <a:spcAft>
                          <a:spcPts val="0"/>
                        </a:spcAft>
                      </a:pPr>
                      <a:r>
                        <a:rPr lang="x-none" sz="1400">
                          <a:latin typeface="AdobeArabic-Regular"/>
                          <a:ea typeface="Calibri"/>
                          <a:cs typeface="AdobeArabic-Regular"/>
                        </a:rPr>
                        <a:t>وشركة ذات رأس مال</a:t>
                      </a:r>
                      <a:endParaRPr lang="fr-FR" sz="14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x-none" sz="1600" b="1" dirty="0">
                          <a:latin typeface="AdobeArabic-Bold"/>
                          <a:ea typeface="Calibri"/>
                          <a:cs typeface="AdobeArabic-Bold"/>
                        </a:rPr>
                        <a:t>الشركة المجهولة</a:t>
                      </a:r>
                      <a:endParaRPr lang="fr-FR" sz="1600" dirty="0">
                        <a:latin typeface="Calibri"/>
                        <a:ea typeface="Calibri"/>
                        <a:cs typeface="Arial"/>
                      </a:endParaRPr>
                    </a:p>
                    <a:p>
                      <a:pPr algn="ctr" rtl="1">
                        <a:lnSpc>
                          <a:spcPct val="115000"/>
                        </a:lnSpc>
                        <a:spcAft>
                          <a:spcPts val="0"/>
                        </a:spcAft>
                      </a:pPr>
                      <a:r>
                        <a:rPr lang="x-none" sz="1600" b="1" dirty="0" err="1">
                          <a:latin typeface="AdobeArabic-Bold"/>
                          <a:ea typeface="Calibri"/>
                          <a:cs typeface="AdobeArabic-Bold"/>
                        </a:rPr>
                        <a:t>الإسم</a:t>
                      </a:r>
                      <a:endParaRPr lang="fr-FR"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0096">
                <a:tc>
                  <a:txBody>
                    <a:bodyPr/>
                    <a:lstStyle/>
                    <a:p>
                      <a:pPr algn="r" rtl="1">
                        <a:lnSpc>
                          <a:spcPct val="115000"/>
                        </a:lnSpc>
                        <a:spcAft>
                          <a:spcPts val="0"/>
                        </a:spcAft>
                      </a:pPr>
                      <a:r>
                        <a:rPr lang="x-none" sz="1400" dirty="0">
                          <a:latin typeface="AdobeArabic-Regular"/>
                          <a:ea typeface="Calibri"/>
                          <a:cs typeface="AdobeArabic-Regular"/>
                        </a:rPr>
                        <a:t>ضروري عندما يكون رأس المال</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يفوق</a:t>
                      </a:r>
                      <a:r>
                        <a:rPr lang="fr-FR" sz="1400" dirty="0">
                          <a:latin typeface="AdobeArabic-Regular"/>
                          <a:ea typeface="Calibri"/>
                          <a:cs typeface="Arial"/>
                        </a:rPr>
                        <a:t> 50 </a:t>
                      </a:r>
                      <a:r>
                        <a:rPr lang="x-none" sz="1400" dirty="0">
                          <a:latin typeface="AdobeArabic-Regular"/>
                          <a:ea typeface="Calibri"/>
                          <a:cs typeface="AdobeArabic-Regular"/>
                        </a:rPr>
                        <a:t>مليون درهم</a:t>
                      </a:r>
                      <a:endParaRPr lang="fr-FR"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1">
                        <a:lnSpc>
                          <a:spcPct val="115000"/>
                        </a:lnSpc>
                        <a:spcAft>
                          <a:spcPts val="0"/>
                        </a:spcAft>
                      </a:pPr>
                      <a:endParaRPr lang="fr-FR"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400" dirty="0">
                          <a:latin typeface="AdobeArabic-Regular"/>
                          <a:ea typeface="Calibri"/>
                          <a:cs typeface="AdobeArabic-Regular"/>
                        </a:rPr>
                        <a:t>المساهمون لا يتحملون الخسائر</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إلا في حدود حصصهم</a:t>
                      </a:r>
                      <a:r>
                        <a:rPr lang="fr-FR" sz="1400" dirty="0">
                          <a:latin typeface="AdobeArabic-Regular"/>
                          <a:ea typeface="Calibri"/>
                          <a:cs typeface="Arial"/>
                        </a:rPr>
                        <a:t>.</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في حالة المساهمة بالمنقولات</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يكون المساهمون </a:t>
                      </a:r>
                      <a:r>
                        <a:rPr lang="x-none" sz="1400" dirty="0" err="1">
                          <a:latin typeface="AdobeArabic-Regular"/>
                          <a:ea typeface="Calibri"/>
                          <a:cs typeface="AdobeArabic-Regular"/>
                        </a:rPr>
                        <a:t>مسؤولون</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تضامنيا عن القيمة المخصصة</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لهاته الحصص</a:t>
                      </a:r>
                      <a:endParaRPr lang="fr-FR"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400" dirty="0">
                          <a:latin typeface="AdobeArabic-Regular"/>
                          <a:ea typeface="Calibri"/>
                          <a:cs typeface="AdobeArabic-Regular"/>
                        </a:rPr>
                        <a:t>من مساهم إلى مساهمين</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على الأقل </a:t>
                      </a:r>
                      <a:r>
                        <a:rPr lang="x-none" sz="1400" dirty="0" err="1">
                          <a:latin typeface="AdobeArabic-Regular"/>
                          <a:ea typeface="Calibri"/>
                          <a:cs typeface="AdobeArabic-Regular"/>
                        </a:rPr>
                        <a:t>و</a:t>
                      </a:r>
                      <a:r>
                        <a:rPr lang="x-none" sz="1400" dirty="0">
                          <a:latin typeface="AdobeArabic-Regular"/>
                          <a:ea typeface="Calibri"/>
                          <a:cs typeface="AdobeArabic-Regular"/>
                        </a:rPr>
                        <a:t> خمسون</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مساهما على الأكثر</a:t>
                      </a:r>
                      <a:endParaRPr lang="fr-FR"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400" dirty="0">
                          <a:latin typeface="AdobeArabic-Regular"/>
                          <a:ea typeface="Calibri"/>
                          <a:cs typeface="AdobeArabic-Regular"/>
                        </a:rPr>
                        <a:t>هي شركة محدودة</a:t>
                      </a:r>
                      <a:endParaRPr lang="fr-FR" sz="1400" dirty="0">
                        <a:latin typeface="Calibri"/>
                        <a:ea typeface="Calibri"/>
                        <a:cs typeface="Arial"/>
                      </a:endParaRPr>
                    </a:p>
                    <a:p>
                      <a:pPr algn="r" rtl="1">
                        <a:lnSpc>
                          <a:spcPct val="115000"/>
                        </a:lnSpc>
                        <a:spcAft>
                          <a:spcPts val="0"/>
                        </a:spcAft>
                      </a:pPr>
                      <a:r>
                        <a:rPr lang="x-none" sz="1400" dirty="0">
                          <a:latin typeface="AdobeArabic-Regular"/>
                          <a:ea typeface="Calibri"/>
                          <a:cs typeface="AdobeArabic-Regular"/>
                        </a:rPr>
                        <a:t>المسؤولية ذات طابع تجاري</a:t>
                      </a:r>
                      <a:endParaRPr lang="fr-FR" sz="14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x-none" sz="1600" b="1" dirty="0">
                          <a:latin typeface="AdobeArabic-Bold"/>
                          <a:ea typeface="Calibri"/>
                          <a:cs typeface="AdobeArabic-Bold"/>
                        </a:rPr>
                        <a:t>الشركة ذات</a:t>
                      </a:r>
                      <a:endParaRPr lang="fr-FR" sz="1600" dirty="0">
                        <a:latin typeface="Calibri"/>
                        <a:ea typeface="Calibri"/>
                        <a:cs typeface="Arial"/>
                      </a:endParaRPr>
                    </a:p>
                    <a:p>
                      <a:pPr algn="ctr" rtl="1">
                        <a:lnSpc>
                          <a:spcPct val="115000"/>
                        </a:lnSpc>
                        <a:spcAft>
                          <a:spcPts val="0"/>
                        </a:spcAft>
                      </a:pPr>
                      <a:r>
                        <a:rPr lang="x-none" sz="1600" b="1" dirty="0">
                          <a:latin typeface="AdobeArabic-Bold"/>
                          <a:ea typeface="Calibri"/>
                          <a:cs typeface="AdobeArabic-Bold"/>
                        </a:rPr>
                        <a:t>المسؤولية</a:t>
                      </a:r>
                      <a:endParaRPr lang="fr-FR" sz="1600" dirty="0">
                        <a:latin typeface="Calibri"/>
                        <a:ea typeface="Calibri"/>
                        <a:cs typeface="Arial"/>
                      </a:endParaRPr>
                    </a:p>
                    <a:p>
                      <a:pPr algn="ctr" rtl="1">
                        <a:lnSpc>
                          <a:spcPct val="115000"/>
                        </a:lnSpc>
                        <a:spcAft>
                          <a:spcPts val="0"/>
                        </a:spcAft>
                      </a:pPr>
                      <a:r>
                        <a:rPr lang="x-none" sz="1600" b="1" dirty="0">
                          <a:latin typeface="AdobeArabic-Bold"/>
                          <a:ea typeface="Calibri"/>
                          <a:cs typeface="AdobeArabic-Bold"/>
                        </a:rPr>
                        <a:t>المحدودة</a:t>
                      </a:r>
                      <a:endParaRPr lang="fr-FR" sz="1600" dirty="0">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04994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ar-MA" dirty="0" smtClean="0"/>
              <a:t>شركات الأشخاص</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450307802"/>
              </p:ext>
            </p:extLst>
          </p:nvPr>
        </p:nvGraphicFramePr>
        <p:xfrm>
          <a:off x="214284" y="1340768"/>
          <a:ext cx="8678197" cy="5958840"/>
        </p:xfrm>
        <a:graphic>
          <a:graphicData uri="http://schemas.openxmlformats.org/drawingml/2006/table">
            <a:tbl>
              <a:tblPr/>
              <a:tblGrid>
                <a:gridCol w="995857"/>
                <a:gridCol w="1385787"/>
                <a:gridCol w="1280988"/>
                <a:gridCol w="1625652"/>
                <a:gridCol w="987712"/>
                <a:gridCol w="1385248"/>
                <a:gridCol w="1016953"/>
              </a:tblGrid>
              <a:tr h="1016584">
                <a:tc>
                  <a:txBody>
                    <a:bodyPr/>
                    <a:lstStyle/>
                    <a:p>
                      <a:pPr algn="ctr" rtl="1">
                        <a:lnSpc>
                          <a:spcPct val="115000"/>
                        </a:lnSpc>
                        <a:spcAft>
                          <a:spcPts val="0"/>
                        </a:spcAft>
                      </a:pPr>
                      <a:r>
                        <a:rPr lang="x-none" sz="1600" b="1" dirty="0">
                          <a:latin typeface="AdobeArabic-Bold"/>
                          <a:ea typeface="Calibri"/>
                          <a:cs typeface="AdobeArabic-Bold"/>
                        </a:rPr>
                        <a:t>تعيين المراقب على الحصص</a:t>
                      </a:r>
                      <a:endParaRPr lang="fr-FR" sz="16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ar-MA" sz="1600" b="1" kern="1200" baseline="0" dirty="0" err="1" smtClean="0">
                          <a:solidFill>
                            <a:schemeClr val="tx1"/>
                          </a:solidFill>
                          <a:latin typeface="+mn-lt"/>
                          <a:ea typeface="+mn-ea"/>
                          <a:cs typeface="+mn-cs"/>
                        </a:rPr>
                        <a:t>إسم</a:t>
                      </a:r>
                      <a:r>
                        <a:rPr lang="ar-MA" sz="1600" b="1" kern="1200" baseline="0" dirty="0" smtClean="0">
                          <a:solidFill>
                            <a:schemeClr val="tx1"/>
                          </a:solidFill>
                          <a:latin typeface="+mn-lt"/>
                          <a:ea typeface="+mn-ea"/>
                          <a:cs typeface="+mn-cs"/>
                        </a:rPr>
                        <a:t> الشركة</a:t>
                      </a:r>
                      <a:endParaRPr lang="fr-FR" sz="16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x-none" sz="1600" b="1" dirty="0">
                          <a:latin typeface="AdobeArabic-Bold"/>
                          <a:ea typeface="Calibri"/>
                          <a:cs typeface="AdobeArabic-Bold"/>
                        </a:rPr>
                        <a:t>الرأسمال</a:t>
                      </a:r>
                      <a:endParaRPr lang="fr-FR" sz="16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x-none" sz="1600" b="1" dirty="0">
                          <a:latin typeface="AdobeArabic-Bold"/>
                          <a:ea typeface="Calibri"/>
                          <a:cs typeface="AdobeArabic-Bold"/>
                        </a:rPr>
                        <a:t>المسؤولية</a:t>
                      </a:r>
                      <a:endParaRPr lang="fr-FR" sz="16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x-none" sz="1600" b="1" dirty="0">
                          <a:latin typeface="AdobeArabic-Bold"/>
                          <a:ea typeface="Calibri"/>
                          <a:cs typeface="AdobeArabic-Bold"/>
                        </a:rPr>
                        <a:t>المساهمين</a:t>
                      </a:r>
                      <a:endParaRPr lang="fr-FR" sz="16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r>
                        <a:rPr lang="x-none" sz="1600" b="1" dirty="0">
                          <a:latin typeface="AdobeArabic-Bold"/>
                          <a:ea typeface="Calibri"/>
                          <a:cs typeface="AdobeArabic-Bold"/>
                        </a:rPr>
                        <a:t>التعريف</a:t>
                      </a:r>
                      <a:endParaRPr lang="fr-FR" sz="16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rtl="0">
                        <a:lnSpc>
                          <a:spcPct val="115000"/>
                        </a:lnSpc>
                        <a:spcAft>
                          <a:spcPts val="0"/>
                        </a:spcAft>
                      </a:pPr>
                      <a:endParaRPr lang="fr-FR" sz="16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143656">
                <a:tc>
                  <a:txBody>
                    <a:bodyPr/>
                    <a:lstStyle/>
                    <a:p>
                      <a:pPr algn="r" rtl="1">
                        <a:lnSpc>
                          <a:spcPct val="115000"/>
                        </a:lnSpc>
                        <a:spcAft>
                          <a:spcPts val="0"/>
                        </a:spcAft>
                      </a:pPr>
                      <a:r>
                        <a:rPr lang="x-none" sz="1200">
                          <a:latin typeface="AdobeArabic-Regular"/>
                          <a:ea typeface="Calibri"/>
                          <a:cs typeface="AdobeArabic-Regular"/>
                        </a:rPr>
                        <a:t>ضروري عندما يكون</a:t>
                      </a:r>
                      <a:endParaRPr lang="fr-FR" sz="1200">
                        <a:latin typeface="Calibri"/>
                        <a:ea typeface="Calibri"/>
                        <a:cs typeface="Arial"/>
                      </a:endParaRPr>
                    </a:p>
                    <a:p>
                      <a:pPr algn="r" rtl="1">
                        <a:lnSpc>
                          <a:spcPct val="115000"/>
                        </a:lnSpc>
                        <a:spcAft>
                          <a:spcPts val="0"/>
                        </a:spcAft>
                      </a:pPr>
                      <a:r>
                        <a:rPr lang="x-none" sz="1200">
                          <a:latin typeface="AdobeArabic-Regular"/>
                          <a:ea typeface="Calibri"/>
                          <a:cs typeface="AdobeArabic-Regular"/>
                        </a:rPr>
                        <a:t>رأس المال يفوق</a:t>
                      </a:r>
                      <a:r>
                        <a:rPr lang="fr-FR" sz="1200">
                          <a:latin typeface="AdobeArabic-Regular"/>
                          <a:ea typeface="Calibri"/>
                          <a:cs typeface="Arial"/>
                        </a:rPr>
                        <a:t> 50</a:t>
                      </a:r>
                      <a:endParaRPr lang="fr-FR" sz="1200">
                        <a:latin typeface="Calibri"/>
                        <a:ea typeface="Calibri"/>
                        <a:cs typeface="Arial"/>
                      </a:endParaRPr>
                    </a:p>
                    <a:p>
                      <a:pPr algn="r" rtl="1">
                        <a:lnSpc>
                          <a:spcPct val="115000"/>
                        </a:lnSpc>
                        <a:spcAft>
                          <a:spcPts val="0"/>
                        </a:spcAft>
                      </a:pPr>
                      <a:r>
                        <a:rPr lang="x-none" sz="1200">
                          <a:latin typeface="AdobeArabic-Regular"/>
                          <a:ea typeface="Calibri"/>
                          <a:cs typeface="AdobeArabic-Regular"/>
                        </a:rPr>
                        <a:t>مليون درهم</a:t>
                      </a:r>
                      <a:endParaRPr lang="fr-FR" sz="120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dirty="0">
                          <a:latin typeface="AdobeArabic-Regular"/>
                          <a:ea typeface="Calibri"/>
                          <a:cs typeface="AdobeArabic-Regular"/>
                        </a:rPr>
                        <a:t>تسمى الشركة باسم</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أحد المساهمين أو</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أسماء عدة شركاء</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متبوعا بنوعية الشركة</a:t>
                      </a:r>
                      <a:endParaRPr lang="fr-FR" sz="1200" dirty="0">
                        <a:latin typeface="Calibri"/>
                        <a:ea typeface="Calibri"/>
                        <a:cs typeface="Arial"/>
                      </a:endParaRPr>
                    </a:p>
                    <a:p>
                      <a:pPr algn="r" rtl="1">
                        <a:lnSpc>
                          <a:spcPct val="115000"/>
                        </a:lnSpc>
                        <a:spcAft>
                          <a:spcPts val="0"/>
                        </a:spcAft>
                      </a:pPr>
                      <a:r>
                        <a:rPr lang="fr-FR" sz="1200" dirty="0">
                          <a:latin typeface="AdobeArabic-Regular"/>
                          <a:ea typeface="Calibri"/>
                          <a:cs typeface="Arial"/>
                        </a:rPr>
                        <a:t>)</a:t>
                      </a:r>
                      <a:r>
                        <a:rPr lang="x-none" sz="1200" dirty="0">
                          <a:latin typeface="AdobeArabic-Regular"/>
                          <a:ea typeface="Calibri"/>
                          <a:cs typeface="AdobeArabic-Regular"/>
                        </a:rPr>
                        <a:t>شركة المساهمة</a:t>
                      </a:r>
                      <a:r>
                        <a:rPr lang="fr-FR" sz="1200" dirty="0">
                          <a:latin typeface="AdobeArabic-Regular"/>
                          <a:ea typeface="Calibri"/>
                          <a:cs typeface="Arial"/>
                        </a:rPr>
                        <a:t>(</a:t>
                      </a:r>
                      <a:endParaRPr lang="fr-FR" sz="12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dirty="0">
                          <a:latin typeface="AdobeArabic-Regular"/>
                          <a:ea typeface="Calibri"/>
                          <a:cs typeface="AdobeArabic-Regular"/>
                        </a:rPr>
                        <a:t>لا يوجد أي رأسمال</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أدنى أو أعلى</a:t>
                      </a:r>
                      <a:endParaRPr lang="fr-FR" sz="12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dirty="0">
                          <a:latin typeface="AdobeArabic-Regular"/>
                          <a:ea typeface="Calibri"/>
                          <a:cs typeface="AdobeArabic-Regular"/>
                        </a:rPr>
                        <a:t>شخصية وتضامنية بعد</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تحقيق ثروة اجتماعية</a:t>
                      </a:r>
                      <a:endParaRPr lang="fr-FR" sz="12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a:latin typeface="AdobeArabic-Regular"/>
                          <a:ea typeface="Calibri"/>
                          <a:cs typeface="AdobeArabic-Regular"/>
                        </a:rPr>
                        <a:t>على الأقل شخصين</a:t>
                      </a:r>
                      <a:endParaRPr lang="fr-FR" sz="1200">
                        <a:latin typeface="Calibri"/>
                        <a:ea typeface="Calibri"/>
                        <a:cs typeface="Arial"/>
                      </a:endParaRPr>
                    </a:p>
                    <a:p>
                      <a:pPr algn="r" rtl="1">
                        <a:lnSpc>
                          <a:spcPct val="115000"/>
                        </a:lnSpc>
                        <a:spcAft>
                          <a:spcPts val="0"/>
                        </a:spcAft>
                      </a:pPr>
                      <a:r>
                        <a:rPr lang="x-none" sz="1200">
                          <a:latin typeface="AdobeArabic-Regular"/>
                          <a:ea typeface="Calibri"/>
                          <a:cs typeface="AdobeArabic-Regular"/>
                        </a:rPr>
                        <a:t>طبيعيين أو معنويين</a:t>
                      </a:r>
                      <a:endParaRPr lang="fr-FR" sz="1200">
                        <a:latin typeface="Calibri"/>
                        <a:ea typeface="Calibri"/>
                        <a:cs typeface="Arial"/>
                      </a:endParaRPr>
                    </a:p>
                    <a:p>
                      <a:pPr algn="r" rtl="1">
                        <a:lnSpc>
                          <a:spcPct val="115000"/>
                        </a:lnSpc>
                        <a:spcAft>
                          <a:spcPts val="0"/>
                        </a:spcAft>
                      </a:pPr>
                      <a:r>
                        <a:rPr lang="x-none" sz="1200">
                          <a:latin typeface="AdobeArabic-Regular"/>
                          <a:ea typeface="Calibri"/>
                          <a:cs typeface="AdobeArabic-Regular"/>
                        </a:rPr>
                        <a:t>يحملون صفة التاجر</a:t>
                      </a:r>
                      <a:endParaRPr lang="fr-FR" sz="120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b="0" dirty="0">
                          <a:latin typeface="AdobeArabic-Bold"/>
                          <a:ea typeface="Calibri"/>
                          <a:cs typeface="AdobeArabic-Bold"/>
                        </a:rPr>
                        <a:t>هي شركة كل</a:t>
                      </a:r>
                      <a:endParaRPr lang="fr-FR" sz="1200" b="0" dirty="0">
                        <a:latin typeface="Calibri"/>
                        <a:ea typeface="Calibri"/>
                        <a:cs typeface="Arial"/>
                      </a:endParaRPr>
                    </a:p>
                    <a:p>
                      <a:pPr algn="r" rtl="1">
                        <a:lnSpc>
                          <a:spcPct val="115000"/>
                        </a:lnSpc>
                        <a:spcAft>
                          <a:spcPts val="0"/>
                        </a:spcAft>
                      </a:pPr>
                      <a:r>
                        <a:rPr lang="x-none" sz="1200" b="0" dirty="0">
                          <a:latin typeface="AdobeArabic-Bold"/>
                          <a:ea typeface="Calibri"/>
                          <a:cs typeface="AdobeArabic-Bold"/>
                        </a:rPr>
                        <a:t>المساهمين فيها تجار</a:t>
                      </a:r>
                      <a:endParaRPr lang="fr-FR" sz="1200" b="0" dirty="0">
                        <a:latin typeface="Calibri"/>
                        <a:ea typeface="Calibri"/>
                        <a:cs typeface="Arial"/>
                      </a:endParaRPr>
                    </a:p>
                    <a:p>
                      <a:pPr algn="r" rtl="1">
                        <a:lnSpc>
                          <a:spcPct val="115000"/>
                        </a:lnSpc>
                        <a:spcAft>
                          <a:spcPts val="0"/>
                        </a:spcAft>
                      </a:pPr>
                      <a:r>
                        <a:rPr lang="x-none" sz="1200" b="0" dirty="0">
                          <a:latin typeface="AdobeArabic-Bold"/>
                          <a:ea typeface="Calibri"/>
                          <a:cs typeface="AdobeArabic-Bold"/>
                        </a:rPr>
                        <a:t>ويتحملون معا ضمنيا</a:t>
                      </a:r>
                      <a:endParaRPr lang="fr-FR" sz="1200" b="0" dirty="0">
                        <a:latin typeface="Calibri"/>
                        <a:ea typeface="Calibri"/>
                        <a:cs typeface="Arial"/>
                      </a:endParaRPr>
                    </a:p>
                    <a:p>
                      <a:pPr algn="r" rtl="1">
                        <a:lnSpc>
                          <a:spcPct val="115000"/>
                        </a:lnSpc>
                        <a:spcAft>
                          <a:spcPts val="0"/>
                        </a:spcAft>
                      </a:pPr>
                      <a:r>
                        <a:rPr lang="x-none" sz="1200" b="0" dirty="0">
                          <a:latin typeface="AdobeArabic-Bold"/>
                          <a:ea typeface="Calibri"/>
                          <a:cs typeface="AdobeArabic-Bold"/>
                        </a:rPr>
                        <a:t>وتضامنيا الديون</a:t>
                      </a:r>
                      <a:endParaRPr lang="fr-FR" sz="1200" b="0" dirty="0">
                        <a:latin typeface="Calibri"/>
                        <a:ea typeface="Calibri"/>
                        <a:cs typeface="Arial"/>
                      </a:endParaRPr>
                    </a:p>
                    <a:p>
                      <a:pPr algn="r" rtl="1">
                        <a:lnSpc>
                          <a:spcPct val="115000"/>
                        </a:lnSpc>
                        <a:spcAft>
                          <a:spcPts val="0"/>
                        </a:spcAft>
                      </a:pPr>
                      <a:r>
                        <a:rPr lang="x-none" sz="1200" b="0" dirty="0" err="1">
                          <a:latin typeface="AdobeArabic-Bold"/>
                          <a:ea typeface="Calibri"/>
                          <a:cs typeface="AdobeArabic-Bold"/>
                        </a:rPr>
                        <a:t>الإجتماعية</a:t>
                      </a:r>
                      <a:endParaRPr lang="fr-FR" sz="1200" b="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x-none" sz="1200" b="1">
                          <a:solidFill>
                            <a:srgbClr val="58595B"/>
                          </a:solidFill>
                          <a:latin typeface="AdobeArabic-Bold"/>
                          <a:ea typeface="Calibri"/>
                          <a:cs typeface="AdobeArabic-Bold"/>
                        </a:rPr>
                        <a:t>شركة مساهمة</a:t>
                      </a:r>
                      <a:endParaRPr lang="fr-FR" sz="1200">
                        <a:latin typeface="Calibri"/>
                        <a:ea typeface="Calibri"/>
                        <a:cs typeface="Arial"/>
                      </a:endParaRPr>
                    </a:p>
                  </a:txBody>
                  <a:tcPr marL="35979" marR="35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4875">
                <a:tc>
                  <a:txBody>
                    <a:bodyPr/>
                    <a:lstStyle/>
                    <a:p>
                      <a:pPr algn="r" rtl="1">
                        <a:lnSpc>
                          <a:spcPct val="115000"/>
                        </a:lnSpc>
                        <a:spcAft>
                          <a:spcPts val="0"/>
                        </a:spcAft>
                      </a:pPr>
                      <a:r>
                        <a:rPr lang="x-none" sz="1200">
                          <a:latin typeface="AdobeArabic-Regular"/>
                          <a:ea typeface="Calibri"/>
                          <a:cs typeface="AdobeArabic-Regular"/>
                        </a:rPr>
                        <a:t>ضرورة تعيين المراقب</a:t>
                      </a:r>
                      <a:endParaRPr lang="fr-FR" sz="1200">
                        <a:latin typeface="Calibri"/>
                        <a:ea typeface="Calibri"/>
                        <a:cs typeface="Arial"/>
                      </a:endParaRPr>
                    </a:p>
                    <a:p>
                      <a:pPr algn="r" rtl="1">
                        <a:lnSpc>
                          <a:spcPct val="115000"/>
                        </a:lnSpc>
                        <a:spcAft>
                          <a:spcPts val="0"/>
                        </a:spcAft>
                      </a:pPr>
                      <a:r>
                        <a:rPr lang="x-none" sz="1200">
                          <a:latin typeface="AdobeArabic-Regular"/>
                          <a:ea typeface="Calibri"/>
                          <a:cs typeface="AdobeArabic-Regular"/>
                        </a:rPr>
                        <a:t>من أجل المراقبة</a:t>
                      </a:r>
                      <a:endParaRPr lang="fr-FR" sz="1200">
                        <a:latin typeface="Calibri"/>
                        <a:ea typeface="Calibri"/>
                        <a:cs typeface="Arial"/>
                      </a:endParaRPr>
                    </a:p>
                    <a:p>
                      <a:pPr algn="r" rtl="1">
                        <a:lnSpc>
                          <a:spcPct val="115000"/>
                        </a:lnSpc>
                        <a:spcAft>
                          <a:spcPts val="0"/>
                        </a:spcAft>
                      </a:pPr>
                      <a:r>
                        <a:rPr lang="x-none" sz="1200">
                          <a:latin typeface="AdobeArabic-Regular"/>
                          <a:ea typeface="Calibri"/>
                          <a:cs typeface="AdobeArabic-Regular"/>
                        </a:rPr>
                        <a:t>والتتبع الحسابات</a:t>
                      </a:r>
                      <a:endParaRPr lang="fr-FR" sz="120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dirty="0">
                          <a:latin typeface="AdobeArabic-Regular"/>
                          <a:ea typeface="Calibri"/>
                          <a:cs typeface="AdobeArabic-Regular"/>
                        </a:rPr>
                        <a:t>تسمى الشركة باسم</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أحد المساهمين أو</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أسماء عدة شركاء</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متبوعا بنوعية الشركة</a:t>
                      </a:r>
                      <a:endParaRPr lang="fr-FR" sz="1200" dirty="0">
                        <a:latin typeface="Calibri"/>
                        <a:ea typeface="Calibri"/>
                        <a:cs typeface="Arial"/>
                      </a:endParaRPr>
                    </a:p>
                    <a:p>
                      <a:pPr algn="r" rtl="1">
                        <a:lnSpc>
                          <a:spcPct val="115000"/>
                        </a:lnSpc>
                        <a:spcAft>
                          <a:spcPts val="0"/>
                        </a:spcAft>
                      </a:pPr>
                      <a:r>
                        <a:rPr lang="fr-FR" sz="1200" dirty="0">
                          <a:latin typeface="AdobeArabic-Regular"/>
                          <a:ea typeface="Calibri"/>
                          <a:cs typeface="Arial"/>
                        </a:rPr>
                        <a:t>)</a:t>
                      </a:r>
                      <a:r>
                        <a:rPr lang="x-none" sz="1200" dirty="0">
                          <a:latin typeface="AdobeArabic-Regular"/>
                          <a:ea typeface="Calibri"/>
                          <a:cs typeface="AdobeArabic-Regular"/>
                        </a:rPr>
                        <a:t>شركة المساهمة</a:t>
                      </a:r>
                      <a:r>
                        <a:rPr lang="fr-FR" sz="1200" dirty="0">
                          <a:latin typeface="AdobeArabic-Regular"/>
                          <a:ea typeface="Calibri"/>
                          <a:cs typeface="Arial"/>
                        </a:rPr>
                        <a:t>(</a:t>
                      </a:r>
                      <a:endParaRPr lang="fr-FR" sz="12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a:latin typeface="AdobeArabic-Regular"/>
                          <a:ea typeface="Calibri"/>
                          <a:cs typeface="AdobeArabic-Regular"/>
                        </a:rPr>
                        <a:t>رأس المال غير محدد</a:t>
                      </a:r>
                      <a:endParaRPr lang="fr-FR" sz="1200">
                        <a:latin typeface="Calibri"/>
                        <a:ea typeface="Calibri"/>
                        <a:cs typeface="Arial"/>
                      </a:endParaRPr>
                    </a:p>
                    <a:p>
                      <a:pPr algn="r" rtl="1">
                        <a:lnSpc>
                          <a:spcPct val="115000"/>
                        </a:lnSpc>
                        <a:spcAft>
                          <a:spcPts val="0"/>
                        </a:spcAft>
                      </a:pPr>
                      <a:r>
                        <a:rPr lang="x-none" sz="1200">
                          <a:latin typeface="AdobeArabic-Regular"/>
                          <a:ea typeface="Calibri"/>
                          <a:cs typeface="AdobeArabic-Regular"/>
                        </a:rPr>
                        <a:t>حسب رغبة المساهمين</a:t>
                      </a:r>
                      <a:endParaRPr lang="fr-FR" sz="120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dirty="0">
                          <a:latin typeface="AdobeArabic-Regular"/>
                          <a:ea typeface="Calibri"/>
                          <a:cs typeface="AdobeArabic-Regular"/>
                        </a:rPr>
                        <a:t>الشريك الموصي</a:t>
                      </a:r>
                      <a:r>
                        <a:rPr lang="fr-FR" sz="1200" dirty="0">
                          <a:latin typeface="AdobeArabic-Regular"/>
                          <a:ea typeface="Calibri"/>
                          <a:cs typeface="Arial"/>
                        </a:rPr>
                        <a:t> :</a:t>
                      </a:r>
                      <a:endParaRPr lang="fr-FR" sz="1200" dirty="0">
                        <a:latin typeface="Calibri"/>
                        <a:ea typeface="Calibri"/>
                        <a:cs typeface="Arial"/>
                      </a:endParaRPr>
                    </a:p>
                    <a:p>
                      <a:pPr algn="r" rtl="1">
                        <a:lnSpc>
                          <a:spcPct val="115000"/>
                        </a:lnSpc>
                        <a:spcAft>
                          <a:spcPts val="0"/>
                        </a:spcAft>
                      </a:pPr>
                      <a:r>
                        <a:rPr lang="x-none" sz="1200" dirty="0" smtClean="0">
                          <a:latin typeface="AdobeArabic-Regular"/>
                          <a:ea typeface="Calibri"/>
                          <a:cs typeface="AdobeArabic-Regular"/>
                        </a:rPr>
                        <a:t>تحدد مسؤوليته فقط</a:t>
                      </a:r>
                      <a:r>
                        <a:rPr lang="fr-FR" sz="1200" dirty="0" smtClean="0">
                          <a:latin typeface="AdobeArabic-Regular"/>
                          <a:ea typeface="Calibri"/>
                          <a:cs typeface="AdobeArabic-Regular"/>
                        </a:rPr>
                        <a:t> </a:t>
                      </a:r>
                      <a:endParaRPr lang="fr-FR" sz="1200" dirty="0" smtClean="0">
                        <a:latin typeface="Calibri"/>
                        <a:ea typeface="Calibri"/>
                        <a:cs typeface="Arial"/>
                      </a:endParaRPr>
                    </a:p>
                    <a:p>
                      <a:pPr algn="r" rtl="1">
                        <a:lnSpc>
                          <a:spcPct val="115000"/>
                        </a:lnSpc>
                        <a:spcAft>
                          <a:spcPts val="0"/>
                        </a:spcAft>
                      </a:pPr>
                      <a:r>
                        <a:rPr lang="x-none" sz="1200" dirty="0" smtClean="0">
                          <a:latin typeface="AdobeArabic-Regular"/>
                          <a:ea typeface="Calibri"/>
                          <a:cs typeface="AdobeArabic-Regular"/>
                        </a:rPr>
                        <a:t>قي </a:t>
                      </a:r>
                      <a:r>
                        <a:rPr lang="x-none" sz="1200" dirty="0">
                          <a:latin typeface="AdobeArabic-Regular"/>
                          <a:ea typeface="Calibri"/>
                          <a:cs typeface="AdobeArabic-Regular"/>
                        </a:rPr>
                        <a:t>رأس المال المساهم</a:t>
                      </a:r>
                      <a:endParaRPr lang="fr-FR" sz="1200" dirty="0">
                        <a:latin typeface="Calibri"/>
                        <a:ea typeface="Calibri"/>
                        <a:cs typeface="Arial"/>
                      </a:endParaRPr>
                    </a:p>
                    <a:p>
                      <a:pPr algn="r" rtl="1">
                        <a:lnSpc>
                          <a:spcPct val="115000"/>
                        </a:lnSpc>
                        <a:spcAft>
                          <a:spcPts val="0"/>
                        </a:spcAft>
                      </a:pPr>
                      <a:r>
                        <a:rPr lang="x-none" sz="1200" dirty="0" err="1">
                          <a:latin typeface="AdobeArabic-Regular"/>
                          <a:ea typeface="Calibri"/>
                          <a:cs typeface="AdobeArabic-Regular"/>
                        </a:rPr>
                        <a:t>به</a:t>
                      </a:r>
                      <a:r>
                        <a:rPr lang="x-none" sz="1200" dirty="0">
                          <a:latin typeface="AdobeArabic-Regular"/>
                          <a:ea typeface="Calibri"/>
                          <a:cs typeface="AdobeArabic-Regular"/>
                        </a:rPr>
                        <a:t> في حالة الخسارة</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الشريك </a:t>
                      </a:r>
                      <a:r>
                        <a:rPr lang="x-none" sz="1200" dirty="0" smtClean="0">
                          <a:latin typeface="AdobeArabic-Regular"/>
                          <a:ea typeface="Calibri"/>
                          <a:cs typeface="AdobeArabic-Regular"/>
                        </a:rPr>
                        <a:t>المتضامن</a:t>
                      </a:r>
                      <a:r>
                        <a:rPr lang="fr-FR" sz="1200" dirty="0" smtClean="0">
                          <a:latin typeface="AdobeArabic-Regular"/>
                          <a:ea typeface="Calibri"/>
                          <a:cs typeface="Arial"/>
                        </a:rPr>
                        <a:t>: </a:t>
                      </a:r>
                      <a:endParaRPr lang="fr-FR" sz="1200" dirty="0">
                        <a:latin typeface="Calibri"/>
                        <a:ea typeface="Calibri"/>
                        <a:cs typeface="Arial"/>
                      </a:endParaRPr>
                    </a:p>
                    <a:p>
                      <a:pPr marL="0" marR="0" indent="0" algn="r" defTabSz="914400" rtl="1" eaLnBrk="1" fontAlgn="auto" latinLnBrk="0" hangingPunct="1">
                        <a:lnSpc>
                          <a:spcPct val="115000"/>
                        </a:lnSpc>
                        <a:spcBef>
                          <a:spcPts val="0"/>
                        </a:spcBef>
                        <a:spcAft>
                          <a:spcPts val="0"/>
                        </a:spcAft>
                        <a:buClrTx/>
                        <a:buSzTx/>
                        <a:buFontTx/>
                        <a:buNone/>
                        <a:tabLst/>
                        <a:defRPr/>
                      </a:pPr>
                      <a:r>
                        <a:rPr lang="x-none" sz="1200" dirty="0" smtClean="0">
                          <a:latin typeface="AdobeArabic-Regular"/>
                          <a:ea typeface="Calibri"/>
                          <a:cs typeface="AdobeArabic-Regular"/>
                        </a:rPr>
                        <a:t>مسؤوليته مطلقة</a:t>
                      </a:r>
                      <a:r>
                        <a:rPr lang="fr-FR" sz="1200" dirty="0" smtClean="0">
                          <a:latin typeface="AdobeArabic-Regular"/>
                          <a:ea typeface="Calibri"/>
                          <a:cs typeface="AdobeArabic-Regular"/>
                        </a:rPr>
                        <a:t> </a:t>
                      </a:r>
                      <a:r>
                        <a:rPr lang="x-none" sz="1200" dirty="0" smtClean="0">
                          <a:latin typeface="AdobeArabic-Regular"/>
                          <a:ea typeface="Calibri"/>
                          <a:cs typeface="AdobeArabic-Regular"/>
                        </a:rPr>
                        <a:t>ومتضامن عن ديون</a:t>
                      </a:r>
                      <a:r>
                        <a:rPr lang="fr-FR" sz="1200" dirty="0" smtClean="0">
                          <a:latin typeface="AdobeArabic-Regular"/>
                          <a:ea typeface="Calibri"/>
                          <a:cs typeface="AdobeArabic-Regular"/>
                        </a:rPr>
                        <a:t> </a:t>
                      </a:r>
                      <a:r>
                        <a:rPr lang="x-none" sz="1200" dirty="0" smtClean="0">
                          <a:latin typeface="AdobeArabic-Regular"/>
                          <a:ea typeface="Calibri"/>
                          <a:cs typeface="AdobeArabic-Regular"/>
                        </a:rPr>
                        <a:t>الشركة</a:t>
                      </a:r>
                      <a:endParaRPr lang="fr-FR" sz="1200" dirty="0" smtClean="0">
                        <a:latin typeface="+mn-lt"/>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a:latin typeface="AdobeArabic-Regular"/>
                          <a:ea typeface="Calibri"/>
                          <a:cs typeface="AdobeArabic-Regular"/>
                        </a:rPr>
                        <a:t>شريك موصي وشريك</a:t>
                      </a:r>
                      <a:endParaRPr lang="fr-FR" sz="1200">
                        <a:latin typeface="Calibri"/>
                        <a:ea typeface="Calibri"/>
                        <a:cs typeface="Arial"/>
                      </a:endParaRPr>
                    </a:p>
                    <a:p>
                      <a:pPr algn="r" rtl="1">
                        <a:lnSpc>
                          <a:spcPct val="115000"/>
                        </a:lnSpc>
                        <a:spcAft>
                          <a:spcPts val="0"/>
                        </a:spcAft>
                      </a:pPr>
                      <a:r>
                        <a:rPr lang="x-none" sz="1200">
                          <a:latin typeface="AdobeArabic-Regular"/>
                          <a:ea typeface="Calibri"/>
                          <a:cs typeface="AdobeArabic-Regular"/>
                        </a:rPr>
                        <a:t>متضامن</a:t>
                      </a:r>
                      <a:endParaRPr lang="fr-FR" sz="120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b="0" dirty="0">
                          <a:latin typeface="AdobeArabic-Bold"/>
                          <a:ea typeface="Calibri"/>
                          <a:cs typeface="AdobeArabic-Bold"/>
                        </a:rPr>
                        <a:t>تتكون من شركاء</a:t>
                      </a:r>
                      <a:endParaRPr lang="fr-FR" sz="1200" b="0" dirty="0">
                        <a:latin typeface="Calibri"/>
                        <a:ea typeface="Calibri"/>
                        <a:cs typeface="Arial"/>
                      </a:endParaRPr>
                    </a:p>
                    <a:p>
                      <a:pPr algn="r" rtl="1">
                        <a:lnSpc>
                          <a:spcPct val="115000"/>
                        </a:lnSpc>
                        <a:spcAft>
                          <a:spcPts val="0"/>
                        </a:spcAft>
                      </a:pPr>
                      <a:r>
                        <a:rPr lang="x-none" sz="1200" b="0" dirty="0">
                          <a:latin typeface="AdobeArabic-Bold"/>
                          <a:ea typeface="Calibri"/>
                          <a:cs typeface="AdobeArabic-Bold"/>
                        </a:rPr>
                        <a:t>متضامنين وشركاء</a:t>
                      </a:r>
                      <a:endParaRPr lang="fr-FR" sz="1200" b="0" dirty="0">
                        <a:latin typeface="Calibri"/>
                        <a:ea typeface="Calibri"/>
                        <a:cs typeface="Arial"/>
                      </a:endParaRPr>
                    </a:p>
                    <a:p>
                      <a:pPr algn="r" rtl="1">
                        <a:lnSpc>
                          <a:spcPct val="115000"/>
                        </a:lnSpc>
                        <a:spcAft>
                          <a:spcPts val="0"/>
                        </a:spcAft>
                      </a:pPr>
                      <a:r>
                        <a:rPr lang="x-none" sz="1200" b="0" dirty="0">
                          <a:latin typeface="AdobeArabic-Bold"/>
                          <a:ea typeface="Calibri"/>
                          <a:cs typeface="AdobeArabic-Bold"/>
                        </a:rPr>
                        <a:t>مساهمين</a:t>
                      </a:r>
                      <a:endParaRPr lang="fr-FR" sz="1200" b="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b="1">
                          <a:solidFill>
                            <a:srgbClr val="58595B"/>
                          </a:solidFill>
                          <a:latin typeface="AdobeArabic-Bold"/>
                          <a:ea typeface="Calibri"/>
                          <a:cs typeface="AdobeArabic-Bold"/>
                        </a:rPr>
                        <a:t>شركة التوصية</a:t>
                      </a:r>
                      <a:endParaRPr lang="fr-FR" sz="1200">
                        <a:latin typeface="Calibri"/>
                        <a:ea typeface="Calibri"/>
                        <a:cs typeface="Arial"/>
                      </a:endParaRPr>
                    </a:p>
                    <a:p>
                      <a:pPr algn="ctr" rtl="1">
                        <a:lnSpc>
                          <a:spcPct val="115000"/>
                        </a:lnSpc>
                        <a:spcAft>
                          <a:spcPts val="0"/>
                        </a:spcAft>
                      </a:pPr>
                      <a:r>
                        <a:rPr lang="x-none" sz="1200" b="1">
                          <a:solidFill>
                            <a:srgbClr val="58595B"/>
                          </a:solidFill>
                          <a:latin typeface="AdobeArabic-Bold"/>
                          <a:ea typeface="Calibri"/>
                          <a:cs typeface="AdobeArabic-Bold"/>
                        </a:rPr>
                        <a:t>البسيطة</a:t>
                      </a:r>
                      <a:endParaRPr lang="fr-FR" sz="1200">
                        <a:latin typeface="Calibri"/>
                        <a:ea typeface="Calibri"/>
                        <a:cs typeface="Arial"/>
                      </a:endParaRPr>
                    </a:p>
                  </a:txBody>
                  <a:tcPr marL="35979" marR="35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5485">
                <a:tc>
                  <a:txBody>
                    <a:bodyPr/>
                    <a:lstStyle/>
                    <a:p>
                      <a:pPr algn="r" rtl="1">
                        <a:lnSpc>
                          <a:spcPct val="115000"/>
                        </a:lnSpc>
                        <a:spcAft>
                          <a:spcPts val="0"/>
                        </a:spcAft>
                      </a:pPr>
                      <a:r>
                        <a:rPr lang="x-none" sz="1200">
                          <a:latin typeface="AdobeArabic-Regular"/>
                          <a:ea typeface="Calibri"/>
                          <a:cs typeface="AdobeArabic-Regular"/>
                        </a:rPr>
                        <a:t>ضروري</a:t>
                      </a:r>
                      <a:endParaRPr lang="fr-FR" sz="120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dirty="0">
                          <a:latin typeface="AdobeArabic-Regular"/>
                          <a:ea typeface="Calibri"/>
                          <a:cs typeface="AdobeArabic-Regular"/>
                        </a:rPr>
                        <a:t>الشركاء المتضامنين</a:t>
                      </a:r>
                      <a:endParaRPr lang="fr-FR" sz="1200" dirty="0">
                        <a:latin typeface="Calibri"/>
                        <a:ea typeface="Calibri"/>
                        <a:cs typeface="Arial"/>
                      </a:endParaRPr>
                    </a:p>
                    <a:p>
                      <a:pPr algn="r" rtl="1">
                        <a:lnSpc>
                          <a:spcPct val="115000"/>
                        </a:lnSpc>
                        <a:spcAft>
                          <a:spcPts val="0"/>
                        </a:spcAft>
                      </a:pPr>
                      <a:r>
                        <a:rPr lang="fr-FR" sz="1200" dirty="0">
                          <a:latin typeface="AdobeArabic-Regular"/>
                          <a:ea typeface="Calibri"/>
                          <a:cs typeface="Arial"/>
                        </a:rPr>
                        <a:t>: </a:t>
                      </a:r>
                      <a:r>
                        <a:rPr lang="x-none" sz="1200" dirty="0">
                          <a:latin typeface="AdobeArabic-Regular"/>
                          <a:ea typeface="Calibri"/>
                          <a:cs typeface="AdobeArabic-Regular"/>
                        </a:rPr>
                        <a:t>متضامنين أيضا في</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الديون</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الشركاء الموصين</a:t>
                      </a:r>
                      <a:r>
                        <a:rPr lang="fr-FR" sz="1200" dirty="0">
                          <a:latin typeface="AdobeArabic-Regular"/>
                          <a:ea typeface="Calibri"/>
                          <a:cs typeface="Arial"/>
                        </a:rPr>
                        <a:t> : </a:t>
                      </a:r>
                      <a:r>
                        <a:rPr lang="x-none" sz="1200" dirty="0">
                          <a:latin typeface="AdobeArabic-Regular"/>
                          <a:ea typeface="Calibri"/>
                          <a:cs typeface="AdobeArabic-Regular"/>
                        </a:rPr>
                        <a:t>لا</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يتحملون الخسارة إلا</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على قدر مساهمتهم</a:t>
                      </a:r>
                      <a:endParaRPr lang="fr-FR" sz="1200" dirty="0">
                        <a:latin typeface="Calibri"/>
                        <a:ea typeface="Calibri"/>
                        <a:cs typeface="Arial"/>
                      </a:endParaRPr>
                    </a:p>
                    <a:p>
                      <a:pPr algn="r" rtl="1">
                        <a:lnSpc>
                          <a:spcPct val="115000"/>
                        </a:lnSpc>
                        <a:spcAft>
                          <a:spcPts val="0"/>
                        </a:spcAft>
                      </a:pPr>
                      <a:r>
                        <a:rPr lang="x-none" sz="1200" dirty="0">
                          <a:latin typeface="AdobeArabic-Regular"/>
                          <a:ea typeface="Calibri"/>
                          <a:cs typeface="AdobeArabic-Regular"/>
                        </a:rPr>
                        <a:t>في رأس المال</a:t>
                      </a:r>
                      <a:endParaRPr lang="fr-FR" sz="12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fr-FR" sz="1200">
                          <a:latin typeface="AdobeArabic-Regular"/>
                          <a:ea typeface="Calibri"/>
                          <a:cs typeface="Arial"/>
                        </a:rPr>
                        <a:t>300 000 </a:t>
                      </a:r>
                      <a:r>
                        <a:rPr lang="x-none" sz="1200">
                          <a:latin typeface="AdobeArabic-Regular"/>
                          <a:ea typeface="Calibri"/>
                          <a:cs typeface="AdobeArabic-Regular"/>
                        </a:rPr>
                        <a:t>درهم</a:t>
                      </a:r>
                      <a:endParaRPr lang="fr-FR" sz="120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dirty="0">
                          <a:latin typeface="AdobeArabic-Regular"/>
                          <a:ea typeface="Calibri"/>
                          <a:cs typeface="AdobeArabic-Regular"/>
                        </a:rPr>
                        <a:t>عدد الشركاء الموصين </a:t>
                      </a:r>
                      <a:r>
                        <a:rPr lang="x-none" sz="1200" dirty="0" smtClean="0">
                          <a:latin typeface="AdobeArabic-Regular"/>
                          <a:ea typeface="Calibri"/>
                          <a:cs typeface="AdobeArabic-Regular"/>
                        </a:rPr>
                        <a:t>لا</a:t>
                      </a:r>
                      <a:r>
                        <a:rPr lang="fr-FR" sz="1200" dirty="0" smtClean="0">
                          <a:latin typeface="AdobeArabic-Regular"/>
                          <a:ea typeface="Calibri"/>
                          <a:cs typeface="AdobeArabic-Regular"/>
                        </a:rPr>
                        <a:t> </a:t>
                      </a:r>
                      <a:r>
                        <a:rPr lang="x-none" sz="1200" dirty="0" smtClean="0">
                          <a:latin typeface="AdobeArabic-Regular"/>
                          <a:ea typeface="Calibri"/>
                          <a:cs typeface="AdobeArabic-Regular"/>
                        </a:rPr>
                        <a:t>يمكن أن </a:t>
                      </a:r>
                      <a:endParaRPr lang="fr-FR" sz="1200" dirty="0">
                        <a:latin typeface="Calibri"/>
                        <a:ea typeface="Calibri"/>
                        <a:cs typeface="Arial"/>
                      </a:endParaRPr>
                    </a:p>
                    <a:p>
                      <a:pPr marL="0" marR="0" indent="0" algn="r" defTabSz="914400" rtl="1" eaLnBrk="1" fontAlgn="auto" latinLnBrk="0" hangingPunct="1">
                        <a:lnSpc>
                          <a:spcPct val="115000"/>
                        </a:lnSpc>
                        <a:spcBef>
                          <a:spcPts val="0"/>
                        </a:spcBef>
                        <a:spcAft>
                          <a:spcPts val="0"/>
                        </a:spcAft>
                        <a:buClrTx/>
                        <a:buSzTx/>
                        <a:buFontTx/>
                        <a:buNone/>
                        <a:tabLst/>
                        <a:defRPr/>
                      </a:pPr>
                      <a:r>
                        <a:rPr lang="x-none" sz="1200" dirty="0" smtClean="0">
                          <a:latin typeface="AdobeArabic-Regular"/>
                          <a:ea typeface="Calibri"/>
                          <a:cs typeface="AdobeArabic-Regular"/>
                        </a:rPr>
                        <a:t>يتعدى ثلاث</a:t>
                      </a:r>
                      <a:r>
                        <a:rPr lang="fr-FR" sz="1200" dirty="0" smtClean="0">
                          <a:latin typeface="AdobeArabic-Regular"/>
                          <a:ea typeface="Calibri"/>
                          <a:cs typeface="AdobeArabic-Regular"/>
                        </a:rPr>
                        <a:t> </a:t>
                      </a:r>
                      <a:r>
                        <a:rPr lang="x-none" sz="1200" dirty="0" smtClean="0">
                          <a:latin typeface="AdobeArabic-Regular"/>
                          <a:ea typeface="Calibri"/>
                          <a:cs typeface="AdobeArabic-Regular"/>
                        </a:rPr>
                        <a:t>أشخاص</a:t>
                      </a:r>
                      <a:endParaRPr lang="fr-FR" sz="1200" dirty="0" smtClean="0">
                        <a:latin typeface="+mn-lt"/>
                        <a:ea typeface="Calibri"/>
                        <a:cs typeface="Arial"/>
                      </a:endParaRPr>
                    </a:p>
                    <a:p>
                      <a:pPr algn="r" rtl="1">
                        <a:lnSpc>
                          <a:spcPct val="115000"/>
                        </a:lnSpc>
                        <a:spcAft>
                          <a:spcPts val="0"/>
                        </a:spcAft>
                      </a:pPr>
                      <a:endParaRPr lang="fr-FR" sz="120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0">
                        <a:lnSpc>
                          <a:spcPct val="115000"/>
                        </a:lnSpc>
                        <a:spcAft>
                          <a:spcPts val="0"/>
                        </a:spcAft>
                      </a:pPr>
                      <a:endParaRPr lang="fr-FR" sz="120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b="0" dirty="0">
                          <a:latin typeface="AdobeArabic-Regular"/>
                          <a:ea typeface="Calibri"/>
                          <a:cs typeface="AdobeArabic-Regular"/>
                        </a:rPr>
                        <a:t>يكون الرأسمال فيها</a:t>
                      </a:r>
                      <a:endParaRPr lang="fr-FR" sz="1200" b="0" dirty="0">
                        <a:latin typeface="Calibri"/>
                        <a:ea typeface="Calibri"/>
                        <a:cs typeface="Arial"/>
                      </a:endParaRPr>
                    </a:p>
                    <a:p>
                      <a:pPr algn="r" rtl="1">
                        <a:lnSpc>
                          <a:spcPct val="115000"/>
                        </a:lnSpc>
                        <a:spcAft>
                          <a:spcPts val="0"/>
                        </a:spcAft>
                      </a:pPr>
                      <a:r>
                        <a:rPr lang="x-none" sz="1200" b="0" dirty="0">
                          <a:latin typeface="AdobeArabic-Regular"/>
                          <a:ea typeface="Calibri"/>
                          <a:cs typeface="AdobeArabic-Regular"/>
                        </a:rPr>
                        <a:t>مقسم حسب الأسهم</a:t>
                      </a:r>
                      <a:endParaRPr lang="fr-FR" sz="1200" b="0" dirty="0">
                        <a:latin typeface="Calibri"/>
                        <a:ea typeface="Calibri"/>
                        <a:cs typeface="Arial"/>
                      </a:endParaRPr>
                    </a:p>
                    <a:p>
                      <a:pPr algn="r" rtl="1">
                        <a:lnSpc>
                          <a:spcPct val="115000"/>
                        </a:lnSpc>
                        <a:spcAft>
                          <a:spcPts val="0"/>
                        </a:spcAft>
                      </a:pPr>
                      <a:r>
                        <a:rPr lang="x-none" sz="1200" b="0" dirty="0">
                          <a:latin typeface="AdobeArabic-Regular"/>
                          <a:ea typeface="Calibri"/>
                          <a:cs typeface="AdobeArabic-Regular"/>
                        </a:rPr>
                        <a:t>ومكونة من أحد أو</a:t>
                      </a:r>
                      <a:endParaRPr lang="fr-FR" sz="1200" b="0" dirty="0">
                        <a:latin typeface="Calibri"/>
                        <a:ea typeface="Calibri"/>
                        <a:cs typeface="Arial"/>
                      </a:endParaRPr>
                    </a:p>
                    <a:p>
                      <a:pPr algn="r" rtl="1">
                        <a:lnSpc>
                          <a:spcPct val="115000"/>
                        </a:lnSpc>
                        <a:spcAft>
                          <a:spcPts val="0"/>
                        </a:spcAft>
                      </a:pPr>
                      <a:r>
                        <a:rPr lang="x-none" sz="1200" b="0" dirty="0">
                          <a:latin typeface="AdobeArabic-Regular"/>
                          <a:ea typeface="Calibri"/>
                          <a:cs typeface="AdobeArabic-Regular"/>
                        </a:rPr>
                        <a:t>عدة متضامنين</a:t>
                      </a:r>
                      <a:endParaRPr lang="fr-FR" sz="1200" b="0" dirty="0">
                        <a:latin typeface="Calibri"/>
                        <a:ea typeface="Calibri"/>
                        <a:cs typeface="Arial"/>
                      </a:endParaRPr>
                    </a:p>
                  </a:txBody>
                  <a:tcPr marL="35979" marR="35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x-none" sz="1200" b="1" dirty="0">
                          <a:solidFill>
                            <a:srgbClr val="58595B"/>
                          </a:solidFill>
                          <a:latin typeface="AdobeArabic-Bold"/>
                          <a:ea typeface="Calibri"/>
                          <a:cs typeface="AdobeArabic-Bold"/>
                        </a:rPr>
                        <a:t>شركة التوصية</a:t>
                      </a:r>
                      <a:endParaRPr lang="fr-FR" sz="1200" dirty="0">
                        <a:latin typeface="Calibri"/>
                        <a:ea typeface="Calibri"/>
                        <a:cs typeface="Arial"/>
                      </a:endParaRPr>
                    </a:p>
                    <a:p>
                      <a:pPr algn="ctr" rtl="1">
                        <a:lnSpc>
                          <a:spcPct val="115000"/>
                        </a:lnSpc>
                        <a:spcAft>
                          <a:spcPts val="0"/>
                        </a:spcAft>
                      </a:pPr>
                      <a:r>
                        <a:rPr lang="x-none" sz="1200" b="1" dirty="0">
                          <a:solidFill>
                            <a:srgbClr val="58595B"/>
                          </a:solidFill>
                          <a:latin typeface="AdobeArabic-Bold"/>
                          <a:ea typeface="Calibri"/>
                          <a:cs typeface="AdobeArabic-Bold"/>
                        </a:rPr>
                        <a:t>بالأسهم</a:t>
                      </a:r>
                      <a:endParaRPr lang="fr-FR" sz="1200" dirty="0">
                        <a:latin typeface="Calibri"/>
                        <a:ea typeface="Calibri"/>
                        <a:cs typeface="Arial"/>
                      </a:endParaRPr>
                    </a:p>
                  </a:txBody>
                  <a:tcPr marL="35979" marR="359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43549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654032"/>
          </a:xfrm>
        </p:spPr>
        <p:txBody>
          <a:bodyPr>
            <a:normAutofit fontScale="90000"/>
          </a:bodyPr>
          <a:lstStyle/>
          <a:p>
            <a:r>
              <a:rPr lang="ar-MA" b="1" dirty="0" smtClean="0"/>
              <a:t>الإجراءات الضرورية</a:t>
            </a:r>
            <a:endParaRPr lang="fr-FR" dirty="0"/>
          </a:p>
        </p:txBody>
      </p:sp>
      <p:sp>
        <p:nvSpPr>
          <p:cNvPr id="3" name="Espace réservé du contenu 2"/>
          <p:cNvSpPr>
            <a:spLocks noGrp="1"/>
          </p:cNvSpPr>
          <p:nvPr>
            <p:ph idx="1"/>
          </p:nvPr>
        </p:nvSpPr>
        <p:spPr>
          <a:xfrm>
            <a:off x="571472" y="1000108"/>
            <a:ext cx="8229600" cy="542916"/>
          </a:xfrm>
        </p:spPr>
        <p:txBody>
          <a:bodyPr>
            <a:normAutofit/>
          </a:bodyPr>
          <a:lstStyle/>
          <a:p>
            <a:pPr algn="r" rtl="1"/>
            <a:r>
              <a:rPr lang="ar-MA" sz="2400" dirty="0" smtClean="0"/>
              <a:t>إن إنشاء المقاولة بالمغرب يمر بثمانية مراحل</a:t>
            </a:r>
            <a:r>
              <a:rPr lang="fr-FR" sz="2400" dirty="0" smtClean="0"/>
              <a:t> ) </a:t>
            </a:r>
            <a:r>
              <a:rPr lang="ar-MA" sz="2400" dirty="0" smtClean="0"/>
              <a:t>تم رفق بعض النماذج</a:t>
            </a:r>
            <a:r>
              <a:rPr lang="fr-FR" sz="2400" dirty="0" smtClean="0"/>
              <a:t>(</a:t>
            </a:r>
            <a:r>
              <a:rPr lang="ar-MA" sz="2400" dirty="0" smtClean="0"/>
              <a:t> :</a:t>
            </a:r>
            <a:endParaRPr lang="fr-FR" sz="2400" dirty="0"/>
          </a:p>
        </p:txBody>
      </p:sp>
      <p:graphicFrame>
        <p:nvGraphicFramePr>
          <p:cNvPr id="4" name="Diagramme 3"/>
          <p:cNvGraphicFramePr/>
          <p:nvPr/>
        </p:nvGraphicFramePr>
        <p:xfrm>
          <a:off x="214282" y="1643050"/>
          <a:ext cx="8572560" cy="5214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88744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الوثائق المطلوبة</a:t>
            </a:r>
            <a:endParaRPr lang="fr-FR" dirty="0"/>
          </a:p>
        </p:txBody>
      </p:sp>
      <p:sp>
        <p:nvSpPr>
          <p:cNvPr id="3" name="Espace réservé du contenu 2"/>
          <p:cNvSpPr>
            <a:spLocks noGrp="1"/>
          </p:cNvSpPr>
          <p:nvPr>
            <p:ph idx="1"/>
          </p:nvPr>
        </p:nvSpPr>
        <p:spPr>
          <a:xfrm>
            <a:off x="4457696" y="3143248"/>
            <a:ext cx="4686304" cy="1000132"/>
          </a:xfrm>
        </p:spPr>
        <p:style>
          <a:lnRef idx="2">
            <a:schemeClr val="dk1"/>
          </a:lnRef>
          <a:fillRef idx="1">
            <a:schemeClr val="lt1"/>
          </a:fillRef>
          <a:effectRef idx="0">
            <a:schemeClr val="dk1"/>
          </a:effectRef>
          <a:fontRef idx="minor">
            <a:schemeClr val="dk1"/>
          </a:fontRef>
        </p:style>
        <p:txBody>
          <a:bodyPr>
            <a:normAutofit lnSpcReduction="10000"/>
          </a:bodyPr>
          <a:lstStyle/>
          <a:p>
            <a:pPr algn="r" rtl="1">
              <a:buNone/>
            </a:pPr>
            <a:r>
              <a:rPr lang="ar-MA" dirty="0" smtClean="0"/>
              <a:t>الرجوع إلى دليل المكتب </a:t>
            </a:r>
            <a:r>
              <a:rPr lang="ar-MA" dirty="0" err="1" smtClean="0"/>
              <a:t>الجهوي</a:t>
            </a:r>
            <a:r>
              <a:rPr lang="ar-MA" dirty="0" smtClean="0"/>
              <a:t> </a:t>
            </a:r>
            <a:r>
              <a:rPr lang="ar-MA" dirty="0" err="1" smtClean="0"/>
              <a:t>للإستثمار</a:t>
            </a:r>
            <a:endParaRPr lang="fr-FR" dirty="0"/>
          </a:p>
        </p:txBody>
      </p:sp>
      <p:pic>
        <p:nvPicPr>
          <p:cNvPr id="58372" name="Picture 4" descr="https://encrypted-tbn1.gstatic.com/images?q=tbn:ANd9GcRSAhdxZbgmTWaFXnrbNkLD_GqkjkEKO7FbJGEgXH3IapYDjE8j"/>
          <p:cNvPicPr>
            <a:picLocks noChangeAspect="1" noChangeArrowheads="1"/>
          </p:cNvPicPr>
          <p:nvPr/>
        </p:nvPicPr>
        <p:blipFill>
          <a:blip r:embed="rId2"/>
          <a:srcRect/>
          <a:stretch>
            <a:fillRect/>
          </a:stretch>
        </p:blipFill>
        <p:spPr bwMode="auto">
          <a:xfrm>
            <a:off x="0" y="2143116"/>
            <a:ext cx="4214810" cy="3109345"/>
          </a:xfrm>
          <a:prstGeom prst="rect">
            <a:avLst/>
          </a:prstGeom>
          <a:noFill/>
        </p:spPr>
      </p:pic>
    </p:spTree>
    <p:extLst>
      <p:ext uri="{BB962C8B-B14F-4D97-AF65-F5344CB8AC3E}">
        <p14:creationId xmlns:p14="http://schemas.microsoft.com/office/powerpoint/2010/main" val="2590567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hcp.ma/region-drda/photo/art/default/5310136-7924442.jpg?v=1371660360"/>
          <p:cNvPicPr>
            <a:picLocks noChangeAspect="1" noChangeArrowheads="1"/>
          </p:cNvPicPr>
          <p:nvPr/>
        </p:nvPicPr>
        <p:blipFill>
          <a:blip r:embed="rId2"/>
          <a:srcRect/>
          <a:stretch>
            <a:fillRect/>
          </a:stretch>
        </p:blipFill>
        <p:spPr bwMode="auto">
          <a:xfrm>
            <a:off x="0" y="0"/>
            <a:ext cx="5143504" cy="6858000"/>
          </a:xfrm>
          <a:prstGeom prst="rect">
            <a:avLst/>
          </a:prstGeom>
          <a:noFill/>
        </p:spPr>
      </p:pic>
      <p:sp>
        <p:nvSpPr>
          <p:cNvPr id="3" name="Rectangle 2"/>
          <p:cNvSpPr/>
          <p:nvPr/>
        </p:nvSpPr>
        <p:spPr>
          <a:xfrm>
            <a:off x="4929190" y="2357430"/>
            <a:ext cx="4000528"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MA" sz="4000" dirty="0" smtClean="0"/>
              <a:t>واش البيئة لي أنا فيها صالحة لمشروع </a:t>
            </a:r>
            <a:r>
              <a:rPr lang="ar-MA" sz="4000" dirty="0" err="1" smtClean="0"/>
              <a:t>ديالي</a:t>
            </a:r>
            <a:r>
              <a:rPr lang="ar-MA" sz="4000" dirty="0" smtClean="0"/>
              <a:t>؟؟؟؟</a:t>
            </a:r>
            <a:endParaRPr lang="fr-FR" sz="4000" dirty="0"/>
          </a:p>
        </p:txBody>
      </p:sp>
    </p:spTree>
    <p:extLst>
      <p:ext uri="{BB962C8B-B14F-4D97-AF65-F5344CB8AC3E}">
        <p14:creationId xmlns:p14="http://schemas.microsoft.com/office/powerpoint/2010/main" val="835247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x-none" dirty="0" smtClean="0"/>
              <a:t>فرص</a:t>
            </a:r>
            <a:r>
              <a:rPr lang="ar-MA" dirty="0" smtClean="0"/>
              <a:t> </a:t>
            </a:r>
            <a:r>
              <a:rPr lang="x-none" dirty="0" smtClean="0"/>
              <a:t>الأعمال</a:t>
            </a:r>
            <a:r>
              <a:rPr lang="en-US" dirty="0" smtClean="0"/>
              <a:t/>
            </a:r>
            <a:br>
              <a:rPr lang="en-US" dirty="0" smtClean="0"/>
            </a:br>
            <a:r>
              <a:rPr lang="ar-MA" sz="2700" b="1" dirty="0" smtClean="0"/>
              <a:t>تمرين</a:t>
            </a:r>
            <a:r>
              <a:rPr lang="en-US" sz="2700" b="1" dirty="0" smtClean="0"/>
              <a:t/>
            </a:r>
            <a:br>
              <a:rPr lang="en-US" sz="2700" b="1" dirty="0" smtClean="0"/>
            </a:br>
            <a:r>
              <a:rPr lang="en-US" sz="2200" b="1" dirty="0" smtClean="0">
                <a:solidFill>
                  <a:srgbClr val="FF0000"/>
                </a:solidFill>
              </a:rPr>
              <a:t>Check </a:t>
            </a:r>
            <a:r>
              <a:rPr lang="en-US" sz="2200" b="1" dirty="0">
                <a:solidFill>
                  <a:srgbClr val="FF0000"/>
                </a:solidFill>
              </a:rPr>
              <a:t>Exercise </a:t>
            </a:r>
            <a:r>
              <a:rPr lang="en-US" sz="2200" b="1" dirty="0" smtClean="0">
                <a:solidFill>
                  <a:srgbClr val="FF0000"/>
                </a:solidFill>
              </a:rPr>
              <a:t>1</a:t>
            </a:r>
            <a:r>
              <a:rPr lang="en-US" sz="2200" b="1" dirty="0">
                <a:solidFill>
                  <a:srgbClr val="FF0000"/>
                </a:solidFill>
              </a:rPr>
              <a:t/>
            </a:r>
            <a:br>
              <a:rPr lang="en-US" sz="2200" b="1" dirty="0">
                <a:solidFill>
                  <a:srgbClr val="FF0000"/>
                </a:solidFill>
              </a:rPr>
            </a:br>
            <a:r>
              <a:rPr lang="fr-FR" sz="2200" dirty="0" smtClean="0"/>
              <a:t> </a:t>
            </a:r>
            <a:endParaRPr lang="fr-FR" sz="2200" dirty="0"/>
          </a:p>
        </p:txBody>
      </p:sp>
      <p:sp>
        <p:nvSpPr>
          <p:cNvPr id="3" name="Espace réservé du contenu 2"/>
          <p:cNvSpPr>
            <a:spLocks noGrp="1"/>
          </p:cNvSpPr>
          <p:nvPr>
            <p:ph idx="1"/>
          </p:nvPr>
        </p:nvSpPr>
        <p:spPr>
          <a:xfrm>
            <a:off x="500034" y="1857364"/>
            <a:ext cx="8229600" cy="857256"/>
          </a:xfrm>
        </p:spPr>
        <p:txBody>
          <a:bodyPr>
            <a:normAutofit fontScale="92500" lnSpcReduction="20000"/>
          </a:bodyPr>
          <a:lstStyle/>
          <a:p>
            <a:pPr algn="r" rtl="1"/>
            <a:r>
              <a:rPr lang="ar-MA" dirty="0" smtClean="0"/>
              <a:t>باش </a:t>
            </a:r>
            <a:r>
              <a:rPr lang="ar-MA" dirty="0" err="1" smtClean="0"/>
              <a:t>نعرفو</a:t>
            </a:r>
            <a:r>
              <a:rPr lang="ar-MA" dirty="0" smtClean="0"/>
              <a:t> خصنا </a:t>
            </a:r>
            <a:r>
              <a:rPr lang="ar-MA" dirty="0" err="1" smtClean="0"/>
              <a:t>نديرو</a:t>
            </a:r>
            <a:r>
              <a:rPr lang="ar-MA" dirty="0" smtClean="0"/>
              <a:t> هاد التحليل</a:t>
            </a:r>
            <a:r>
              <a:rPr lang="fr-FR" dirty="0" smtClean="0"/>
              <a:t> </a:t>
            </a:r>
            <a:r>
              <a:rPr lang="ar-JO" dirty="0" smtClean="0"/>
              <a:t>الرباعي</a:t>
            </a:r>
            <a:r>
              <a:rPr lang="fr-FR" dirty="0" smtClean="0"/>
              <a:t> SWOT  </a:t>
            </a:r>
            <a:r>
              <a:rPr lang="ar-MA" dirty="0" smtClean="0"/>
              <a:t>على الجهة</a:t>
            </a:r>
            <a:endParaRPr lang="fr-FR" dirty="0"/>
          </a:p>
        </p:txBody>
      </p:sp>
      <p:graphicFrame>
        <p:nvGraphicFramePr>
          <p:cNvPr id="4" name="Tableau 3"/>
          <p:cNvGraphicFramePr>
            <a:graphicFrameLocks noGrp="1"/>
          </p:cNvGraphicFramePr>
          <p:nvPr/>
        </p:nvGraphicFramePr>
        <p:xfrm>
          <a:off x="642910" y="2786056"/>
          <a:ext cx="7358114" cy="3786216"/>
        </p:xfrm>
        <a:graphic>
          <a:graphicData uri="http://schemas.openxmlformats.org/drawingml/2006/table">
            <a:tbl>
              <a:tblPr firstRow="1" bandRow="1">
                <a:tableStyleId>{9D7B26C5-4107-4FEC-AEDC-1716B250A1EF}</a:tableStyleId>
              </a:tblPr>
              <a:tblGrid>
                <a:gridCol w="3679057"/>
                <a:gridCol w="3679057"/>
              </a:tblGrid>
              <a:tr h="946554">
                <a:tc>
                  <a:txBody>
                    <a:bodyPr/>
                    <a:lstStyle/>
                    <a:p>
                      <a:pPr algn="ctr" rtl="1"/>
                      <a:r>
                        <a:rPr lang="ar-JO" sz="4000" b="1" kern="1200" dirty="0" smtClean="0">
                          <a:solidFill>
                            <a:schemeClr val="tx1"/>
                          </a:solidFill>
                          <a:latin typeface="+mn-lt"/>
                          <a:ea typeface="+mn-ea"/>
                          <a:cs typeface="+mn-cs"/>
                        </a:rPr>
                        <a:t>نقاط  القوة</a:t>
                      </a:r>
                      <a:endParaRPr lang="fr-FR" sz="4000" dirty="0"/>
                    </a:p>
                  </a:txBody>
                  <a:tcPr>
                    <a:lnL>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JO" sz="4000" b="1" kern="1200" dirty="0" smtClean="0">
                          <a:solidFill>
                            <a:schemeClr val="tx1"/>
                          </a:solidFill>
                          <a:latin typeface="+mn-lt"/>
                          <a:ea typeface="+mn-ea"/>
                          <a:cs typeface="+mn-cs"/>
                        </a:rPr>
                        <a:t>نقاط الضعف</a:t>
                      </a:r>
                      <a:endParaRPr lang="fr-FR" sz="4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6554">
                <a:tc>
                  <a:txBody>
                    <a:bodyPr/>
                    <a:lstStyle/>
                    <a:p>
                      <a:pPr algn="ctr" rtl="1"/>
                      <a:endParaRPr lang="fr-FR" sz="4000"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endParaRPr lang="fr-FR" sz="4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6554">
                <a:tc>
                  <a:txBody>
                    <a:bodyPr/>
                    <a:lstStyle/>
                    <a:p>
                      <a:pPr algn="ctr" rtl="1"/>
                      <a:r>
                        <a:rPr lang="ar-JO" sz="4000" b="1" kern="1200" dirty="0" smtClean="0">
                          <a:solidFill>
                            <a:schemeClr val="tx1"/>
                          </a:solidFill>
                          <a:latin typeface="+mn-lt"/>
                          <a:ea typeface="+mn-ea"/>
                          <a:cs typeface="+mn-cs"/>
                        </a:rPr>
                        <a:t>الفرص</a:t>
                      </a:r>
                      <a:endParaRPr lang="fr-FR" sz="4000"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r>
                        <a:rPr lang="ar-JO" sz="4000" b="1" kern="1200" dirty="0" smtClean="0">
                          <a:solidFill>
                            <a:schemeClr val="tx1"/>
                          </a:solidFill>
                          <a:latin typeface="+mn-lt"/>
                          <a:ea typeface="+mn-ea"/>
                          <a:cs typeface="+mn-cs"/>
                        </a:rPr>
                        <a:t>التهديدات</a:t>
                      </a:r>
                      <a:endParaRPr lang="fr-FR" sz="4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46554">
                <a:tc>
                  <a:txBody>
                    <a:bodyPr/>
                    <a:lstStyle/>
                    <a:p>
                      <a:pPr algn="ctr" rtl="1"/>
                      <a:endParaRPr lang="fr-FR" sz="4000" dirty="0"/>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rtl="1"/>
                      <a:endParaRPr lang="fr-FR" sz="40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817451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1817019"/>
            <a:ext cx="6400800" cy="3530069"/>
          </a:xfrm>
        </p:spPr>
        <p:txBody>
          <a:bodyPr>
            <a:normAutofit/>
          </a:bodyPr>
          <a:lstStyle/>
          <a:p>
            <a:endParaRPr lang="en-US" sz="4000" b="1" dirty="0" smtClean="0">
              <a:solidFill>
                <a:schemeClr val="tx1"/>
              </a:solidFill>
            </a:endParaRPr>
          </a:p>
          <a:p>
            <a:r>
              <a:rPr lang="x-none" sz="4800" b="1" dirty="0" smtClean="0">
                <a:solidFill>
                  <a:schemeClr val="tx1"/>
                </a:solidFill>
              </a:rPr>
              <a:t>اليوم الأول</a:t>
            </a:r>
            <a:endParaRPr lang="en-US" sz="4800" b="1" dirty="0">
              <a:solidFill>
                <a:schemeClr val="tx1"/>
              </a:solidFill>
            </a:endParaRPr>
          </a:p>
        </p:txBody>
      </p:sp>
    </p:spTree>
    <p:extLst>
      <p:ext uri="{BB962C8B-B14F-4D97-AF65-F5344CB8AC3E}">
        <p14:creationId xmlns:p14="http://schemas.microsoft.com/office/powerpoint/2010/main" val="3526672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00562" y="2214554"/>
            <a:ext cx="4203395" cy="1569660"/>
          </a:xfrm>
          <a:prstGeom prst="rect">
            <a:avLst/>
          </a:prstGeom>
        </p:spPr>
        <p:txBody>
          <a:bodyPr wrap="none">
            <a:spAutoFit/>
          </a:bodyPr>
          <a:lstStyle/>
          <a:p>
            <a:pPr algn="ctr"/>
            <a:r>
              <a:rPr lang="ar-MA" sz="4800" dirty="0" smtClean="0"/>
              <a:t>نموذج العمل</a:t>
            </a:r>
            <a:endParaRPr lang="fr-FR" sz="4800" dirty="0" smtClean="0"/>
          </a:p>
          <a:p>
            <a:pPr algn="ctr"/>
            <a:r>
              <a:rPr lang="fr-FR" sz="4800" dirty="0" smtClean="0"/>
              <a:t>Business model </a:t>
            </a:r>
            <a:endParaRPr lang="fr-FR" sz="4800" dirty="0"/>
          </a:p>
        </p:txBody>
      </p:sp>
      <p:pic>
        <p:nvPicPr>
          <p:cNvPr id="1026" name="Picture 2" descr="https://cdn.evbuc.com/images/12135509/112767532529/1/logo.jpg"/>
          <p:cNvPicPr>
            <a:picLocks noChangeAspect="1" noChangeArrowheads="1"/>
          </p:cNvPicPr>
          <p:nvPr/>
        </p:nvPicPr>
        <p:blipFill>
          <a:blip r:embed="rId2"/>
          <a:srcRect/>
          <a:stretch>
            <a:fillRect/>
          </a:stretch>
        </p:blipFill>
        <p:spPr bwMode="auto">
          <a:xfrm>
            <a:off x="0" y="0"/>
            <a:ext cx="4357718" cy="6858000"/>
          </a:xfrm>
          <a:prstGeom prst="rect">
            <a:avLst/>
          </a:prstGeom>
          <a:noFill/>
        </p:spPr>
      </p:pic>
    </p:spTree>
    <p:extLst>
      <p:ext uri="{BB962C8B-B14F-4D97-AF65-F5344CB8AC3E}">
        <p14:creationId xmlns:p14="http://schemas.microsoft.com/office/powerpoint/2010/main" val="35198576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MA" dirty="0" smtClean="0"/>
              <a:t>نموذج الأعمال</a:t>
            </a:r>
            <a:endParaRPr lang="fr-FR" dirty="0"/>
          </a:p>
        </p:txBody>
      </p:sp>
      <p:pic>
        <p:nvPicPr>
          <p:cNvPr id="35842" name="Picture 2" descr="http://image.slidesharecdn.com/bmccfeemadsaifarabic-140105042140-phpapp01/95/business-model-canvas-in-arabic-2-638.jpg?cb=1408412655"/>
          <p:cNvPicPr>
            <a:picLocks noChangeAspect="1" noChangeArrowheads="1"/>
          </p:cNvPicPr>
          <p:nvPr/>
        </p:nvPicPr>
        <p:blipFill>
          <a:blip r:embed="rId2"/>
          <a:srcRect/>
          <a:stretch>
            <a:fillRect/>
          </a:stretch>
        </p:blipFill>
        <p:spPr bwMode="auto">
          <a:xfrm>
            <a:off x="0" y="1428736"/>
            <a:ext cx="9144000" cy="5429264"/>
          </a:xfrm>
          <a:prstGeom prst="rect">
            <a:avLst/>
          </a:prstGeom>
          <a:noFill/>
        </p:spPr>
      </p:pic>
    </p:spTree>
    <p:extLst>
      <p:ext uri="{BB962C8B-B14F-4D97-AF65-F5344CB8AC3E}">
        <p14:creationId xmlns:p14="http://schemas.microsoft.com/office/powerpoint/2010/main" val="4114025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image.slidesharecdn.com/businessmodel-140324103041-phpapp02/95/business-model-generation-66-638.jpg?cb=1395657185"/>
          <p:cNvPicPr>
            <a:picLocks noChangeAspect="1" noChangeArrowheads="1"/>
          </p:cNvPicPr>
          <p:nvPr/>
        </p:nvPicPr>
        <p:blipFill>
          <a:blip r:embed="rId2"/>
          <a:srcRect/>
          <a:stretch>
            <a:fillRect/>
          </a:stretch>
        </p:blipFill>
        <p:spPr bwMode="auto">
          <a:xfrm>
            <a:off x="0" y="-27384"/>
            <a:ext cx="9144000" cy="6858000"/>
          </a:xfrm>
          <a:prstGeom prst="rect">
            <a:avLst/>
          </a:prstGeom>
          <a:noFill/>
        </p:spPr>
      </p:pic>
    </p:spTree>
    <p:extLst>
      <p:ext uri="{BB962C8B-B14F-4D97-AF65-F5344CB8AC3E}">
        <p14:creationId xmlns:p14="http://schemas.microsoft.com/office/powerpoint/2010/main" val="2124028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يعني ......</a:t>
            </a:r>
            <a:endParaRPr lang="fr-FR" dirty="0"/>
          </a:p>
        </p:txBody>
      </p:sp>
      <p:graphicFrame>
        <p:nvGraphicFramePr>
          <p:cNvPr id="4" name="Diagramme 3"/>
          <p:cNvGraphicFramePr/>
          <p:nvPr/>
        </p:nvGraphicFramePr>
        <p:xfrm>
          <a:off x="642910" y="1397000"/>
          <a:ext cx="7858180" cy="4960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0093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image.slidesharecdn.com/gew2014-businessmodels-141119092841-conversion-gate02/95/business-models-gew-qatar-2014-4-638.jpg?cb=141638940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492555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خطيط نموذج العمل"/>
          <p:cNvPicPr>
            <a:picLocks noChangeAspect="1" noChangeArrowheads="1"/>
          </p:cNvPicPr>
          <p:nvPr/>
        </p:nvPicPr>
        <p:blipFill>
          <a:blip r:embed="rId2"/>
          <a:srcRect/>
          <a:stretch>
            <a:fillRect/>
          </a:stretch>
        </p:blipFill>
        <p:spPr bwMode="auto">
          <a:xfrm>
            <a:off x="0" y="-3384"/>
            <a:ext cx="9144000" cy="6861384"/>
          </a:xfrm>
          <a:prstGeom prst="rect">
            <a:avLst/>
          </a:prstGeom>
          <a:noFill/>
        </p:spPr>
      </p:pic>
    </p:spTree>
    <p:extLst>
      <p:ext uri="{BB962C8B-B14F-4D97-AF65-F5344CB8AC3E}">
        <p14:creationId xmlns:p14="http://schemas.microsoft.com/office/powerpoint/2010/main" val="970319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MA" dirty="0" smtClean="0"/>
              <a:t>نموذج الأعمال</a:t>
            </a:r>
            <a:r>
              <a:rPr lang="fr-FR" dirty="0" smtClean="0"/>
              <a:t>  -</a:t>
            </a:r>
            <a:r>
              <a:rPr lang="ar-MA" dirty="0" err="1" smtClean="0"/>
              <a:t>شنو</a:t>
            </a:r>
            <a:r>
              <a:rPr lang="ar-MA" dirty="0" smtClean="0"/>
              <a:t> فيه؟؟</a:t>
            </a:r>
            <a:endParaRPr lang="fr-FR" dirty="0"/>
          </a:p>
        </p:txBody>
      </p:sp>
      <p:sp>
        <p:nvSpPr>
          <p:cNvPr id="3" name="Espace réservé du contenu 2"/>
          <p:cNvSpPr>
            <a:spLocks noGrp="1"/>
          </p:cNvSpPr>
          <p:nvPr>
            <p:ph idx="1"/>
          </p:nvPr>
        </p:nvSpPr>
        <p:spPr>
          <a:xfrm>
            <a:off x="428596" y="1928802"/>
            <a:ext cx="8229600" cy="4257692"/>
          </a:xfrm>
        </p:spPr>
        <p:txBody>
          <a:bodyPr>
            <a:normAutofit fontScale="92500" lnSpcReduction="20000"/>
          </a:bodyPr>
          <a:lstStyle/>
          <a:p>
            <a:pPr algn="ctr" rtl="1" fontAlgn="base"/>
            <a:r>
              <a:rPr lang="ar-MA" dirty="0" smtClean="0"/>
              <a:t>مجموعة شرائح العملاء</a:t>
            </a:r>
            <a:endParaRPr lang="fr-FR" b="1" dirty="0" smtClean="0"/>
          </a:p>
          <a:p>
            <a:pPr algn="ctr" rtl="1" fontAlgn="base"/>
            <a:r>
              <a:rPr lang="ar-MA" dirty="0" smtClean="0"/>
              <a:t>مجموعة العرض المقدم</a:t>
            </a:r>
            <a:endParaRPr lang="fr-FR" b="1" dirty="0" smtClean="0"/>
          </a:p>
          <a:p>
            <a:pPr algn="ctr" rtl="1" fontAlgn="base"/>
            <a:r>
              <a:rPr lang="ar-MA" dirty="0" smtClean="0"/>
              <a:t>مجموعة قنوات التوزيع</a:t>
            </a:r>
            <a:endParaRPr lang="fr-FR" b="1" dirty="0" smtClean="0"/>
          </a:p>
          <a:p>
            <a:pPr algn="ctr" rtl="1" fontAlgn="base"/>
            <a:r>
              <a:rPr lang="ar-MA" dirty="0" smtClean="0"/>
              <a:t>مجموعة خدمة علاقات العملاء</a:t>
            </a:r>
            <a:endParaRPr lang="fr-FR" b="1" dirty="0" smtClean="0"/>
          </a:p>
          <a:p>
            <a:pPr algn="ctr" rtl="1" fontAlgn="base"/>
            <a:r>
              <a:rPr lang="ar-MA" dirty="0" smtClean="0"/>
              <a:t>مجموعة مصادر الإيرادات</a:t>
            </a:r>
            <a:endParaRPr lang="fr-FR" b="1" dirty="0" smtClean="0"/>
          </a:p>
          <a:p>
            <a:pPr algn="ctr" rtl="1" fontAlgn="base"/>
            <a:r>
              <a:rPr lang="ar-MA" dirty="0" smtClean="0"/>
              <a:t>مجموعة الموارد الرئيسية</a:t>
            </a:r>
            <a:endParaRPr lang="fr-FR" b="1" dirty="0" smtClean="0"/>
          </a:p>
          <a:p>
            <a:pPr algn="ctr" rtl="1" fontAlgn="base"/>
            <a:r>
              <a:rPr lang="ar-MA" dirty="0" smtClean="0"/>
              <a:t>مجموعة الأنشطة الرئيسية</a:t>
            </a:r>
            <a:endParaRPr lang="fr-FR" b="1" dirty="0" smtClean="0"/>
          </a:p>
          <a:p>
            <a:pPr algn="ctr" rtl="1" fontAlgn="base"/>
            <a:r>
              <a:rPr lang="ar-MA" dirty="0" smtClean="0"/>
              <a:t>مجموعة الشراكات الرئيسية</a:t>
            </a:r>
            <a:endParaRPr lang="fr-FR" b="1" dirty="0" smtClean="0"/>
          </a:p>
          <a:p>
            <a:pPr algn="ctr" rtl="1" fontAlgn="base"/>
            <a:r>
              <a:rPr lang="ar-MA" dirty="0" smtClean="0"/>
              <a:t>مجموعة هيكلة التكاليف</a:t>
            </a:r>
          </a:p>
          <a:p>
            <a:pPr algn="ctr" rtl="1">
              <a:buNone/>
            </a:pPr>
            <a:endParaRPr lang="fr-FR" dirty="0"/>
          </a:p>
        </p:txBody>
      </p:sp>
    </p:spTree>
    <p:extLst>
      <p:ext uri="{BB962C8B-B14F-4D97-AF65-F5344CB8AC3E}">
        <p14:creationId xmlns:p14="http://schemas.microsoft.com/office/powerpoint/2010/main" val="37076431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MA" sz="4400" b="0" i="0" u="none" strike="noStrike" kern="1200" cap="none" spc="0" normalizeH="0" baseline="0" noProof="0" smtClean="0">
                <a:ln>
                  <a:noFill/>
                </a:ln>
                <a:solidFill>
                  <a:schemeClr val="tx1"/>
                </a:solidFill>
                <a:effectLst/>
                <a:uLnTx/>
                <a:uFillTx/>
                <a:latin typeface="+mj-lt"/>
                <a:ea typeface="+mj-ea"/>
                <a:cs typeface="+mj-cs"/>
              </a:rPr>
              <a:t>نموذج الأعمال</a:t>
            </a:r>
            <a:r>
              <a:rPr kumimoji="0" lang="fr-FR" sz="4400" b="0" i="0" u="none" strike="noStrike" kern="1200" cap="none" spc="0" normalizeH="0" baseline="0" noProof="0" smtClean="0">
                <a:ln>
                  <a:noFill/>
                </a:ln>
                <a:solidFill>
                  <a:schemeClr val="tx1"/>
                </a:solidFill>
                <a:effectLst/>
                <a:uLnTx/>
                <a:uFillTx/>
                <a:latin typeface="+mj-lt"/>
                <a:ea typeface="+mj-ea"/>
                <a:cs typeface="+mj-cs"/>
              </a:rPr>
              <a:t>  -</a:t>
            </a:r>
            <a:r>
              <a:rPr kumimoji="0" lang="ar-MA" sz="4400" b="0" i="0" u="none" strike="noStrike" kern="1200" cap="none" spc="0" normalizeH="0" baseline="0" noProof="0" smtClean="0">
                <a:ln>
                  <a:noFill/>
                </a:ln>
                <a:solidFill>
                  <a:schemeClr val="tx1"/>
                </a:solidFill>
                <a:effectLst/>
                <a:uLnTx/>
                <a:uFillTx/>
                <a:latin typeface="+mj-lt"/>
                <a:ea typeface="+mj-ea"/>
                <a:cs typeface="+mj-cs"/>
              </a:rPr>
              <a:t>شنو فيه؟؟</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5214942" y="2714620"/>
            <a:ext cx="3326552" cy="1569660"/>
          </a:xfrm>
          <a:prstGeom prst="rect">
            <a:avLst/>
          </a:prstGeom>
        </p:spPr>
        <p:txBody>
          <a:bodyPr wrap="none">
            <a:spAutoFit/>
          </a:bodyPr>
          <a:lstStyle/>
          <a:p>
            <a:pPr algn="ctr" rtl="1" fontAlgn="base"/>
            <a:r>
              <a:rPr lang="ar-MA" sz="3200" dirty="0" smtClean="0"/>
              <a:t>مجموعة شرائح العملاء</a:t>
            </a:r>
            <a:r>
              <a:rPr lang="fr-FR" sz="3200" dirty="0" smtClean="0"/>
              <a:t> </a:t>
            </a:r>
          </a:p>
          <a:p>
            <a:pPr algn="ctr" rtl="1" fontAlgn="base"/>
            <a:r>
              <a:rPr lang="fr-FR" sz="3200" dirty="0" smtClean="0"/>
              <a:t>= </a:t>
            </a:r>
          </a:p>
          <a:p>
            <a:pPr algn="ctr" rtl="1" fontAlgn="base"/>
            <a:r>
              <a:rPr lang="fr-FR" sz="3200" dirty="0" smtClean="0"/>
              <a:t> </a:t>
            </a:r>
            <a:r>
              <a:rPr lang="ar-MA" sz="3200" b="1" dirty="0" smtClean="0"/>
              <a:t>الكليان </a:t>
            </a:r>
            <a:r>
              <a:rPr lang="ar-MA" sz="3200" b="1" dirty="0" err="1" smtClean="0"/>
              <a:t>ديالي</a:t>
            </a:r>
            <a:r>
              <a:rPr lang="ar-MA" sz="3200" b="1" dirty="0" smtClean="0"/>
              <a:t>؟؟</a:t>
            </a:r>
            <a:endParaRPr lang="fr-FR" sz="3200" b="1" dirty="0" smtClean="0"/>
          </a:p>
        </p:txBody>
      </p:sp>
      <p:sp>
        <p:nvSpPr>
          <p:cNvPr id="37890" name="AutoShape 2"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7894" name="Picture 6" descr="http://www.mhabash.com/wp-content/uploads/2015/03/customer-segments.jpeg"/>
          <p:cNvPicPr>
            <a:picLocks noChangeAspect="1" noChangeArrowheads="1"/>
          </p:cNvPicPr>
          <p:nvPr/>
        </p:nvPicPr>
        <p:blipFill>
          <a:blip r:embed="rId2"/>
          <a:srcRect/>
          <a:stretch>
            <a:fillRect/>
          </a:stretch>
        </p:blipFill>
        <p:spPr bwMode="auto">
          <a:xfrm>
            <a:off x="0" y="1571612"/>
            <a:ext cx="4857752" cy="5286388"/>
          </a:xfrm>
          <a:prstGeom prst="rect">
            <a:avLst/>
          </a:prstGeom>
          <a:noFill/>
        </p:spPr>
      </p:pic>
    </p:spTree>
    <p:extLst>
      <p:ext uri="{BB962C8B-B14F-4D97-AF65-F5344CB8AC3E}">
        <p14:creationId xmlns:p14="http://schemas.microsoft.com/office/powerpoint/2010/main" val="598346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MA" sz="4400" b="0" i="0" u="none" strike="noStrike" kern="1200" cap="none" spc="0" normalizeH="0" baseline="0" noProof="0" smtClean="0">
                <a:ln>
                  <a:noFill/>
                </a:ln>
                <a:solidFill>
                  <a:schemeClr val="tx1"/>
                </a:solidFill>
                <a:effectLst/>
                <a:uLnTx/>
                <a:uFillTx/>
                <a:latin typeface="+mj-lt"/>
                <a:ea typeface="+mj-ea"/>
                <a:cs typeface="+mj-cs"/>
              </a:rPr>
              <a:t>نموذج الأعمال</a:t>
            </a:r>
            <a:r>
              <a:rPr kumimoji="0" lang="fr-FR" sz="4400" b="0" i="0" u="none" strike="noStrike" kern="1200" cap="none" spc="0" normalizeH="0" baseline="0" noProof="0" smtClean="0">
                <a:ln>
                  <a:noFill/>
                </a:ln>
                <a:solidFill>
                  <a:schemeClr val="tx1"/>
                </a:solidFill>
                <a:effectLst/>
                <a:uLnTx/>
                <a:uFillTx/>
                <a:latin typeface="+mj-lt"/>
                <a:ea typeface="+mj-ea"/>
                <a:cs typeface="+mj-cs"/>
              </a:rPr>
              <a:t>  -</a:t>
            </a:r>
            <a:r>
              <a:rPr kumimoji="0" lang="ar-MA" sz="4400" b="0" i="0" u="none" strike="noStrike" kern="1200" cap="none" spc="0" normalizeH="0" baseline="0" noProof="0" smtClean="0">
                <a:ln>
                  <a:noFill/>
                </a:ln>
                <a:solidFill>
                  <a:schemeClr val="tx1"/>
                </a:solidFill>
                <a:effectLst/>
                <a:uLnTx/>
                <a:uFillTx/>
                <a:latin typeface="+mj-lt"/>
                <a:ea typeface="+mj-ea"/>
                <a:cs typeface="+mj-cs"/>
              </a:rPr>
              <a:t>شنو فيه؟؟</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5214942" y="2714620"/>
            <a:ext cx="3315330" cy="1569660"/>
          </a:xfrm>
          <a:prstGeom prst="rect">
            <a:avLst/>
          </a:prstGeom>
        </p:spPr>
        <p:txBody>
          <a:bodyPr wrap="none">
            <a:spAutoFit/>
          </a:bodyPr>
          <a:lstStyle/>
          <a:p>
            <a:pPr algn="ctr" rtl="1" fontAlgn="base"/>
            <a:r>
              <a:rPr lang="ar-MA" sz="3200" dirty="0" smtClean="0"/>
              <a:t>مجموعة العرض المقدم </a:t>
            </a:r>
            <a:endParaRPr lang="fr-FR" sz="3200" dirty="0" smtClean="0"/>
          </a:p>
          <a:p>
            <a:pPr algn="ctr" rtl="1" fontAlgn="base"/>
            <a:r>
              <a:rPr lang="fr-FR" sz="3200" dirty="0" smtClean="0"/>
              <a:t>= </a:t>
            </a:r>
          </a:p>
          <a:p>
            <a:pPr algn="ctr" rtl="1" fontAlgn="base"/>
            <a:r>
              <a:rPr lang="ar-MA" sz="3200" b="1" dirty="0" err="1" smtClean="0"/>
              <a:t>شنو</a:t>
            </a:r>
            <a:r>
              <a:rPr lang="ar-MA" sz="3200" b="1" dirty="0" smtClean="0"/>
              <a:t> غادي نبيع؟؟</a:t>
            </a:r>
            <a:endParaRPr lang="fr-FR" sz="3200" b="1" dirty="0" smtClean="0"/>
          </a:p>
        </p:txBody>
      </p:sp>
      <p:sp>
        <p:nvSpPr>
          <p:cNvPr id="37890" name="AutoShape 2"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38" name="AutoShape 2"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0" name="AutoShape 4"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2" name="AutoShape 6"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9944" name="Picture 8" descr="http://www.mhabash.com/wp-content/uploads/2015/03/business-model-canvas-value-proposition.png"/>
          <p:cNvPicPr>
            <a:picLocks noChangeAspect="1" noChangeArrowheads="1"/>
          </p:cNvPicPr>
          <p:nvPr/>
        </p:nvPicPr>
        <p:blipFill>
          <a:blip r:embed="rId2"/>
          <a:srcRect/>
          <a:stretch>
            <a:fillRect/>
          </a:stretch>
        </p:blipFill>
        <p:spPr bwMode="auto">
          <a:xfrm>
            <a:off x="0" y="1428736"/>
            <a:ext cx="5143504" cy="5429264"/>
          </a:xfrm>
          <a:prstGeom prst="rect">
            <a:avLst/>
          </a:prstGeom>
          <a:noFill/>
        </p:spPr>
      </p:pic>
    </p:spTree>
    <p:extLst>
      <p:ext uri="{BB962C8B-B14F-4D97-AF65-F5344CB8AC3E}">
        <p14:creationId xmlns:p14="http://schemas.microsoft.com/office/powerpoint/2010/main" val="108940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MA" sz="4400" b="0" i="0" u="none" strike="noStrike" kern="1200" cap="none" spc="0" normalizeH="0" baseline="0" noProof="0" smtClean="0">
                <a:ln>
                  <a:noFill/>
                </a:ln>
                <a:solidFill>
                  <a:schemeClr val="tx1"/>
                </a:solidFill>
                <a:effectLst/>
                <a:uLnTx/>
                <a:uFillTx/>
                <a:latin typeface="+mj-lt"/>
                <a:ea typeface="+mj-ea"/>
                <a:cs typeface="+mj-cs"/>
              </a:rPr>
              <a:t>نموذج الأعمال</a:t>
            </a:r>
            <a:r>
              <a:rPr kumimoji="0" lang="fr-FR" sz="4400" b="0" i="0" u="none" strike="noStrike" kern="1200" cap="none" spc="0" normalizeH="0" baseline="0" noProof="0" smtClean="0">
                <a:ln>
                  <a:noFill/>
                </a:ln>
                <a:solidFill>
                  <a:schemeClr val="tx1"/>
                </a:solidFill>
                <a:effectLst/>
                <a:uLnTx/>
                <a:uFillTx/>
                <a:latin typeface="+mj-lt"/>
                <a:ea typeface="+mj-ea"/>
                <a:cs typeface="+mj-cs"/>
              </a:rPr>
              <a:t>  -</a:t>
            </a:r>
            <a:r>
              <a:rPr kumimoji="0" lang="ar-MA" sz="4400" b="0" i="0" u="none" strike="noStrike" kern="1200" cap="none" spc="0" normalizeH="0" baseline="0" noProof="0" smtClean="0">
                <a:ln>
                  <a:noFill/>
                </a:ln>
                <a:solidFill>
                  <a:schemeClr val="tx1"/>
                </a:solidFill>
                <a:effectLst/>
                <a:uLnTx/>
                <a:uFillTx/>
                <a:latin typeface="+mj-lt"/>
                <a:ea typeface="+mj-ea"/>
                <a:cs typeface="+mj-cs"/>
              </a:rPr>
              <a:t>شنو فيه؟؟</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5214942" y="2714620"/>
            <a:ext cx="3318536" cy="1569660"/>
          </a:xfrm>
          <a:prstGeom prst="rect">
            <a:avLst/>
          </a:prstGeom>
        </p:spPr>
        <p:txBody>
          <a:bodyPr wrap="none">
            <a:spAutoFit/>
          </a:bodyPr>
          <a:lstStyle/>
          <a:p>
            <a:pPr algn="ctr" rtl="1" fontAlgn="base"/>
            <a:r>
              <a:rPr lang="ar-MA" sz="3200" dirty="0" smtClean="0"/>
              <a:t>مجموعة قنوات التوزيع </a:t>
            </a:r>
            <a:endParaRPr lang="fr-FR" sz="3200" dirty="0" smtClean="0"/>
          </a:p>
          <a:p>
            <a:pPr algn="ctr" rtl="1" fontAlgn="base"/>
            <a:r>
              <a:rPr lang="fr-FR" sz="3200" dirty="0" smtClean="0"/>
              <a:t>= </a:t>
            </a:r>
          </a:p>
          <a:p>
            <a:pPr algn="ctr" rtl="1" fontAlgn="base"/>
            <a:r>
              <a:rPr lang="ar-MA" sz="3200" b="1" dirty="0" err="1" smtClean="0"/>
              <a:t>كيفاش</a:t>
            </a:r>
            <a:r>
              <a:rPr lang="ar-MA" sz="3200" b="1" dirty="0" smtClean="0"/>
              <a:t> نوصل السلعة؟؟</a:t>
            </a:r>
            <a:endParaRPr lang="fr-FR" sz="3200" b="1" dirty="0" smtClean="0"/>
          </a:p>
        </p:txBody>
      </p:sp>
      <p:sp>
        <p:nvSpPr>
          <p:cNvPr id="37890" name="AutoShape 2"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38" name="AutoShape 2"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0" name="AutoShape 4"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2" name="AutoShape 6"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2" name="AutoShape 2"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4" name="AutoShape 4"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0966" name="Picture 6" descr="http://www.mhabash.com/wp-content/uploads/2015/03/channels.jpg"/>
          <p:cNvPicPr>
            <a:picLocks noChangeAspect="1" noChangeArrowheads="1"/>
          </p:cNvPicPr>
          <p:nvPr/>
        </p:nvPicPr>
        <p:blipFill>
          <a:blip r:embed="rId2"/>
          <a:srcRect/>
          <a:stretch>
            <a:fillRect/>
          </a:stretch>
        </p:blipFill>
        <p:spPr bwMode="auto">
          <a:xfrm>
            <a:off x="1" y="1428736"/>
            <a:ext cx="4857752" cy="5429264"/>
          </a:xfrm>
          <a:prstGeom prst="rect">
            <a:avLst/>
          </a:prstGeom>
          <a:noFill/>
        </p:spPr>
      </p:pic>
    </p:spTree>
    <p:extLst>
      <p:ext uri="{BB962C8B-B14F-4D97-AF65-F5344CB8AC3E}">
        <p14:creationId xmlns:p14="http://schemas.microsoft.com/office/powerpoint/2010/main" val="2798736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pPr rtl="1"/>
            <a:r>
              <a:rPr lang="ar-MA" dirty="0" smtClean="0"/>
              <a:t>أهداف الدورة</a:t>
            </a:r>
            <a:r>
              <a:rPr lang="fr-FR" dirty="0" smtClean="0"/>
              <a:t>- </a:t>
            </a:r>
            <a:r>
              <a:rPr lang="ar-MA" dirty="0" smtClean="0"/>
              <a:t>اليوم الأول</a:t>
            </a:r>
            <a:r>
              <a:rPr lang="fr-FR" dirty="0" smtClean="0"/>
              <a:t>-</a:t>
            </a:r>
            <a:endParaRPr lang="fr-FR" dirty="0"/>
          </a:p>
        </p:txBody>
      </p:sp>
      <p:sp>
        <p:nvSpPr>
          <p:cNvPr id="3" name="Espace réservé du contenu 2"/>
          <p:cNvSpPr>
            <a:spLocks noGrp="1"/>
          </p:cNvSpPr>
          <p:nvPr>
            <p:ph idx="1"/>
          </p:nvPr>
        </p:nvSpPr>
        <p:spPr>
          <a:xfrm>
            <a:off x="1142976" y="1142984"/>
            <a:ext cx="6858048" cy="2428892"/>
          </a:xfrm>
        </p:spPr>
        <p:style>
          <a:lnRef idx="1">
            <a:schemeClr val="accent5"/>
          </a:lnRef>
          <a:fillRef idx="2">
            <a:schemeClr val="accent5"/>
          </a:fillRef>
          <a:effectRef idx="1">
            <a:schemeClr val="accent5"/>
          </a:effectRef>
          <a:fontRef idx="minor">
            <a:schemeClr val="dk1"/>
          </a:fontRef>
        </p:style>
        <p:txBody>
          <a:bodyPr>
            <a:normAutofit/>
          </a:bodyPr>
          <a:lstStyle/>
          <a:p>
            <a:pPr lvl="0" algn="ctr" rtl="1">
              <a:buNone/>
            </a:pPr>
            <a:r>
              <a:rPr lang="x-none" dirty="0" smtClean="0"/>
              <a:t>ما</a:t>
            </a:r>
            <a:r>
              <a:rPr lang="fr-FR" dirty="0" smtClean="0"/>
              <a:t> </a:t>
            </a:r>
            <a:r>
              <a:rPr lang="x-none" dirty="0" smtClean="0"/>
              <a:t>هي</a:t>
            </a:r>
            <a:r>
              <a:rPr lang="ar-MA" dirty="0" smtClean="0"/>
              <a:t> </a:t>
            </a:r>
            <a:r>
              <a:rPr lang="x-none" dirty="0" smtClean="0"/>
              <a:t>المقاولة</a:t>
            </a:r>
            <a:r>
              <a:rPr lang="ar-MA" dirty="0" smtClean="0"/>
              <a:t>؟</a:t>
            </a:r>
            <a:endParaRPr lang="fr-FR" dirty="0" smtClean="0"/>
          </a:p>
          <a:p>
            <a:pPr lvl="0" algn="ctr" rtl="1">
              <a:buNone/>
            </a:pPr>
            <a:r>
              <a:rPr lang="x-none" dirty="0" smtClean="0"/>
              <a:t>ما هي مراحل إنشاء المقاولة </a:t>
            </a:r>
            <a:r>
              <a:rPr lang="ar-MA" dirty="0" smtClean="0"/>
              <a:t>؟</a:t>
            </a:r>
          </a:p>
          <a:p>
            <a:pPr algn="ctr" rtl="1">
              <a:buNone/>
            </a:pPr>
            <a:r>
              <a:rPr lang="x-none" dirty="0" smtClean="0"/>
              <a:t>ما</a:t>
            </a:r>
            <a:r>
              <a:rPr lang="fr-FR" dirty="0" smtClean="0"/>
              <a:t> </a:t>
            </a:r>
            <a:r>
              <a:rPr lang="x-none" dirty="0" smtClean="0"/>
              <a:t>هي فرص</a:t>
            </a:r>
            <a:r>
              <a:rPr lang="ar-MA" dirty="0" smtClean="0"/>
              <a:t> </a:t>
            </a:r>
            <a:r>
              <a:rPr lang="x-none" dirty="0" smtClean="0"/>
              <a:t>الأعمال</a:t>
            </a:r>
            <a:r>
              <a:rPr lang="fr-FR" dirty="0" smtClean="0"/>
              <a:t> </a:t>
            </a:r>
            <a:r>
              <a:rPr lang="x-none" dirty="0" smtClean="0"/>
              <a:t>المتاحة</a:t>
            </a:r>
            <a:r>
              <a:rPr lang="fr-FR" dirty="0" smtClean="0"/>
              <a:t>  </a:t>
            </a:r>
            <a:r>
              <a:rPr lang="ar-MA" dirty="0" smtClean="0"/>
              <a:t>؟</a:t>
            </a:r>
            <a:endParaRPr lang="fr-FR" dirty="0" smtClean="0"/>
          </a:p>
          <a:p>
            <a:pPr algn="ctr" rtl="1">
              <a:buNone/>
            </a:pPr>
            <a:r>
              <a:rPr lang="ar-MA" dirty="0" smtClean="0"/>
              <a:t>تعريف المشروع</a:t>
            </a:r>
          </a:p>
          <a:p>
            <a:pPr algn="r" rtl="1">
              <a:buNone/>
            </a:pPr>
            <a:endParaRPr lang="fr-FR" dirty="0"/>
          </a:p>
        </p:txBody>
      </p:sp>
      <p:sp>
        <p:nvSpPr>
          <p:cNvPr id="4" name="Ellipse 3"/>
          <p:cNvSpPr/>
          <p:nvPr/>
        </p:nvSpPr>
        <p:spPr>
          <a:xfrm>
            <a:off x="2714612" y="5000636"/>
            <a:ext cx="3571900" cy="157163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buNone/>
            </a:pPr>
            <a:r>
              <a:rPr lang="x-none" sz="4800" dirty="0" smtClean="0"/>
              <a:t> نموذج الأعمال</a:t>
            </a:r>
            <a:endParaRPr lang="ar-MA" sz="4800" dirty="0" smtClean="0"/>
          </a:p>
        </p:txBody>
      </p:sp>
      <p:sp>
        <p:nvSpPr>
          <p:cNvPr id="5" name="Flèche droite 4"/>
          <p:cNvSpPr/>
          <p:nvPr/>
        </p:nvSpPr>
        <p:spPr>
          <a:xfrm rot="5400000">
            <a:off x="3921341" y="4008221"/>
            <a:ext cx="12144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32180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MA" sz="4400" b="0" i="0" u="none" strike="noStrike" kern="1200" cap="none" spc="0" normalizeH="0" baseline="0" noProof="0" smtClean="0">
                <a:ln>
                  <a:noFill/>
                </a:ln>
                <a:solidFill>
                  <a:schemeClr val="tx1"/>
                </a:solidFill>
                <a:effectLst/>
                <a:uLnTx/>
                <a:uFillTx/>
                <a:latin typeface="+mj-lt"/>
                <a:ea typeface="+mj-ea"/>
                <a:cs typeface="+mj-cs"/>
              </a:rPr>
              <a:t>نموذج الأعمال</a:t>
            </a:r>
            <a:r>
              <a:rPr kumimoji="0" lang="fr-FR" sz="4400" b="0" i="0" u="none" strike="noStrike" kern="1200" cap="none" spc="0" normalizeH="0" baseline="0" noProof="0" smtClean="0">
                <a:ln>
                  <a:noFill/>
                </a:ln>
                <a:solidFill>
                  <a:schemeClr val="tx1"/>
                </a:solidFill>
                <a:effectLst/>
                <a:uLnTx/>
                <a:uFillTx/>
                <a:latin typeface="+mj-lt"/>
                <a:ea typeface="+mj-ea"/>
                <a:cs typeface="+mj-cs"/>
              </a:rPr>
              <a:t>  -</a:t>
            </a:r>
            <a:r>
              <a:rPr kumimoji="0" lang="ar-MA" sz="4400" b="0" i="0" u="none" strike="noStrike" kern="1200" cap="none" spc="0" normalizeH="0" baseline="0" noProof="0" smtClean="0">
                <a:ln>
                  <a:noFill/>
                </a:ln>
                <a:solidFill>
                  <a:schemeClr val="tx1"/>
                </a:solidFill>
                <a:effectLst/>
                <a:uLnTx/>
                <a:uFillTx/>
                <a:latin typeface="+mj-lt"/>
                <a:ea typeface="+mj-ea"/>
                <a:cs typeface="+mj-cs"/>
              </a:rPr>
              <a:t>شنو فيه؟؟</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4870074" y="2714620"/>
            <a:ext cx="4273927" cy="1569660"/>
          </a:xfrm>
          <a:prstGeom prst="rect">
            <a:avLst/>
          </a:prstGeom>
        </p:spPr>
        <p:txBody>
          <a:bodyPr wrap="none">
            <a:spAutoFit/>
          </a:bodyPr>
          <a:lstStyle/>
          <a:p>
            <a:pPr algn="ctr" rtl="1" fontAlgn="base"/>
            <a:r>
              <a:rPr lang="ar-MA" sz="3200" dirty="0" smtClean="0"/>
              <a:t>مجموعة خدمة علاقات العملاء </a:t>
            </a:r>
            <a:endParaRPr lang="fr-FR" sz="3200" dirty="0" smtClean="0"/>
          </a:p>
          <a:p>
            <a:pPr algn="ctr" rtl="1" fontAlgn="base"/>
            <a:r>
              <a:rPr lang="fr-FR" sz="3200" dirty="0" smtClean="0"/>
              <a:t>= </a:t>
            </a:r>
          </a:p>
          <a:p>
            <a:pPr algn="ctr" rtl="1" fontAlgn="base"/>
            <a:r>
              <a:rPr lang="ar-MA" sz="3200" b="1" dirty="0" err="1" smtClean="0"/>
              <a:t>كيفاش</a:t>
            </a:r>
            <a:r>
              <a:rPr lang="ar-MA" sz="3200" b="1" dirty="0" smtClean="0"/>
              <a:t> نكسب الكليان؟؟</a:t>
            </a:r>
            <a:endParaRPr lang="fr-FR" sz="3200" b="1" dirty="0" smtClean="0"/>
          </a:p>
        </p:txBody>
      </p:sp>
      <p:sp>
        <p:nvSpPr>
          <p:cNvPr id="37890" name="AutoShape 2"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38" name="AutoShape 2"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0" name="AutoShape 4"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2" name="AutoShape 6"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2" name="AutoShape 2"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4" name="AutoShape 4"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6" name="AutoShape 2"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990" name="Picture 6" descr="http://www.mhabash.com/wp-content/uploads/2015/03/untitled3.png"/>
          <p:cNvPicPr>
            <a:picLocks noChangeAspect="1" noChangeArrowheads="1"/>
          </p:cNvPicPr>
          <p:nvPr/>
        </p:nvPicPr>
        <p:blipFill>
          <a:blip r:embed="rId2"/>
          <a:srcRect/>
          <a:stretch>
            <a:fillRect/>
          </a:stretch>
        </p:blipFill>
        <p:spPr bwMode="auto">
          <a:xfrm>
            <a:off x="0" y="1772816"/>
            <a:ext cx="4929190" cy="5072074"/>
          </a:xfrm>
          <a:prstGeom prst="rect">
            <a:avLst/>
          </a:prstGeom>
          <a:noFill/>
        </p:spPr>
      </p:pic>
    </p:spTree>
    <p:extLst>
      <p:ext uri="{BB962C8B-B14F-4D97-AF65-F5344CB8AC3E}">
        <p14:creationId xmlns:p14="http://schemas.microsoft.com/office/powerpoint/2010/main" val="16862963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MA" sz="4400" b="0" i="0" u="none" strike="noStrike" kern="1200" cap="none" spc="0" normalizeH="0" baseline="0" noProof="0" smtClean="0">
                <a:ln>
                  <a:noFill/>
                </a:ln>
                <a:solidFill>
                  <a:schemeClr val="tx1"/>
                </a:solidFill>
                <a:effectLst/>
                <a:uLnTx/>
                <a:uFillTx/>
                <a:latin typeface="+mj-lt"/>
                <a:ea typeface="+mj-ea"/>
                <a:cs typeface="+mj-cs"/>
              </a:rPr>
              <a:t>نموذج الأعمال</a:t>
            </a:r>
            <a:r>
              <a:rPr kumimoji="0" lang="fr-FR" sz="4400" b="0" i="0" u="none" strike="noStrike" kern="1200" cap="none" spc="0" normalizeH="0" baseline="0" noProof="0" smtClean="0">
                <a:ln>
                  <a:noFill/>
                </a:ln>
                <a:solidFill>
                  <a:schemeClr val="tx1"/>
                </a:solidFill>
                <a:effectLst/>
                <a:uLnTx/>
                <a:uFillTx/>
                <a:latin typeface="+mj-lt"/>
                <a:ea typeface="+mj-ea"/>
                <a:cs typeface="+mj-cs"/>
              </a:rPr>
              <a:t>  -</a:t>
            </a:r>
            <a:r>
              <a:rPr kumimoji="0" lang="ar-MA" sz="4400" b="0" i="0" u="none" strike="noStrike" kern="1200" cap="none" spc="0" normalizeH="0" baseline="0" noProof="0" smtClean="0">
                <a:ln>
                  <a:noFill/>
                </a:ln>
                <a:solidFill>
                  <a:schemeClr val="tx1"/>
                </a:solidFill>
                <a:effectLst/>
                <a:uLnTx/>
                <a:uFillTx/>
                <a:latin typeface="+mj-lt"/>
                <a:ea typeface="+mj-ea"/>
                <a:cs typeface="+mj-cs"/>
              </a:rPr>
              <a:t>شنو فيه؟؟</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4870074" y="2714620"/>
            <a:ext cx="3768980" cy="1569660"/>
          </a:xfrm>
          <a:prstGeom prst="rect">
            <a:avLst/>
          </a:prstGeom>
        </p:spPr>
        <p:txBody>
          <a:bodyPr wrap="none">
            <a:spAutoFit/>
          </a:bodyPr>
          <a:lstStyle/>
          <a:p>
            <a:pPr algn="ctr" rtl="1" fontAlgn="base"/>
            <a:r>
              <a:rPr lang="ar-MA" sz="3200" dirty="0" smtClean="0"/>
              <a:t>مجموعة مصادر الإيرادات </a:t>
            </a:r>
            <a:endParaRPr lang="fr-FR" sz="3200" dirty="0" smtClean="0"/>
          </a:p>
          <a:p>
            <a:pPr algn="ctr" rtl="1" fontAlgn="base"/>
            <a:r>
              <a:rPr lang="fr-FR" sz="3200" dirty="0" smtClean="0"/>
              <a:t>= </a:t>
            </a:r>
          </a:p>
          <a:p>
            <a:pPr algn="ctr" rtl="1" fontAlgn="base"/>
            <a:r>
              <a:rPr lang="ar-MA" sz="3200" b="1" dirty="0" err="1" smtClean="0"/>
              <a:t>مناش</a:t>
            </a:r>
            <a:r>
              <a:rPr lang="ar-MA" sz="3200" b="1" dirty="0" smtClean="0"/>
              <a:t> غادي ندخل فلوس؟؟</a:t>
            </a:r>
            <a:endParaRPr lang="fr-FR" sz="3200" b="1" dirty="0" smtClean="0"/>
          </a:p>
        </p:txBody>
      </p:sp>
      <p:sp>
        <p:nvSpPr>
          <p:cNvPr id="37890" name="AutoShape 2"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38" name="AutoShape 2"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0" name="AutoShape 4"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2" name="AutoShape 6"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2" name="AutoShape 2"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4" name="AutoShape 4"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6" name="AutoShape 2"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3010" name="Picture 2" descr="https://encrypted-tbn0.gstatic.com/images?q=tbn:ANd9GcRw_okWi3OdwIktdDz_9QQEBnPkDogwkBsIOs_TQHHQiglLwrj8iQ"/>
          <p:cNvPicPr>
            <a:picLocks noChangeAspect="1" noChangeArrowheads="1"/>
          </p:cNvPicPr>
          <p:nvPr/>
        </p:nvPicPr>
        <p:blipFill>
          <a:blip r:embed="rId2"/>
          <a:srcRect/>
          <a:stretch>
            <a:fillRect/>
          </a:stretch>
        </p:blipFill>
        <p:spPr bwMode="auto">
          <a:xfrm>
            <a:off x="0" y="1643050"/>
            <a:ext cx="4786314" cy="5214950"/>
          </a:xfrm>
          <a:prstGeom prst="rect">
            <a:avLst/>
          </a:prstGeom>
          <a:noFill/>
        </p:spPr>
      </p:pic>
    </p:spTree>
    <p:extLst>
      <p:ext uri="{BB962C8B-B14F-4D97-AF65-F5344CB8AC3E}">
        <p14:creationId xmlns:p14="http://schemas.microsoft.com/office/powerpoint/2010/main" val="177338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MA" sz="4400" b="0" i="0" u="none" strike="noStrike" kern="1200" cap="none" spc="0" normalizeH="0" baseline="0" noProof="0" smtClean="0">
                <a:ln>
                  <a:noFill/>
                </a:ln>
                <a:solidFill>
                  <a:schemeClr val="tx1"/>
                </a:solidFill>
                <a:effectLst/>
                <a:uLnTx/>
                <a:uFillTx/>
                <a:latin typeface="+mj-lt"/>
                <a:ea typeface="+mj-ea"/>
                <a:cs typeface="+mj-cs"/>
              </a:rPr>
              <a:t>نموذج الأعمال</a:t>
            </a:r>
            <a:r>
              <a:rPr kumimoji="0" lang="fr-FR" sz="4400" b="0" i="0" u="none" strike="noStrike" kern="1200" cap="none" spc="0" normalizeH="0" baseline="0" noProof="0" smtClean="0">
                <a:ln>
                  <a:noFill/>
                </a:ln>
                <a:solidFill>
                  <a:schemeClr val="tx1"/>
                </a:solidFill>
                <a:effectLst/>
                <a:uLnTx/>
                <a:uFillTx/>
                <a:latin typeface="+mj-lt"/>
                <a:ea typeface="+mj-ea"/>
                <a:cs typeface="+mj-cs"/>
              </a:rPr>
              <a:t>  -</a:t>
            </a:r>
            <a:r>
              <a:rPr kumimoji="0" lang="ar-MA" sz="4400" b="0" i="0" u="none" strike="noStrike" kern="1200" cap="none" spc="0" normalizeH="0" baseline="0" noProof="0" smtClean="0">
                <a:ln>
                  <a:noFill/>
                </a:ln>
                <a:solidFill>
                  <a:schemeClr val="tx1"/>
                </a:solidFill>
                <a:effectLst/>
                <a:uLnTx/>
                <a:uFillTx/>
                <a:latin typeface="+mj-lt"/>
                <a:ea typeface="+mj-ea"/>
                <a:cs typeface="+mj-cs"/>
              </a:rPr>
              <a:t>شنو فيه؟؟</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4870074" y="2714620"/>
            <a:ext cx="3640740" cy="1569660"/>
          </a:xfrm>
          <a:prstGeom prst="rect">
            <a:avLst/>
          </a:prstGeom>
        </p:spPr>
        <p:txBody>
          <a:bodyPr wrap="none">
            <a:spAutoFit/>
          </a:bodyPr>
          <a:lstStyle/>
          <a:p>
            <a:pPr algn="ctr" rtl="1" fontAlgn="base"/>
            <a:r>
              <a:rPr lang="ar-MA" sz="3200" dirty="0" smtClean="0"/>
              <a:t>مجموعة الموارد الرئيسية </a:t>
            </a:r>
            <a:endParaRPr lang="fr-FR" sz="3200" dirty="0" smtClean="0"/>
          </a:p>
          <a:p>
            <a:pPr algn="ctr" rtl="1" fontAlgn="base"/>
            <a:r>
              <a:rPr lang="fr-FR" sz="3200" dirty="0" smtClean="0"/>
              <a:t>= </a:t>
            </a:r>
          </a:p>
          <a:p>
            <a:pPr algn="ctr" rtl="1" fontAlgn="base"/>
            <a:r>
              <a:rPr lang="ar-MA" sz="3200" b="1" dirty="0" smtClean="0"/>
              <a:t>منين غادي نجيب فلوس؟؟</a:t>
            </a:r>
            <a:endParaRPr lang="fr-FR" sz="3200" b="1" dirty="0" smtClean="0"/>
          </a:p>
        </p:txBody>
      </p:sp>
      <p:sp>
        <p:nvSpPr>
          <p:cNvPr id="37890" name="AutoShape 2"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38" name="AutoShape 2"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0" name="AutoShape 4"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2" name="AutoShape 6"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2" name="AutoShape 2"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4" name="AutoShape 4"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6" name="AutoShape 2"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4" name="AutoShape 2"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8" name="AutoShape 6"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40" name="AutoShape 8"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42" name="AutoShape 10"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4044" name="Picture 12" descr="http://www.mhabash.com/wp-content/uploads/2015/03/keyresources.jpg"/>
          <p:cNvPicPr>
            <a:picLocks noChangeAspect="1" noChangeArrowheads="1"/>
          </p:cNvPicPr>
          <p:nvPr/>
        </p:nvPicPr>
        <p:blipFill>
          <a:blip r:embed="rId2"/>
          <a:srcRect/>
          <a:stretch>
            <a:fillRect/>
          </a:stretch>
        </p:blipFill>
        <p:spPr bwMode="auto">
          <a:xfrm>
            <a:off x="0" y="1500174"/>
            <a:ext cx="4572000" cy="5357826"/>
          </a:xfrm>
          <a:prstGeom prst="rect">
            <a:avLst/>
          </a:prstGeom>
          <a:noFill/>
        </p:spPr>
      </p:pic>
    </p:spTree>
    <p:extLst>
      <p:ext uri="{BB962C8B-B14F-4D97-AF65-F5344CB8AC3E}">
        <p14:creationId xmlns:p14="http://schemas.microsoft.com/office/powerpoint/2010/main" val="21252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MA" sz="4400" b="0" i="0" u="none" strike="noStrike" kern="1200" cap="none" spc="0" normalizeH="0" baseline="0" noProof="0" smtClean="0">
                <a:ln>
                  <a:noFill/>
                </a:ln>
                <a:solidFill>
                  <a:schemeClr val="tx1"/>
                </a:solidFill>
                <a:effectLst/>
                <a:uLnTx/>
                <a:uFillTx/>
                <a:latin typeface="+mj-lt"/>
                <a:ea typeface="+mj-ea"/>
                <a:cs typeface="+mj-cs"/>
              </a:rPr>
              <a:t>نموذج الأعمال</a:t>
            </a:r>
            <a:r>
              <a:rPr kumimoji="0" lang="fr-FR" sz="4400" b="0" i="0" u="none" strike="noStrike" kern="1200" cap="none" spc="0" normalizeH="0" baseline="0" noProof="0" smtClean="0">
                <a:ln>
                  <a:noFill/>
                </a:ln>
                <a:solidFill>
                  <a:schemeClr val="tx1"/>
                </a:solidFill>
                <a:effectLst/>
                <a:uLnTx/>
                <a:uFillTx/>
                <a:latin typeface="+mj-lt"/>
                <a:ea typeface="+mj-ea"/>
                <a:cs typeface="+mj-cs"/>
              </a:rPr>
              <a:t>  -</a:t>
            </a:r>
            <a:r>
              <a:rPr kumimoji="0" lang="ar-MA" sz="4400" b="0" i="0" u="none" strike="noStrike" kern="1200" cap="none" spc="0" normalizeH="0" baseline="0" noProof="0" smtClean="0">
                <a:ln>
                  <a:noFill/>
                </a:ln>
                <a:solidFill>
                  <a:schemeClr val="tx1"/>
                </a:solidFill>
                <a:effectLst/>
                <a:uLnTx/>
                <a:uFillTx/>
                <a:latin typeface="+mj-lt"/>
                <a:ea typeface="+mj-ea"/>
                <a:cs typeface="+mj-cs"/>
              </a:rPr>
              <a:t>شنو فيه؟؟</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4870074" y="2714620"/>
            <a:ext cx="3680816" cy="1569660"/>
          </a:xfrm>
          <a:prstGeom prst="rect">
            <a:avLst/>
          </a:prstGeom>
        </p:spPr>
        <p:txBody>
          <a:bodyPr wrap="none">
            <a:spAutoFit/>
          </a:bodyPr>
          <a:lstStyle/>
          <a:p>
            <a:pPr algn="ctr" rtl="1" fontAlgn="base"/>
            <a:r>
              <a:rPr lang="ar-MA" sz="3200" dirty="0" smtClean="0"/>
              <a:t>مجموعة الأنشطة الرئيسية </a:t>
            </a:r>
            <a:endParaRPr lang="fr-FR" sz="3200" dirty="0" smtClean="0"/>
          </a:p>
          <a:p>
            <a:pPr algn="ctr" rtl="1" fontAlgn="base"/>
            <a:r>
              <a:rPr lang="fr-FR" sz="3200" dirty="0" smtClean="0"/>
              <a:t>= </a:t>
            </a:r>
          </a:p>
          <a:p>
            <a:pPr algn="ctr" rtl="1" fontAlgn="base"/>
            <a:r>
              <a:rPr lang="ar-MA" sz="3200" b="1" dirty="0" err="1" smtClean="0"/>
              <a:t>شنو</a:t>
            </a:r>
            <a:r>
              <a:rPr lang="ar-MA" sz="3200" b="1" dirty="0" smtClean="0"/>
              <a:t> خصني ندير؟؟</a:t>
            </a:r>
            <a:endParaRPr lang="fr-FR" sz="3200" b="1" dirty="0" smtClean="0"/>
          </a:p>
        </p:txBody>
      </p:sp>
      <p:sp>
        <p:nvSpPr>
          <p:cNvPr id="37890" name="AutoShape 2"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38" name="AutoShape 2"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0" name="AutoShape 4"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2" name="AutoShape 6"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2" name="AutoShape 2"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4" name="AutoShape 4"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6" name="AutoShape 2"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4" name="AutoShape 2"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8" name="AutoShape 6"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40" name="AutoShape 8"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42" name="AutoShape 10"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5058" name="Picture 2" descr="http://www.mhabash.com/wp-content/uploads/2015/03/screen-shot-2011-10-07-at-4-24-18-am1.png"/>
          <p:cNvPicPr>
            <a:picLocks noChangeAspect="1" noChangeArrowheads="1"/>
          </p:cNvPicPr>
          <p:nvPr/>
        </p:nvPicPr>
        <p:blipFill>
          <a:blip r:embed="rId2"/>
          <a:srcRect/>
          <a:stretch>
            <a:fillRect/>
          </a:stretch>
        </p:blipFill>
        <p:spPr bwMode="auto">
          <a:xfrm>
            <a:off x="0" y="1556792"/>
            <a:ext cx="5000628" cy="5286388"/>
          </a:xfrm>
          <a:prstGeom prst="rect">
            <a:avLst/>
          </a:prstGeom>
          <a:noFill/>
        </p:spPr>
      </p:pic>
    </p:spTree>
    <p:extLst>
      <p:ext uri="{BB962C8B-B14F-4D97-AF65-F5344CB8AC3E}">
        <p14:creationId xmlns:p14="http://schemas.microsoft.com/office/powerpoint/2010/main" val="1231000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MA" sz="4400" b="0" i="0" u="none" strike="noStrike" kern="1200" cap="none" spc="0" normalizeH="0" baseline="0" noProof="0" smtClean="0">
                <a:ln>
                  <a:noFill/>
                </a:ln>
                <a:solidFill>
                  <a:schemeClr val="tx1"/>
                </a:solidFill>
                <a:effectLst/>
                <a:uLnTx/>
                <a:uFillTx/>
                <a:latin typeface="+mj-lt"/>
                <a:ea typeface="+mj-ea"/>
                <a:cs typeface="+mj-cs"/>
              </a:rPr>
              <a:t>نموذج الأعمال</a:t>
            </a:r>
            <a:r>
              <a:rPr kumimoji="0" lang="fr-FR" sz="4400" b="0" i="0" u="none" strike="noStrike" kern="1200" cap="none" spc="0" normalizeH="0" baseline="0" noProof="0" smtClean="0">
                <a:ln>
                  <a:noFill/>
                </a:ln>
                <a:solidFill>
                  <a:schemeClr val="tx1"/>
                </a:solidFill>
                <a:effectLst/>
                <a:uLnTx/>
                <a:uFillTx/>
                <a:latin typeface="+mj-lt"/>
                <a:ea typeface="+mj-ea"/>
                <a:cs typeface="+mj-cs"/>
              </a:rPr>
              <a:t>  -</a:t>
            </a:r>
            <a:r>
              <a:rPr kumimoji="0" lang="ar-MA" sz="4400" b="0" i="0" u="none" strike="noStrike" kern="1200" cap="none" spc="0" normalizeH="0" baseline="0" noProof="0" smtClean="0">
                <a:ln>
                  <a:noFill/>
                </a:ln>
                <a:solidFill>
                  <a:schemeClr val="tx1"/>
                </a:solidFill>
                <a:effectLst/>
                <a:uLnTx/>
                <a:uFillTx/>
                <a:latin typeface="+mj-lt"/>
                <a:ea typeface="+mj-ea"/>
                <a:cs typeface="+mj-cs"/>
              </a:rPr>
              <a:t>شنو فيه؟؟</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4870074" y="2714620"/>
            <a:ext cx="3884397" cy="1569660"/>
          </a:xfrm>
          <a:prstGeom prst="rect">
            <a:avLst/>
          </a:prstGeom>
        </p:spPr>
        <p:txBody>
          <a:bodyPr wrap="none">
            <a:spAutoFit/>
          </a:bodyPr>
          <a:lstStyle/>
          <a:p>
            <a:pPr algn="ctr" rtl="1" fontAlgn="base"/>
            <a:r>
              <a:rPr lang="ar-MA" sz="3200" dirty="0" smtClean="0"/>
              <a:t>مجموعة الشراكات الرئيسية </a:t>
            </a:r>
            <a:endParaRPr lang="fr-FR" sz="3200" dirty="0" smtClean="0"/>
          </a:p>
          <a:p>
            <a:pPr algn="ctr" rtl="1" fontAlgn="base"/>
            <a:r>
              <a:rPr lang="fr-FR" sz="3200" dirty="0" smtClean="0"/>
              <a:t>= </a:t>
            </a:r>
          </a:p>
          <a:p>
            <a:pPr algn="ctr" rtl="1" fontAlgn="base"/>
            <a:r>
              <a:rPr lang="ar-MA" sz="3200" b="1" dirty="0" smtClean="0"/>
              <a:t>شكون لي غادي </a:t>
            </a:r>
            <a:r>
              <a:rPr lang="ar-MA" sz="3200" b="1" dirty="0" err="1" smtClean="0"/>
              <a:t>يعاوني</a:t>
            </a:r>
            <a:r>
              <a:rPr lang="ar-MA" sz="3200" b="1" dirty="0" smtClean="0"/>
              <a:t>؟؟</a:t>
            </a:r>
            <a:endParaRPr lang="fr-FR" sz="3200" b="1" dirty="0" smtClean="0"/>
          </a:p>
        </p:txBody>
      </p:sp>
      <p:sp>
        <p:nvSpPr>
          <p:cNvPr id="37890" name="AutoShape 2"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38" name="AutoShape 2"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0" name="AutoShape 4"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2" name="AutoShape 6"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2" name="AutoShape 2"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4" name="AutoShape 4"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6" name="AutoShape 2"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4" name="AutoShape 2"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8" name="AutoShape 6"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40" name="AutoShape 8"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42" name="AutoShape 10"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2" name="AutoShape 2" descr="data:image/jpeg;base64,/9j/4AAQSkZJRgABAQAAAQABAAD/2wCEAAkGBxQSEhUUEhQVFRQWGBQXFRUWFBgUFBkYFRgXFxoXFRgYHSggHRomHBgUITEhJSktLi4uGB8zODMsNygtLi0BCgoKDg0NGxAQFy4lHyU3Ny4yNzc3LjcuKzE3NywrNyw3LCwwNzg3Ljc3ODM0Ny4rNzc3Nzc3LiwrLissNDg3N//AABEIAJ0BQQMBIgACEQEDEQH/xAAcAAACAwEBAQEAAAAAAAAAAAAABQEEBgMCBwj/xABREAACAQIDAggICQgHBwUAAAABAgMAEQQSIQUxBhMiQVFTYXEUFTJSgZGS0gcWI0KTlKGz0zM1cnSCorHRQ2JjssHC4iRzlaPDxPAlNFSDhP/EABkBAQEBAQEBAAAAAAAAAAAAAAAEBQMCAf/EACURAQACAQQABQUAAAAAAAAAAAABAgMEESExEpGh4fAFMlFhgf/aAAwDAQACEQMRAD8A+qcAvzZgf1XDfdJTfEc1KOAX5swP6rhvukpvieag4UVGbv8AVRm7/VQTRUZu/wBVVp8eqNlKyk2vyIZHABJGpVTbcfVQWqKoHaq9XiPq03uVHjherxP1Wf3KBhRS/wAcL1eJ+qz+5R44Xq8T9Vn9ygYUUtO2owRdJ1zMqgth5kW7EAXZksNTXVtqxAkFmuCRpG53aHULbfegu0UufbkABJZgACSTFJYAbz5NdptoKiB3DojWAJW+rbhlW7AntFBbopd48g85vopfdo8ewec30UvuUDGiqsW0EYAqHYEXBEbnS5GummoO+pbHAfMm+gk92gs1NU/GC+ZN9Xl92vJ2mo/o5/q0x/y0F2iqPjRerxH1ab3K9w7RVmC5ZQTexeCRF0F/KZQOY0Fuiozd/qrzLJZSQCSASBY6kDdQcI8bmZlSN2yGzMAoTNa5UFmGYjntoN28EVzm2jbkqjGYmwjNgdxIdiLgR6eUL9GraVb4PQquFgCnMOLjOY6lrqCWJ5ySSSek1fyjooE4wmJGvGwsfN4lkU9gbjCR32PdXbCYgSKSAQQWVlO8MpIINu71EHnpkazWA2zGzTFRIw4wkZIpHBUARZgVUixaKS3dfnoHNFUfGq9XiPq03uV58cJ1eJ+qz+5QMKKXDbKdXifqs/uVPjhOrxP1Wf3KBhRS47YXq8R9Vn9yr8cgIBG4gEadNB6oqL/+WovQTRRRQFFFFAUUUUC/gF+bMD+q4b7pKb4jmpRwC/NmB/VcN90lN8RzUHCiiigGawJO4an0V7wCELdt7HMR0XAAHoAHpvVWZM7Kl9Dyn7UUjT0tlHaM1M7UE0VBqL0HqiovU0GS4b40q+FjQZm45JLWNrId57LZz+zWnwsORFXoAF+k859JrKbX2PjHxTTRrCQBGqZ5WWwV42a4EZ3hZBv+fTDxniUfLOuHS6SOuR3kJyFRaxC87jW/ONKCcW7SiaMyWLu0MalUdB8kHuRoSbZzv9Fc9nzyySxR4pVRkAcKpz5n5QHGMNFIXlZRcE3IY5TSqWVBhY5gzJN+UUsjgSOuaVRe1rEBhfzGYdo84naxbE4d2Xi5o8QIJEBOYxzraNnHYWcDf84g2ag3dQzW1NAqht+bJhpmG8Rvbvym1As4GztIhdtLqgI6Dmlc/Y61o6z3AZCMKpIsSI/3Yo1P2hq0NAVT2ltOLDpnmkWNeljb1DefRVu9Z/bOzsswxccQmYKqSRkBmyBr54rjR1ubgeULDeBQCcJ+NH+y4eef+tlEMffnlIv6L14jO0ZWUtHhoEBJsXeWTySNcoC8/TT7CzrIiujBkYAqw3EHnFdqBfHg5bcqUX/qx5be0zV4bZbHfiJvQIh/06Z1DUCvZHyX+znNdAeLLa5or6EEebcKRv0B5xTTNXz/AOEDhg2GAHgOJl5TWkQ8WUKfPQgMbdFxlYXBuDY4+f4YZ5Y+LTBsc3JZ+MVJSCLEKmUgP/W1HPl5qDf43aJx+IOHwx+SgJ4/EAXCyFWXi4juaQAk8+U2O9QCzXY00chkhlRRkVMjRcnKnki4bS125uc1862F8IGNWNYsJsGVY10UBpAveSYhc9JJua+p7DxkssYaeEwvpyCQfmqSfWWXXzb89BWGIxiHlQxyDpjky+jl219Fe12/GCBKHhbokQgX7GFwR23tTevLIDoRcdutAnw22UfFNEmqhbF/mmQcrIvSQtyT3CnVItuYERxrJEqqYpOMt5KkMeXmI3C5DfsCnGGmDqGG4gEdPce2gpzbUVQzEOUQkM4W6jKbNoDmIBuCQNLHoNCjKzLzHlr3Nvt+1f2hSzZ+JCNNhAHLLxzhzYqeMPGBBbXMBIl7jn571bi5OGhkBD5EjzMPnJlAcj7G/ZoLtRU1FAUUUUBRRRQFFFFAv4BfmzA/quG+6Sm+I5qUcAvzZgf1XDfdJTfEc1BwoJoqvjLtljA/KGzdAQauT3jkjtYUHOLGxxrxrkgy+SCCWKL5IVRra12/b1rlheFmHdspLxsfJEsbx5v0LjU/1d/ZWf2pKzXlN1IlKtaxKxJI0ZAvoABZj3E0Y/DCCVmcySBERo0HLbM+dSUG8scuUX3a7rmse/1C/ima14jj+qYwRtzPJ/idqu45PyXoDyW6deSp5/neg7ks21EysxnkZVBLOsshAA334rki2u4UrkxDFlMoSSKUqI8rZY1uNA99HJNhe28qAu8hpJEP6QrkFsqAWUW1F/ONxpuG7S+tQ59Zmv8AdbaP18383euKteoMOD+1DxoiLs6uLrnuJEIBIBDAMVIDanUFSOfTTSyBQSxAAFySbADpJNY3YeH8IxMcxXKIDJlN2uS6lMh3DdZiNbFVG+9mfDTH8VHGuo4yRL2FzkQhmsBqb2UWHnVtaC97YIm/aTNERfg1O14Ovi+kT+dZJ8QJ9p5xJeGFCSytyMqZHNsu/llb/oDorRbIwySxLKynl3dRmYcliSlxcWOXLpUYrg3CwbIOLZvKZfnKSCyODvRrC40v01Y5FuGh4yHDwyCzSGeRo7jNFFKkwsbeZxscZI5zpSXaScbjIcQiPM8RWLEYdc44qYMpjlc+TkBVSTlLFSCNKdeJ5sFHiJoLYqZkUCLLHhg2QmwVkWw8pzu1PPWXXH7T40O0OGidQLyKshcoA3IlzG8lyF00K8o6XFw+hYbaVy6yKUZGsQLsCpuUdSB5JF+4qw5qV8MscrYHECJgzFVQAG5DSMFUEbxvqliYGxnyzpJE0YKZYcSbShpCAS0duSCodTvyubhbkVX2thokeBIpiwfE4dXUushPFMzkM1s/J3+UbXOlBrdkKBHYCwDSgdwkYD7AKjaOJKmNFKhpGKgnW1kdyQvzjyd3bfmpO2Il8BwzRnI8hwuYlS2UTsmfQEa3a176VbxWGVMrvGS4ZERhK5sXZV3tqBexI1vbnoFK4+crZnzP/Rqt0Z2MaPdgg1ytIqBRYalju00eyMVxkdyQSGlQkW1McjRk2G48ndzXpRs3CTPmdZoxnJPJi5aKyqCNWPL5A5Xk6DkVUw2xo4JFJBBT+keQ8aVICWBjRbrmMRJuToL0DPExHCOZYxfDsbyxKpJRmJvMgHNcjMtulum7qKQMAykEEAgjUEHUEUu2Ix+UBcuMwKsd1ii+TfXLmDWuSe0i1Ldp4N8PHIYXyQhWfLvyFQWKpuyq3eba6a3AP5sWimzMoPMt+V6BvqvJtRAbAOx7EYD1tYfbSlsSq6Ro736qMkHvc2T1tXqJ52/oAo/tJgG9SK4+2gYHajc0L+lox/BjXnxo/Ut6JE/xIrgYZvNjH7bH/IKjiZuiI/tuP8poLQ2t50Uo9hvsRya7rtOK1y2UdLqyD05gKUy+ELuhRh/Vn5XoDIo+2uEe0yDaSGeI/wBaPOvtxFlHpIoNNHIGAKkEHcQbj0EV7r57iNqKMRkicqZJLK0Z0KqgzqFXe4fMbncd/RWnE2ImFkXiVt5b6ueghf49N9Dz0F/aU0QRlmK5WVgVY71tZtN5FiaXcFJ2MWRsxy3yuyMudczAHUC5OXMbeeKt4TY0anM15HNiWfXUbrDdpzbz2nfV6RLgi5FwRcaH0GgzHGxpE+LiVFnmlyrJkBecLNkijzWvldFAB+aGzc1NtkoEaWEeSjBlHMFlu2QHsYPpzKV7Kx+xZ5Zdl4SchFSFUYIpaJ7Rq8AF1uBa4a9rHLbLY2rZ7C2e0EQWR+Mk1Mkhvd23Zmvz5Qo5hydABoA84MEAo2+M5b9K2BVvURftBrvXPGplkV72DfJv0dKHvvde3OOgV1oIooooCiiigKKKKBfwC/NmB/VcN90lN8RzUo4BfmzA/quG+6Sm+I5qDhXLZyFmeUnS+SO3mobMe8vm7wqV4xslgFBIaQ5FtvBIJJHcoZvRS7hhtSfA4MyYTDCcxgDi8xBVALZgoUl7aXAI0ub6UFfaq8VOwe2SU5ozuGYjlIe0kFh03I5hdPjVcFFaXIVuscz/AJNk1KRTONVZSzhWIIIOt2NfL5/hfxuJOSY4WJDe58Hdx3WLMSKeYL4Q4YY1V8WmINjdWw80O/cFks5sN3KUk9IrFzaTJTLa9I3i3cfn0VUyVmsRPcH200kigxEcioHHFypxchkW8jWZlbi1AbMGfRbXN+mtdsjYJfI+IcZsnkI5zcoXN3spXm0QLu1Jr4Zwh4awOwigjMUDlOPeOSRnyBgSkKOEVDa+4a5ua5rhwsxWzkEL7InxnhF/lGZnBsR5WbQ57+bobmqtNpaxHivX2eMmSeol+osNAqKFRQqqAAqiwAGgAA5rViOFsnhGMWIXKQqC1rA53Km2p6Ww59dUfgdx+1JY5DtANxNl4l5VyTE8/MCUtrc635zVvg9h1xmMnkcB4s5srC4JWxBIO8Wkjt2oeir4jZwbBMdYWETgDQAcXuH7devGP9m/rj9+uZ4P4X/48XsL/KvPxdwv/wAeH6Nf5V9Hbxj/AGUnrj9+jxj/AGUnrj9+qmK4PYUIxGHhuASPkwdbdFJsVsLDQrHIsccgeWBGDKhQiZ1jzLZdLZgRbQ27b0DeaOBzmbCBj0skBPrLVnOGeM+Uw+VGQRR4uQDk/MhNgoUncQPXWm+LODO/CwfRL/Kk+0Nhwx4qMxRpGBC8ZCKFvx8+HW5AGtgp9dA62xggcMEABCNBlB0HyckbDUXI8kajUb65YtsoVWEo5cFrnjUuJU+dqwP6Vr+ummNgzoVva40PQeY69tqxsO2tpQIRtDBrINfl8CTKBbW7QNZ7dq33bqB5s2BWBui5kedVkRrSBRK4sSLML23XI3VT2w3GsVkAK8VIpQjMLExEiVvJubeRrpvvfT3sLb+AxptBIjSqzNkYGOdTmJY5GAcC971m+G/DHD4KOBWZeNeB2WIDQFjEwaTKOShKvuBJ1sDQbTYuYPiA7F2EoFza9uJia1huF2OnbV3aC5opAN5Rx61Nfm740nFYvPLLIqFmdCkrJOz5SMzcUOSALfJgiwCi7WJP1ngLwleWNc0rSRkiMPNYNxhVmtHJlQutsnlRhuVfMeTmDaK1wD06+uiuWDHyaX35V/gKMTiVjF2vruCqXY9NlUEmw10FB1oqrh9pQubLIhbzSbOO9Dyh6qtCgKmoooM+MMU2msmhWSIqdNVPnX5rlUXTzq1grM8Ic6NHInlctekaATLcd8OX9v01OC4RS8oSwk5b8qKzErzOEvcqQVNxuzDTWg01UNs48RJuZme6RqilnZ8rEAAdgJudABRgNsQzeQ4J15J0bTfYHfbso2lsiCf8rEkhCsoLKCQG3hTvF+ygyGBxoXZRTi5VQK6B2TKMwJurKTnWz3QllADdmtblMQpUMGBBAINxYg6g1jJvgwwzKU8IxqofmLiTltvtqCT6TS4fAps/rMXbo48W/uUH0DFKkilCw5W6xGYEagjtBAPoqthZcyg8+oYdDKbEesGsfg/ge2fG4dTicy3sfCGUi4sbMgBGhPPWqhw4gcRrfKyrlZmLMXjUKczHUsUCG/PlY0FuiiigKKKKAooooF/AL82YH9Vw33SU3xHNSjgF+bMD+q4b7pKYbUlKpdbZzyUvuzNot+y9qDlggXlZyOSl0Q85P9Ie64Vf2WpjauODw4jRVBJygC53k87HtJufTXegX7Q2HhsR+Xw8Mut/lIkk16RmB1pevAjZw18Awnpw8Z+wrWgooFicHsIrKy4XDhlFlYQxgqOhTl0HdV6PDIvkoq9ygfwrrRQKOFOM4nCytcA5coN7auQtx2i5PorN8CsfDDEWbOC2UC0Ur8kXc3KKRfjJJefcFrcSwq2jAEdBAI+2uDYKIC5jjt+gv8qDhhNsxSkKmfW9i0MqLpqeU6gX7L0xrH8FtrpJnc5I40aXU2jW8shKAXsLiNAT+ka0eH2mjqGXNkO5yjBSOkXF7dtrUFThHtHioyFbK7A8rnSNbcZKBvOVToADdig565S8GYWVEAMcSNnVI7RWcqylwyAMGuxa975tb77xwmVWjBDoshBy5rkNG1hKhK8pUKkcvcpynmseOA2viHWEGPDpxkZfPxsjgZAuYhOLW45Q3uO876C7sHaDSLlfy1Ckm4N1e+Vjbc3JYEdKm2hFLMe2bH215IwiDvMk0zfuxJ6qv8FNnrFBnGrTs2IdiLEtMeMtY7lXNlA5gANd5S7Kk4zaMx82Zv8AkYdYzb0zrQbWotU0UCfb3BvD4xbTxIxG58imRe1WIJHo6KxOL+DDionjhbwhZHDOMSsLy3C5AeOZMxCjcoK2uddTf6dUM1qD4Fsz4JPBnabHMBh4jnzHK1wMoVWjBa7EkjLqCSu/VT9Z2TsFXTPPGFYgCJFJUwxi9lDKb5zclyDre2oFGCJx0qzm/g0ZPELbSVrEGZgeYXIUdmborSAUCbE4aWGNRCytYogEi30JCg3QjcD0a2tpe9ddjvExYq+aXTjMwKyL0KY21RegWsb31JJNja5IiJG9Sj+hHVz9gNdsRhUk0dVbvAPqvuoOjoraMAR0EX/jVOfZcB1McYtrmACMLc+ZbEeuoGywv5OSVOzPnXutIGsO61csWeMcYd72KiRmAsHVWs0Y1uPmX6Q1umwZ/CvO06rhpCI5ImltiA8xRAyCNzmcODLeWwLaBBoCGFNppsTEpaSOF0UEs0cpQ2AJJySLYD9s1z2BjSUErIzHEhZlkVQFKsgZIwubOCsemo1KsdL2rttbELiAmHFzx3KkGUi0KEZ84YaBjaOx1OZug2DhsqV8bCkoKRxsQcoBeUMjaoxayq6spVhlbUHWr+yNhRYe2UMza8t2zEX35eZR+iBuHQKp8FMXxkmN0sq4p1XttFFcjsLZj23vz1oaChtHZEMw5aDNzOvJkHc66+jdS5tlYiGxw8udRvjksL/okAqvcFF+c1oKKDPpt10dI54nVnICkLpc6AFgTHvtue+vk2Bs9je/8joaU8KYCYM4/oyHP6Fikh05xGzkdoFX9m4njY1fpGo6GGjD0MCPRQWqp7TiYoSgu62ZR0kfNud1xcX7auVBoKMbhgCNxAI7iLivVV8KhRnjJuAS6dOVyTb0NmA7MtWKAooooCiiigX8AvzZgf1XDfdJV0gSz9Ih9XGOP7yof+bSvghPk2Tg2sWthMNZRvY8UllHaTYemneAgKIAbZjdmtuzMbt9pNBZFFFFAUUUUBQaKr7QxQiieRtyKWt02F7d53UHM7Sj6TpporH+A7DSrhNtyNMNMcxuUKjkONX5N725r3qhwTbwpQ0qH5NMmpGV2Zjd1CndZFtfUBj06vp9g4dwVeFGU6EEXB7waDJ7Bwcca4YTixdcTIz2NklDwjfbk2AZQx00t84A6Dwx2VmZVR1BI5bhgM1wGjUX5l3XB5jRwj2fOY0ODaNZY7gLICY5IyOVCxGq3IQ5hqCo6TWQwu1UJWCUSbMnUMixYlzLhZFYjMkMuYAnUWCsLaclgLUDzZWH48Hiw+HVieMUKkc5bU3m3MoN/ICqeVe4vXHhNL4Ph2kTJxcGFxEK8UTlUyLGEuDcBRxYHlEjN6ab8XIqjMhEpcs1nDiQFCps7KoAsFNioHI3c9KtvLPO0WGXGRwSMxLxRKssoQKSGOf5oIUHk2OYbjvDZQgWGW1ua263NbsrJ8EIA0ssw+dLizfpzyxx39WGpLHwFxuGXNHtrEiKJScjRK5si7gWYi2nOpp9wDQrEik5iIIWZt12ked20G7eD6aDV0UUUEE1ltpTHHSnCxkjDr/7mVCeUefDqw5zcXtewve3PqTSebg+qkth24hySTlF0Ynz0uL824jdQNoYgoCqAAAAABYADQADor3SVsbPFpJFxi9ZEc1v0ktm9kGrOG23C5K5srjUo3JYDpIoOu18I0sMkaPxbOpUPlD2vv5LaHS4t21gb4/ZjhVSSbCgOSLvih5QyLGfysNlJHLzpZRqNTX0dJAwupBHSDceuvVBktl/CDhJdDJGDyRdZBJqxCgFNJUNyBy0XU2uaYR7awssiyx4iKQxpIuSNxI/LMbeQpLX5K6WvrRtvgbgsWS0+HjZ+sAyS9+dbNcd9Y7hB8Fs0hibDY5kaAAQmSMNKgGoUTRlWI0TygxGUWI1uGp2exGHwrAHLDIysACSFQTYfcOZbqT2LTBsQjI02F4qWRgqB0KsDZjlzuvzFLu1r6Xa2pr5wF2vh0WOYyRcSuIl43CxriY8TMziRVdcudAxMlxYC7XuNAGXCb4RIThWXZ922hPlijhETJOjtvZ1YaZRmIvpe3NQaXgPiUdcQUcNlnaNt2a8CRw3YDcW4vOOxwa01ZngPwfXZuBSN2GexkxEhNryNYsSx5hooPQopu21o7Apmkvu4tS4P7Q5I9JFBfopdDtqFvnBWF7qxGYFdWBAJvbsuNaqybfzf+3iea+4jkof2joNfOt2XoG86gghtx0Pp0t9tI+CeINpIn0kRuV2m5QsP0ihf/7AeevQ2ZPPfwmQBCPyMV1F+YtJ5RtvsLa9NLdkwT4fGFZzxisPk5wMufMoBSUDdIoii13EMbc9BsKKgVNAt2uoUpNu4s2Y9Mb2DX6ADke/9TtNdqsyxBgVYAgggg7iDoRSzAGylCSWjOQk7yBqpPTdSpv30FmiiigKKKKBDwJBfBbPUHkphMK79pMShF7vKbvVa1dfP/gxxEnizDMGS7RrqYyTZAI1GjjcqKPRWpOKm8+P6JvxKBvRSfwqbz4/oW/FqDiZ/Pj+hb8Wgc0Um8Jn8+L6FvxaPCZ+si+hb8Wgc1l/hBx/F4UqBdpGAVRvOXlWA57kKvewq/4TP58f0Lfi1mduB5sbh45GBsucFUKhcpdrkZm+ckf2Cg0nBHAmLDJmILNYkjdYAKn7ip6b07rP7MxEnERWZQOLjtyL/NH9arHhMvnr9H/qoHFUtr7JhxUZixEaSxnergEX6R0HtGtVPCZfPX6P/VUeETeev0f+qgyeL4EY6H5PZ+PZMOdBHMTIYVIa/FNbOeYAZhYE7+Zrsv4PMNFZpTJPIAwzM3FLZyC4McGRWzEAnMCTYXJsKb+ETeev0f8Aqo8Im6xfo/8AVQTwol4vBzkaWjIHZm5P+NVOBULKkmYagwIO5MNBe/7ZkqlwsaV8LIpcENxakCOxOeRF35u2r2zJJEDqpS3Gzb0Yny2t87osPRQaKilHhc3TH7De/R4XN0x/Rt79A3opR4XN0x/Rt79cJNrSqSNDbflw0zjdfepI56B9VbG4COa3GIr21BIBIPSp3g9opMduSdDfU8RXnx+/Q31LE0HpcIqSuFBFshBzMW1W1sxOa2h0vVgu3M7r23Df3waS8csszySidTaNVaOHFx3AzE5lGhsWtrXaWbzJsQP0sHJIPuwftoGoxEoGkgPayA/3Ste1xkvPxZ/ZYf5jWeGLxAP5RHHbs/FxH1gt/CvXjSfq0P8A9eLX/tzQaDw2ToT1N/Oqsys8iyMsGdL5HMOZ1uLHKxa4uCRSnxrP1KerFn/tag7QxB3BF/8AzYx/+mtBa23jC8MqcazNkccXFGJGzWNjkjVpLg23dFWPDoZjZ3jy5Yw0UrZQr3fjFaM738nQjoPPr34JX8GXdfPOGshjBYTSAtlbVdRuOo591GK2fHJIfkzn8psjFVa4ygybgSQgBHK0UXvYUCjwiOadQ6tPHh75/wDZSkMTNlVGVX1fTjCWXMANdBWnk2lAiqTJGFIJTlLygLA5B87UqNOkdNV9m7OaM3uqrzRrcgdgOigdyDvNYyVYpJ5kKynKxYniJZEMcozxxqYrEKDJOSt9WAvcWoNpsvhBBiHZImJZACVZGRrE2uVYAjXpA9VMXjBFiBzfZrWQ2biVwyCOCMRINyps7EKO/Tee2rfjyTpf6hiP50GmAqay/j2Tzn+oYj+dHjyXzn/4fiP50GopVjgI5Ue2klonPaLtHfoFy697qKV+PZPOf/h+I/nVXam2JWhkCly2Ulf/AE/EeUNVtc77gUGmorlhcQJFDLexuNVKm4JBurAEag7660BRRRQYv4PcBiU2ZhAqQsDCjgmZ1NpOWLgRHWzdNPJI8YP6LD/WH/BrvwD/ADZgf1XDfdJTjEc1BnD4Z1OG+sP+DXknG9ThvrMn4NPqKBBfHdThvrMn4NF8d1OG+syfg0/ooEF8b1OG+syfg1OA2fMZ3nmWJX4oRRqkjOoGZnYklFNySnN8yn1FAiwcGKSNE4uAlVVSePbXKAOq7K9nwvqYPrD/AINOqKBJfF9Th/rL/g1F8Z1OH+sv+DTyigRXxnU4f6y/4NF8Z1OH+sv+DT2igQPDinyrJFAqZ4mYrOzsAkiPopiF/J6RVnweZS2RYmBd2BaRlPKJa1gh3X6abUUCkrierg+nf8Koy4nq4Pp3/CpvRQJj4V1UH1h/waZ7CZij5wobjGBCsWXQLuJA5uyukn+I/jXjYjXEp/tpB7Nl/wAKBlRRRQQBU0UUBRRRQFRU1BoE3BY3he2v+04/7MXPXqCcpNIrEBVucxNtHsyfvNOunmilPBDayiTE4Y6OmJxDWsVNppnkBZSbi+bytAbjzlzOtp7LWVg5DNYWMYYhHAJtnW4DZbsQDpqb81grT8JowXEYMnFi8hFlVLG1nLbmv83yuyluAlkixEk0i5I3RLoDyRHGXbjgXs11aUh7qvJ4si9iK8Ng+Ks13fJy4WFkvE55WHJYgR81rFSbJe5Vr9TtBMyxouZwwZYolN4/961swBF/KVAQbXtrQawUWpVwdJyyLoFV7IALAAojlQATYBmYAX0FgNBTagLVFqmigKKKKBZkKysPmvy17GWyuO48hu8tXajasN0zDyozxi23nKDdf2lLL6aiNwwBU3BAIPSDqDQTRRRQL+AX5swP6rhvukpviOak3ANh4swP6rhvukpxiGGlBxoqMwozCgmiozCjMKCaKjMKMwoJoqMwozCgmiozCjMKCaKjMKMwoJoqMwozCgmiozCjMKCJObvFcuD3kSf7/EfeMK6Ow076r7ExkYjYF1B43E3BIB/LyUDiiq3h8XWJ7Qo8YRdYntCgs0VV8YxdYntCjxjF1ie0KC1RVXxjF1ie0KPGMXWJ7QoLVFVfGMXWJ7Qo8YxdYntCgzvDTgs2IKYnCsI8bBfinI5EinfDOPnI27sJuK7cDeFiY1GRlMOKh5OIwznlxsNCR5yHmannjGLrE9oVi+GnBlMVNHi8HikwuNi0EoItIhFssndzEg84IPMGg2hhY5JFM7EImdgufi0J4ywLZbFtPmk2N9QTSnbHDzA4ImFSDLcKsESgOZG8lcg1Um41YAa8+6lMmxsZjCpxm0lw8eoeHCOLuDbQSZVKDf52h31oODvB3ZuBscOkKva3Gkh5Tffd211oLfAiR2wiPLC8DtctFJ5a25Ivz7gN4B7BT+qo2hF1ie0KPGMXWJ7QoLVFVfGMXWJ7Qo8YxdYntCgtUVV8YxdYntCjxjF1ie0KCyRSjBAIzwjTIcyg+ZJdhbsDZ1tzZRV7xjF1ie0KWbU2hErxyB0JzCJrHlZZSALAb7OE9BNAwoqPSKmgXcA/zZgf1XDfdJTjEc1J+Aa/+mYH9Vw3P/ZJTfELu3+s0HGiot3+s1Nu/wBZoCii3f6zRbv9ZoCii3f6zRbv9ZoCii3f6zRbv9ZoCii3f6zRbv8AWaAoot3+s1Fu/wBZoJoqLd/rNTbv9ZoCii3f6zRbv9ZoIbm7/wCdLsGDlP8AvJvvXpjl/wDLmqJ2PCb3S9yxPKbexJPP0k0HTXto17a4HYGH6se0/vVHxew3VD2n96gsa9tGvbVf4vYbqh7T+9UfF7DdV++/vUFnXto17arfF7DdV++/vVHxcw3Vfvv71Ba17aNe2qvxbw3Vfvv71Hxbw3Vfvv71Ba17aLHtqr8W8N1X77+9UfFrC9UPbf3qC3Y9tFj21U+LWF6oe2/vUfFnC9UPbf3qC3Y9tFj21U+LOF6oe2/vUfFnC9UPbf3qC3r20a9tVPizheqHtv71HxZwvVD2396gt2PbRr21U+LOF6oe2/vUfFnC9UPbf3qC3Y9tVNokgR7/AMtB9sq0fFnC9UPbf3q8S8FsKcvydiro4Id73Rgw3ndcUDm3/lqKip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4" name="AutoShape 4" descr="data:image/jpeg;base64,/9j/4AAQSkZJRgABAQAAAQABAAD/2wCEAAkGBxQSEhUUEhQVFRQWGBQXFRUWFBgUFBkYFRgXFxoXFRgYHSggHRomHBgUITEhJSktLi4uGB8zODMsNygtLi0BCgoKDg0NGxAQFy4lHyU3Ny4yNzc3LjcuKzE3NywrNyw3LCwwNzg3Ljc3ODM0Ny4rNzc3Nzc3LiwrLissNDg3N//AABEIAJ0BQQMBIgACEQEDEQH/xAAcAAACAwEBAQEAAAAAAAAAAAAABQEEBgMCBwj/xABREAACAQIDAggICQgHBwUAAAABAgMAEQQSIQUxBhMiQVFTYXEUFTJSgZGS0gcWI0KTlKGz0zM1cnSCorHRQ2JjssHC4iRzlaPDxPAlNFSDhP/EABkBAQEBAQEBAAAAAAAAAAAAAAAEBQMCAf/EACURAQACAQQABQUAAAAAAAAAAAABAgMEESExEpGh4fAFMlFhgf/aAAwDAQACEQMRAD8A+qcAvzZgf1XDfdJTfEc1KOAX5swP6rhvukpvieag4UVGbv8AVRm7/VQTRUZu/wBVVp8eqNlKyk2vyIZHABJGpVTbcfVQWqKoHaq9XiPq03uVHjherxP1Wf3KBhRS/wAcL1eJ+qz+5R44Xq8T9Vn9ygYUUtO2owRdJ1zMqgth5kW7EAXZksNTXVtqxAkFmuCRpG53aHULbfegu0UufbkABJZgACSTFJYAbz5NdptoKiB3DojWAJW+rbhlW7AntFBbopd48g85vopfdo8ewec30UvuUDGiqsW0EYAqHYEXBEbnS5GummoO+pbHAfMm+gk92gs1NU/GC+ZN9Xl92vJ2mo/o5/q0x/y0F2iqPjRerxH1ab3K9w7RVmC5ZQTexeCRF0F/KZQOY0Fuiozd/qrzLJZSQCSASBY6kDdQcI8bmZlSN2yGzMAoTNa5UFmGYjntoN28EVzm2jbkqjGYmwjNgdxIdiLgR6eUL9GraVb4PQquFgCnMOLjOY6lrqCWJ5ySSSek1fyjooE4wmJGvGwsfN4lkU9gbjCR32PdXbCYgSKSAQQWVlO8MpIINu71EHnpkazWA2zGzTFRIw4wkZIpHBUARZgVUixaKS3dfnoHNFUfGq9XiPq03uV58cJ1eJ+qz+5QMKKXDbKdXifqs/uVPjhOrxP1Wf3KBhRS47YXq8R9Vn9yr8cgIBG4gEadNB6oqL/+WovQTRRRQFFFFAUUUUC/gF+bMD+q4b7pKb4jmpRwC/NmB/VcN90lN8RzUHCiiigGawJO4an0V7wCELdt7HMR0XAAHoAHpvVWZM7Kl9Dyn7UUjT0tlHaM1M7UE0VBqL0HqiovU0GS4b40q+FjQZm45JLWNrId57LZz+zWnwsORFXoAF+k859JrKbX2PjHxTTRrCQBGqZ5WWwV42a4EZ3hZBv+fTDxniUfLOuHS6SOuR3kJyFRaxC87jW/ONKCcW7SiaMyWLu0MalUdB8kHuRoSbZzv9Fc9nzyySxR4pVRkAcKpz5n5QHGMNFIXlZRcE3IY5TSqWVBhY5gzJN+UUsjgSOuaVRe1rEBhfzGYdo84naxbE4d2Xi5o8QIJEBOYxzraNnHYWcDf84g2ag3dQzW1NAqht+bJhpmG8Rvbvym1As4GztIhdtLqgI6Dmlc/Y61o6z3AZCMKpIsSI/3Yo1P2hq0NAVT2ltOLDpnmkWNeljb1DefRVu9Z/bOzsswxccQmYKqSRkBmyBr54rjR1ubgeULDeBQCcJ+NH+y4eef+tlEMffnlIv6L14jO0ZWUtHhoEBJsXeWTySNcoC8/TT7CzrIiujBkYAqw3EHnFdqBfHg5bcqUX/qx5be0zV4bZbHfiJvQIh/06Z1DUCvZHyX+znNdAeLLa5or6EEebcKRv0B5xTTNXz/AOEDhg2GAHgOJl5TWkQ8WUKfPQgMbdFxlYXBuDY4+f4YZ5Y+LTBsc3JZ+MVJSCLEKmUgP/W1HPl5qDf43aJx+IOHwx+SgJ4/EAXCyFWXi4juaQAk8+U2O9QCzXY00chkhlRRkVMjRcnKnki4bS125uc1862F8IGNWNYsJsGVY10UBpAveSYhc9JJua+p7DxkssYaeEwvpyCQfmqSfWWXXzb89BWGIxiHlQxyDpjky+jl219Fe12/GCBKHhbokQgX7GFwR23tTevLIDoRcdutAnw22UfFNEmqhbF/mmQcrIvSQtyT3CnVItuYERxrJEqqYpOMt5KkMeXmI3C5DfsCnGGmDqGG4gEdPce2gpzbUVQzEOUQkM4W6jKbNoDmIBuCQNLHoNCjKzLzHlr3Nvt+1f2hSzZ+JCNNhAHLLxzhzYqeMPGBBbXMBIl7jn571bi5OGhkBD5EjzMPnJlAcj7G/ZoLtRU1FAUUUUBRRRQFFFFAv4BfmzA/quG+6Sm+I5qUcAvzZgf1XDfdJTfEc1BwoJoqvjLtljA/KGzdAQauT3jkjtYUHOLGxxrxrkgy+SCCWKL5IVRra12/b1rlheFmHdspLxsfJEsbx5v0LjU/1d/ZWf2pKzXlN1IlKtaxKxJI0ZAvoABZj3E0Y/DCCVmcySBERo0HLbM+dSUG8scuUX3a7rmse/1C/ima14jj+qYwRtzPJ/idqu45PyXoDyW6deSp5/neg7ks21EysxnkZVBLOsshAA334rki2u4UrkxDFlMoSSKUqI8rZY1uNA99HJNhe28qAu8hpJEP6QrkFsqAWUW1F/ONxpuG7S+tQ59Zmv8AdbaP18383euKteoMOD+1DxoiLs6uLrnuJEIBIBDAMVIDanUFSOfTTSyBQSxAAFySbADpJNY3YeH8IxMcxXKIDJlN2uS6lMh3DdZiNbFVG+9mfDTH8VHGuo4yRL2FzkQhmsBqb2UWHnVtaC97YIm/aTNERfg1O14Ovi+kT+dZJ8QJ9p5xJeGFCSytyMqZHNsu/llb/oDorRbIwySxLKynl3dRmYcliSlxcWOXLpUYrg3CwbIOLZvKZfnKSCyODvRrC40v01Y5FuGh4yHDwyCzSGeRo7jNFFKkwsbeZxscZI5zpSXaScbjIcQiPM8RWLEYdc44qYMpjlc+TkBVSTlLFSCNKdeJ5sFHiJoLYqZkUCLLHhg2QmwVkWw8pzu1PPWXXH7T40O0OGidQLyKshcoA3IlzG8lyF00K8o6XFw+hYbaVy6yKUZGsQLsCpuUdSB5JF+4qw5qV8MscrYHECJgzFVQAG5DSMFUEbxvqliYGxnyzpJE0YKZYcSbShpCAS0duSCodTvyubhbkVX2thokeBIpiwfE4dXUushPFMzkM1s/J3+UbXOlBrdkKBHYCwDSgdwkYD7AKjaOJKmNFKhpGKgnW1kdyQvzjyd3bfmpO2Il8BwzRnI8hwuYlS2UTsmfQEa3a176VbxWGVMrvGS4ZERhK5sXZV3tqBexI1vbnoFK4+crZnzP/Rqt0Z2MaPdgg1ytIqBRYalju00eyMVxkdyQSGlQkW1McjRk2G48ndzXpRs3CTPmdZoxnJPJi5aKyqCNWPL5A5Xk6DkVUw2xo4JFJBBT+keQ8aVICWBjRbrmMRJuToL0DPExHCOZYxfDsbyxKpJRmJvMgHNcjMtulum7qKQMAykEEAgjUEHUEUu2Ix+UBcuMwKsd1ii+TfXLmDWuSe0i1Ldp4N8PHIYXyQhWfLvyFQWKpuyq3eba6a3AP5sWimzMoPMt+V6BvqvJtRAbAOx7EYD1tYfbSlsSq6Ro736qMkHvc2T1tXqJ52/oAo/tJgG9SK4+2gYHajc0L+lox/BjXnxo/Ut6JE/xIrgYZvNjH7bH/IKjiZuiI/tuP8poLQ2t50Uo9hvsRya7rtOK1y2UdLqyD05gKUy+ELuhRh/Vn5XoDIo+2uEe0yDaSGeI/wBaPOvtxFlHpIoNNHIGAKkEHcQbj0EV7r57iNqKMRkicqZJLK0Z0KqgzqFXe4fMbncd/RWnE2ImFkXiVt5b6ueghf49N9Dz0F/aU0QRlmK5WVgVY71tZtN5FiaXcFJ2MWRsxy3yuyMudczAHUC5OXMbeeKt4TY0anM15HNiWfXUbrDdpzbz2nfV6RLgi5FwRcaH0GgzHGxpE+LiVFnmlyrJkBecLNkijzWvldFAB+aGzc1NtkoEaWEeSjBlHMFlu2QHsYPpzKV7Kx+xZ5Zdl4SchFSFUYIpaJ7Rq8AF1uBa4a9rHLbLY2rZ7C2e0EQWR+Mk1Mkhvd23Zmvz5Qo5hydABoA84MEAo2+M5b9K2BVvURftBrvXPGplkV72DfJv0dKHvvde3OOgV1oIooooCiiigKKKKBfwC/NmB/VcN90lN8RzUo4BfmzA/quG+6Sm+I5qDhXLZyFmeUnS+SO3mobMe8vm7wqV4xslgFBIaQ5FtvBIJJHcoZvRS7hhtSfA4MyYTDCcxgDi8xBVALZgoUl7aXAI0ub6UFfaq8VOwe2SU5ozuGYjlIe0kFh03I5hdPjVcFFaXIVuscz/AJNk1KRTONVZSzhWIIIOt2NfL5/hfxuJOSY4WJDe58Hdx3WLMSKeYL4Q4YY1V8WmINjdWw80O/cFks5sN3KUk9IrFzaTJTLa9I3i3cfn0VUyVmsRPcH200kigxEcioHHFypxchkW8jWZlbi1AbMGfRbXN+mtdsjYJfI+IcZsnkI5zcoXN3spXm0QLu1Jr4Zwh4awOwigjMUDlOPeOSRnyBgSkKOEVDa+4a5ua5rhwsxWzkEL7InxnhF/lGZnBsR5WbQ57+bobmqtNpaxHivX2eMmSeol+osNAqKFRQqqAAqiwAGgAA5rViOFsnhGMWIXKQqC1rA53Km2p6Ww59dUfgdx+1JY5DtANxNl4l5VyTE8/MCUtrc635zVvg9h1xmMnkcB4s5srC4JWxBIO8Wkjt2oeir4jZwbBMdYWETgDQAcXuH7devGP9m/rj9+uZ4P4X/48XsL/KvPxdwv/wAeH6Nf5V9Hbxj/AGUnrj9+jxj/AGUnrj9+qmK4PYUIxGHhuASPkwdbdFJsVsLDQrHIsccgeWBGDKhQiZ1jzLZdLZgRbQ27b0DeaOBzmbCBj0skBPrLVnOGeM+Uw+VGQRR4uQDk/MhNgoUncQPXWm+LODO/CwfRL/Kk+0Nhwx4qMxRpGBC8ZCKFvx8+HW5AGtgp9dA62xggcMEABCNBlB0HyckbDUXI8kajUb65YtsoVWEo5cFrnjUuJU+dqwP6Vr+ummNgzoVva40PQeY69tqxsO2tpQIRtDBrINfl8CTKBbW7QNZ7dq33bqB5s2BWBui5kedVkRrSBRK4sSLML23XI3VT2w3GsVkAK8VIpQjMLExEiVvJubeRrpvvfT3sLb+AxptBIjSqzNkYGOdTmJY5GAcC971m+G/DHD4KOBWZeNeB2WIDQFjEwaTKOShKvuBJ1sDQbTYuYPiA7F2EoFza9uJia1huF2OnbV3aC5opAN5Rx61Nfm740nFYvPLLIqFmdCkrJOz5SMzcUOSALfJgiwCi7WJP1ngLwleWNc0rSRkiMPNYNxhVmtHJlQutsnlRhuVfMeTmDaK1wD06+uiuWDHyaX35V/gKMTiVjF2vruCqXY9NlUEmw10FB1oqrh9pQubLIhbzSbOO9Dyh6qtCgKmoooM+MMU2msmhWSIqdNVPnX5rlUXTzq1grM8Ic6NHInlctekaATLcd8OX9v01OC4RS8oSwk5b8qKzErzOEvcqQVNxuzDTWg01UNs48RJuZme6RqilnZ8rEAAdgJudABRgNsQzeQ4J15J0bTfYHfbso2lsiCf8rEkhCsoLKCQG3hTvF+ygyGBxoXZRTi5VQK6B2TKMwJurKTnWz3QllADdmtblMQpUMGBBAINxYg6g1jJvgwwzKU8IxqofmLiTltvtqCT6TS4fAps/rMXbo48W/uUH0DFKkilCw5W6xGYEagjtBAPoqthZcyg8+oYdDKbEesGsfg/ge2fG4dTicy3sfCGUi4sbMgBGhPPWqhw4gcRrfKyrlZmLMXjUKczHUsUCG/PlY0FuiiigKKKKAooooF/AL82YH9Vw33SU3xHNSjgF+bMD+q4b7pKYbUlKpdbZzyUvuzNot+y9qDlggXlZyOSl0Q85P9Ie64Vf2WpjauODw4jRVBJygC53k87HtJufTXegX7Q2HhsR+Xw8Mut/lIkk16RmB1pevAjZw18Awnpw8Z+wrWgooFicHsIrKy4XDhlFlYQxgqOhTl0HdV6PDIvkoq9ygfwrrRQKOFOM4nCytcA5coN7auQtx2i5PorN8CsfDDEWbOC2UC0Ur8kXc3KKRfjJJefcFrcSwq2jAEdBAI+2uDYKIC5jjt+gv8qDhhNsxSkKmfW9i0MqLpqeU6gX7L0xrH8FtrpJnc5I40aXU2jW8shKAXsLiNAT+ka0eH2mjqGXNkO5yjBSOkXF7dtrUFThHtHioyFbK7A8rnSNbcZKBvOVToADdig565S8GYWVEAMcSNnVI7RWcqylwyAMGuxa975tb77xwmVWjBDoshBy5rkNG1hKhK8pUKkcvcpynmseOA2viHWEGPDpxkZfPxsjgZAuYhOLW45Q3uO876C7sHaDSLlfy1Ckm4N1e+Vjbc3JYEdKm2hFLMe2bH215IwiDvMk0zfuxJ6qv8FNnrFBnGrTs2IdiLEtMeMtY7lXNlA5gANd5S7Kk4zaMx82Zv8AkYdYzb0zrQbWotU0UCfb3BvD4xbTxIxG58imRe1WIJHo6KxOL+DDionjhbwhZHDOMSsLy3C5AeOZMxCjcoK2uddTf6dUM1qD4Fsz4JPBnabHMBh4jnzHK1wMoVWjBa7EkjLqCSu/VT9Z2TsFXTPPGFYgCJFJUwxi9lDKb5zclyDre2oFGCJx0qzm/g0ZPELbSVrEGZgeYXIUdmborSAUCbE4aWGNRCytYogEi30JCg3QjcD0a2tpe9ddjvExYq+aXTjMwKyL0KY21RegWsb31JJNja5IiJG9Sj+hHVz9gNdsRhUk0dVbvAPqvuoOjoraMAR0EX/jVOfZcB1McYtrmACMLc+ZbEeuoGywv5OSVOzPnXutIGsO61csWeMcYd72KiRmAsHVWs0Y1uPmX6Q1umwZ/CvO06rhpCI5ImltiA8xRAyCNzmcODLeWwLaBBoCGFNppsTEpaSOF0UEs0cpQ2AJJySLYD9s1z2BjSUErIzHEhZlkVQFKsgZIwubOCsemo1KsdL2rttbELiAmHFzx3KkGUi0KEZ84YaBjaOx1OZug2DhsqV8bCkoKRxsQcoBeUMjaoxayq6spVhlbUHWr+yNhRYe2UMza8t2zEX35eZR+iBuHQKp8FMXxkmN0sq4p1XttFFcjsLZj23vz1oaChtHZEMw5aDNzOvJkHc66+jdS5tlYiGxw8udRvjksL/okAqvcFF+c1oKKDPpt10dI54nVnICkLpc6AFgTHvtue+vk2Bs9je/8joaU8KYCYM4/oyHP6Fikh05xGzkdoFX9m4njY1fpGo6GGjD0MCPRQWqp7TiYoSgu62ZR0kfNud1xcX7auVBoKMbhgCNxAI7iLivVV8KhRnjJuAS6dOVyTb0NmA7MtWKAooooCiiigX8AvzZgf1XDfdJV0gSz9Ih9XGOP7yof+bSvghPk2Tg2sWthMNZRvY8UllHaTYemneAgKIAbZjdmtuzMbt9pNBZFFFFAUUUUBQaKr7QxQiieRtyKWt02F7d53UHM7Sj6TpporH+A7DSrhNtyNMNMcxuUKjkONX5N725r3qhwTbwpQ0qH5NMmpGV2Zjd1CndZFtfUBj06vp9g4dwVeFGU6EEXB7waDJ7Bwcca4YTixdcTIz2NklDwjfbk2AZQx00t84A6Dwx2VmZVR1BI5bhgM1wGjUX5l3XB5jRwj2fOY0ODaNZY7gLICY5IyOVCxGq3IQ5hqCo6TWQwu1UJWCUSbMnUMixYlzLhZFYjMkMuYAnUWCsLaclgLUDzZWH48Hiw+HVieMUKkc5bU3m3MoN/ICqeVe4vXHhNL4Ph2kTJxcGFxEK8UTlUyLGEuDcBRxYHlEjN6ab8XIqjMhEpcs1nDiQFCps7KoAsFNioHI3c9KtvLPO0WGXGRwSMxLxRKssoQKSGOf5oIUHk2OYbjvDZQgWGW1ua263NbsrJ8EIA0ssw+dLizfpzyxx39WGpLHwFxuGXNHtrEiKJScjRK5si7gWYi2nOpp9wDQrEik5iIIWZt12ked20G7eD6aDV0UUUEE1ltpTHHSnCxkjDr/7mVCeUefDqw5zcXtewve3PqTSebg+qkth24hySTlF0Ynz0uL824jdQNoYgoCqAAAAABYADQADor3SVsbPFpJFxi9ZEc1v0ktm9kGrOG23C5K5srjUo3JYDpIoOu18I0sMkaPxbOpUPlD2vv5LaHS4t21gb4/ZjhVSSbCgOSLvih5QyLGfysNlJHLzpZRqNTX0dJAwupBHSDceuvVBktl/CDhJdDJGDyRdZBJqxCgFNJUNyBy0XU2uaYR7awssiyx4iKQxpIuSNxI/LMbeQpLX5K6WvrRtvgbgsWS0+HjZ+sAyS9+dbNcd9Y7hB8Fs0hibDY5kaAAQmSMNKgGoUTRlWI0TygxGUWI1uGp2exGHwrAHLDIysACSFQTYfcOZbqT2LTBsQjI02F4qWRgqB0KsDZjlzuvzFLu1r6Xa2pr5wF2vh0WOYyRcSuIl43CxriY8TMziRVdcudAxMlxYC7XuNAGXCb4RIThWXZ922hPlijhETJOjtvZ1YaZRmIvpe3NQaXgPiUdcQUcNlnaNt2a8CRw3YDcW4vOOxwa01ZngPwfXZuBSN2GexkxEhNryNYsSx5hooPQopu21o7Apmkvu4tS4P7Q5I9JFBfopdDtqFvnBWF7qxGYFdWBAJvbsuNaqybfzf+3iea+4jkof2joNfOt2XoG86gghtx0Pp0t9tI+CeINpIn0kRuV2m5QsP0ihf/7AeevQ2ZPPfwmQBCPyMV1F+YtJ5RtvsLa9NLdkwT4fGFZzxisPk5wMufMoBSUDdIoii13EMbc9BsKKgVNAt2uoUpNu4s2Y9Mb2DX6ADke/9TtNdqsyxBgVYAgggg7iDoRSzAGylCSWjOQk7yBqpPTdSpv30FmiiigKKKKBDwJBfBbPUHkphMK79pMShF7vKbvVa1dfP/gxxEnizDMGS7RrqYyTZAI1GjjcqKPRWpOKm8+P6JvxKBvRSfwqbz4/oW/FqDiZ/Pj+hb8Wgc0Um8Jn8+L6FvxaPCZ+si+hb8Wgc1l/hBx/F4UqBdpGAVRvOXlWA57kKvewq/4TP58f0Lfi1mduB5sbh45GBsucFUKhcpdrkZm+ckf2Cg0nBHAmLDJmILNYkjdYAKn7ip6b07rP7MxEnERWZQOLjtyL/NH9arHhMvnr9H/qoHFUtr7JhxUZixEaSxnergEX6R0HtGtVPCZfPX6P/VUeETeev0f+qgyeL4EY6H5PZ+PZMOdBHMTIYVIa/FNbOeYAZhYE7+Zrsv4PMNFZpTJPIAwzM3FLZyC4McGRWzEAnMCTYXJsKb+ETeev0f8Aqo8Im6xfo/8AVQTwol4vBzkaWjIHZm5P+NVOBULKkmYagwIO5MNBe/7ZkqlwsaV8LIpcENxakCOxOeRF35u2r2zJJEDqpS3Gzb0Yny2t87osPRQaKilHhc3TH7De/R4XN0x/Rt79A3opR4XN0x/Rt79cJNrSqSNDbflw0zjdfepI56B9VbG4COa3GIr21BIBIPSp3g9opMduSdDfU8RXnx+/Q31LE0HpcIqSuFBFshBzMW1W1sxOa2h0vVgu3M7r23Df3waS8csszySidTaNVaOHFx3AzE5lGhsWtrXaWbzJsQP0sHJIPuwftoGoxEoGkgPayA/3Ste1xkvPxZ/ZYf5jWeGLxAP5RHHbs/FxH1gt/CvXjSfq0P8A9eLX/tzQaDw2ToT1N/Oqsys8iyMsGdL5HMOZ1uLHKxa4uCRSnxrP1KerFn/tag7QxB3BF/8AzYx/+mtBa23jC8MqcazNkccXFGJGzWNjkjVpLg23dFWPDoZjZ3jy5Yw0UrZQr3fjFaM738nQjoPPr34JX8GXdfPOGshjBYTSAtlbVdRuOo591GK2fHJIfkzn8psjFVa4ygybgSQgBHK0UXvYUCjwiOadQ6tPHh75/wDZSkMTNlVGVX1fTjCWXMANdBWnk2lAiqTJGFIJTlLygLA5B87UqNOkdNV9m7OaM3uqrzRrcgdgOigdyDvNYyVYpJ5kKynKxYniJZEMcozxxqYrEKDJOSt9WAvcWoNpsvhBBiHZImJZACVZGRrE2uVYAjXpA9VMXjBFiBzfZrWQ2biVwyCOCMRINyps7EKO/Tee2rfjyTpf6hiP50GmAqay/j2Tzn+oYj+dHjyXzn/4fiP50GopVjgI5Ue2klonPaLtHfoFy697qKV+PZPOf/h+I/nVXam2JWhkCly2Ulf/AE/EeUNVtc77gUGmorlhcQJFDLexuNVKm4JBurAEag7660BRRRQYv4PcBiU2ZhAqQsDCjgmZ1NpOWLgRHWzdNPJI8YP6LD/WH/BrvwD/ADZgf1XDfdJTjEc1BnD4Z1OG+sP+DXknG9ThvrMn4NPqKBBfHdThvrMn4NF8d1OG+syfg0/ooEF8b1OG+syfg1OA2fMZ3nmWJX4oRRqkjOoGZnYklFNySnN8yn1FAiwcGKSNE4uAlVVSePbXKAOq7K9nwvqYPrD/AINOqKBJfF9Th/rL/g1F8Z1OH+sv+DTyigRXxnU4f6y/4NF8Z1OH+sv+DT2igQPDinyrJFAqZ4mYrOzsAkiPopiF/J6RVnweZS2RYmBd2BaRlPKJa1gh3X6abUUCkrierg+nf8Koy4nq4Pp3/CpvRQJj4V1UH1h/waZ7CZij5wobjGBCsWXQLuJA5uyukn+I/jXjYjXEp/tpB7Nl/wAKBlRRRQQBU0UUBRRRQFRU1BoE3BY3he2v+04/7MXPXqCcpNIrEBVucxNtHsyfvNOunmilPBDayiTE4Y6OmJxDWsVNppnkBZSbi+bytAbjzlzOtp7LWVg5DNYWMYYhHAJtnW4DZbsQDpqb81grT8JowXEYMnFi8hFlVLG1nLbmv83yuyluAlkixEk0i5I3RLoDyRHGXbjgXs11aUh7qvJ4si9iK8Ng+Ks13fJy4WFkvE55WHJYgR81rFSbJe5Vr9TtBMyxouZwwZYolN4/961swBF/KVAQbXtrQawUWpVwdJyyLoFV7IALAAojlQATYBmYAX0FgNBTagLVFqmigKKKKBZkKysPmvy17GWyuO48hu8tXajasN0zDyozxi23nKDdf2lLL6aiNwwBU3BAIPSDqDQTRRRQL+AX5swP6rhvukpviOak3ANh4swP6rhvukpxiGGlBxoqMwozCgmiozCjMKCaKjMKMwoJoqMwozCgmiozCjMKCaKjMKMwoJoqMwozCgmiozCjMKCJObvFcuD3kSf7/EfeMK6Ow076r7ExkYjYF1B43E3BIB/LyUDiiq3h8XWJ7Qo8YRdYntCgs0VV8YxdYntCjxjF1ie0KC1RVXxjF1ie0KPGMXWJ7QoLVFVfGMXWJ7Qo8YxdYntCgzvDTgs2IKYnCsI8bBfinI5EinfDOPnI27sJuK7cDeFiY1GRlMOKh5OIwznlxsNCR5yHmannjGLrE9oVi+GnBlMVNHi8HikwuNi0EoItIhFssndzEg84IPMGg2hhY5JFM7EImdgufi0J4ywLZbFtPmk2N9QTSnbHDzA4ImFSDLcKsESgOZG8lcg1Um41YAa8+6lMmxsZjCpxm0lw8eoeHCOLuDbQSZVKDf52h31oODvB3ZuBscOkKva3Gkh5Tffd211oLfAiR2wiPLC8DtctFJ5a25Ivz7gN4B7BT+qo2hF1ie0KPGMXWJ7QoLVFVfGMXWJ7Qo8YxdYntCgtUVV8YxdYntCjxjF1ie0KCyRSjBAIzwjTIcyg+ZJdhbsDZ1tzZRV7xjF1ie0KWbU2hErxyB0JzCJrHlZZSALAb7OE9BNAwoqPSKmgXcA/zZgf1XDfdJTjEc1J+Aa/+mYH9Vw3P/ZJTfELu3+s0HGiot3+s1Nu/wBZoCii3f6zRbv9ZoCii3f6zRbv9ZoCii3f6zRbv9ZoCii3f6zRbv8AWaAoot3+s1Fu/wBZoJoqLd/rNTbv9ZoCii3f6zRbv9ZoIbm7/wCdLsGDlP8AvJvvXpjl/wDLmqJ2PCb3S9yxPKbexJPP0k0HTXto17a4HYGH6se0/vVHxew3VD2n96gsa9tGvbVf4vYbqh7T+9UfF7DdV++/vUFnXto17arfF7DdV++/vVHxcw3Vfvv71Ba17aNe2qvxbw3Vfvv71Hxbw3Vfvv71Ba17aLHtqr8W8N1X77+9UfFrC9UPbf3qC3Y9tFj21U+LWF6oe2/vUfFnC9UPbf3qC3Y9tFj21U+LOF6oe2/vUfFnC9UPbf3qC3r20a9tVPizheqHtv71HxZwvVD2396gt2PbRr21U+LOF6oe2/vUfFnC9UPbf3qC3Y9tVNokgR7/AMtB9sq0fFnC9UPbf3q8S8FsKcvydiro4Id73Rgw3ndcUDm3/lqKip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6" name="AutoShape 6" descr="data:image/jpeg;base64,/9j/4AAQSkZJRgABAQAAAQABAAD/2wCEAAkGBxQSEhUUEhQVFRQWGBQXFRUWFBgUFBkYFRgXFxoXFRgYHSggHRomHBgUITEhJSktLi4uGB8zODMsNygtLi0BCgoKDg0NGxAQFy4lHyU3Ny4yNzc3LjcuKzE3NywrNyw3LCwwNzg3Ljc3ODM0Ny4rNzc3Nzc3LiwrLissNDg3N//AABEIAJ0BQQMBIgACEQEDEQH/xAAcAAACAwEBAQEAAAAAAAAAAAAABQEEBgMCBwj/xABREAACAQIDAggICQgHBwUAAAABAgMAEQQSIQUxBhMiQVFTYXEUFTJSgZGS0gcWI0KTlKGz0zM1cnSCorHRQ2JjssHC4iRzlaPDxPAlNFSDhP/EABkBAQEBAQEBAAAAAAAAAAAAAAAEBQMCAf/EACURAQACAQQABQUAAAAAAAAAAAABAgMEESExEpGh4fAFMlFhgf/aAAwDAQACEQMRAD8A+qcAvzZgf1XDfdJTfEc1KOAX5swP6rhvukpvieag4UVGbv8AVRm7/VQTRUZu/wBVVp8eqNlKyk2vyIZHABJGpVTbcfVQWqKoHaq9XiPq03uVHjherxP1Wf3KBhRS/wAcL1eJ+qz+5R44Xq8T9Vn9ygYUUtO2owRdJ1zMqgth5kW7EAXZksNTXVtqxAkFmuCRpG53aHULbfegu0UufbkABJZgACSTFJYAbz5NdptoKiB3DojWAJW+rbhlW7AntFBbopd48g85vopfdo8ewec30UvuUDGiqsW0EYAqHYEXBEbnS5GummoO+pbHAfMm+gk92gs1NU/GC+ZN9Xl92vJ2mo/o5/q0x/y0F2iqPjRerxH1ab3K9w7RVmC5ZQTexeCRF0F/KZQOY0Fuiozd/qrzLJZSQCSASBY6kDdQcI8bmZlSN2yGzMAoTNa5UFmGYjntoN28EVzm2jbkqjGYmwjNgdxIdiLgR6eUL9GraVb4PQquFgCnMOLjOY6lrqCWJ5ySSSek1fyjooE4wmJGvGwsfN4lkU9gbjCR32PdXbCYgSKSAQQWVlO8MpIINu71EHnpkazWA2zGzTFRIw4wkZIpHBUARZgVUixaKS3dfnoHNFUfGq9XiPq03uV58cJ1eJ+qz+5QMKKXDbKdXifqs/uVPjhOrxP1Wf3KBhRS47YXq8R9Vn9yr8cgIBG4gEadNB6oqL/+WovQTRRRQFFFFAUUUUC/gF+bMD+q4b7pKb4jmpRwC/NmB/VcN90lN8RzUHCiiigGawJO4an0V7wCELdt7HMR0XAAHoAHpvVWZM7Kl9Dyn7UUjT0tlHaM1M7UE0VBqL0HqiovU0GS4b40q+FjQZm45JLWNrId57LZz+zWnwsORFXoAF+k859JrKbX2PjHxTTRrCQBGqZ5WWwV42a4EZ3hZBv+fTDxniUfLOuHS6SOuR3kJyFRaxC87jW/ONKCcW7SiaMyWLu0MalUdB8kHuRoSbZzv9Fc9nzyySxR4pVRkAcKpz5n5QHGMNFIXlZRcE3IY5TSqWVBhY5gzJN+UUsjgSOuaVRe1rEBhfzGYdo84naxbE4d2Xi5o8QIJEBOYxzraNnHYWcDf84g2ag3dQzW1NAqht+bJhpmG8Rvbvym1As4GztIhdtLqgI6Dmlc/Y61o6z3AZCMKpIsSI/3Yo1P2hq0NAVT2ltOLDpnmkWNeljb1DefRVu9Z/bOzsswxccQmYKqSRkBmyBr54rjR1ubgeULDeBQCcJ+NH+y4eef+tlEMffnlIv6L14jO0ZWUtHhoEBJsXeWTySNcoC8/TT7CzrIiujBkYAqw3EHnFdqBfHg5bcqUX/qx5be0zV4bZbHfiJvQIh/06Z1DUCvZHyX+znNdAeLLa5or6EEebcKRv0B5xTTNXz/AOEDhg2GAHgOJl5TWkQ8WUKfPQgMbdFxlYXBuDY4+f4YZ5Y+LTBsc3JZ+MVJSCLEKmUgP/W1HPl5qDf43aJx+IOHwx+SgJ4/EAXCyFWXi4juaQAk8+U2O9QCzXY00chkhlRRkVMjRcnKnki4bS125uc1862F8IGNWNYsJsGVY10UBpAveSYhc9JJua+p7DxkssYaeEwvpyCQfmqSfWWXXzb89BWGIxiHlQxyDpjky+jl219Fe12/GCBKHhbokQgX7GFwR23tTevLIDoRcdutAnw22UfFNEmqhbF/mmQcrIvSQtyT3CnVItuYERxrJEqqYpOMt5KkMeXmI3C5DfsCnGGmDqGG4gEdPce2gpzbUVQzEOUQkM4W6jKbNoDmIBuCQNLHoNCjKzLzHlr3Nvt+1f2hSzZ+JCNNhAHLLxzhzYqeMPGBBbXMBIl7jn571bi5OGhkBD5EjzMPnJlAcj7G/ZoLtRU1FAUUUUBRRRQFFFFAv4BfmzA/quG+6Sm+I5qUcAvzZgf1XDfdJTfEc1BwoJoqvjLtljA/KGzdAQauT3jkjtYUHOLGxxrxrkgy+SCCWKL5IVRra12/b1rlheFmHdspLxsfJEsbx5v0LjU/1d/ZWf2pKzXlN1IlKtaxKxJI0ZAvoABZj3E0Y/DCCVmcySBERo0HLbM+dSUG8scuUX3a7rmse/1C/ima14jj+qYwRtzPJ/idqu45PyXoDyW6deSp5/neg7ks21EysxnkZVBLOsshAA334rki2u4UrkxDFlMoSSKUqI8rZY1uNA99HJNhe28qAu8hpJEP6QrkFsqAWUW1F/ONxpuG7S+tQ59Zmv8AdbaP18383euKteoMOD+1DxoiLs6uLrnuJEIBIBDAMVIDanUFSOfTTSyBQSxAAFySbADpJNY3YeH8IxMcxXKIDJlN2uS6lMh3DdZiNbFVG+9mfDTH8VHGuo4yRL2FzkQhmsBqb2UWHnVtaC97YIm/aTNERfg1O14Ovi+kT+dZJ8QJ9p5xJeGFCSytyMqZHNsu/llb/oDorRbIwySxLKynl3dRmYcliSlxcWOXLpUYrg3CwbIOLZvKZfnKSCyODvRrC40v01Y5FuGh4yHDwyCzSGeRo7jNFFKkwsbeZxscZI5zpSXaScbjIcQiPM8RWLEYdc44qYMpjlc+TkBVSTlLFSCNKdeJ5sFHiJoLYqZkUCLLHhg2QmwVkWw8pzu1PPWXXH7T40O0OGidQLyKshcoA3IlzG8lyF00K8o6XFw+hYbaVy6yKUZGsQLsCpuUdSB5JF+4qw5qV8MscrYHECJgzFVQAG5DSMFUEbxvqliYGxnyzpJE0YKZYcSbShpCAS0duSCodTvyubhbkVX2thokeBIpiwfE4dXUushPFMzkM1s/J3+UbXOlBrdkKBHYCwDSgdwkYD7AKjaOJKmNFKhpGKgnW1kdyQvzjyd3bfmpO2Il8BwzRnI8hwuYlS2UTsmfQEa3a176VbxWGVMrvGS4ZERhK5sXZV3tqBexI1vbnoFK4+crZnzP/Rqt0Z2MaPdgg1ytIqBRYalju00eyMVxkdyQSGlQkW1McjRk2G48ndzXpRs3CTPmdZoxnJPJi5aKyqCNWPL5A5Xk6DkVUw2xo4JFJBBT+keQ8aVICWBjRbrmMRJuToL0DPExHCOZYxfDsbyxKpJRmJvMgHNcjMtulum7qKQMAykEEAgjUEHUEUu2Ix+UBcuMwKsd1ii+TfXLmDWuSe0i1Ldp4N8PHIYXyQhWfLvyFQWKpuyq3eba6a3AP5sWimzMoPMt+V6BvqvJtRAbAOx7EYD1tYfbSlsSq6Ro736qMkHvc2T1tXqJ52/oAo/tJgG9SK4+2gYHajc0L+lox/BjXnxo/Ut6JE/xIrgYZvNjH7bH/IKjiZuiI/tuP8poLQ2t50Uo9hvsRya7rtOK1y2UdLqyD05gKUy+ELuhRh/Vn5XoDIo+2uEe0yDaSGeI/wBaPOvtxFlHpIoNNHIGAKkEHcQbj0EV7r57iNqKMRkicqZJLK0Z0KqgzqFXe4fMbncd/RWnE2ImFkXiVt5b6ueghf49N9Dz0F/aU0QRlmK5WVgVY71tZtN5FiaXcFJ2MWRsxy3yuyMudczAHUC5OXMbeeKt4TY0anM15HNiWfXUbrDdpzbz2nfV6RLgi5FwRcaH0GgzHGxpE+LiVFnmlyrJkBecLNkijzWvldFAB+aGzc1NtkoEaWEeSjBlHMFlu2QHsYPpzKV7Kx+xZ5Zdl4SchFSFUYIpaJ7Rq8AF1uBa4a9rHLbLY2rZ7C2e0EQWR+Mk1Mkhvd23Zmvz5Qo5hydABoA84MEAo2+M5b9K2BVvURftBrvXPGplkV72DfJv0dKHvvde3OOgV1oIooooCiiigKKKKBfwC/NmB/VcN90lN8RzUo4BfmzA/quG+6Sm+I5qDhXLZyFmeUnS+SO3mobMe8vm7wqV4xslgFBIaQ5FtvBIJJHcoZvRS7hhtSfA4MyYTDCcxgDi8xBVALZgoUl7aXAI0ub6UFfaq8VOwe2SU5ozuGYjlIe0kFh03I5hdPjVcFFaXIVuscz/AJNk1KRTONVZSzhWIIIOt2NfL5/hfxuJOSY4WJDe58Hdx3WLMSKeYL4Q4YY1V8WmINjdWw80O/cFks5sN3KUk9IrFzaTJTLa9I3i3cfn0VUyVmsRPcH200kigxEcioHHFypxchkW8jWZlbi1AbMGfRbXN+mtdsjYJfI+IcZsnkI5zcoXN3spXm0QLu1Jr4Zwh4awOwigjMUDlOPeOSRnyBgSkKOEVDa+4a5ua5rhwsxWzkEL7InxnhF/lGZnBsR5WbQ57+bobmqtNpaxHivX2eMmSeol+osNAqKFRQqqAAqiwAGgAA5rViOFsnhGMWIXKQqC1rA53Km2p6Ww59dUfgdx+1JY5DtANxNl4l5VyTE8/MCUtrc635zVvg9h1xmMnkcB4s5srC4JWxBIO8Wkjt2oeir4jZwbBMdYWETgDQAcXuH7devGP9m/rj9+uZ4P4X/48XsL/KvPxdwv/wAeH6Nf5V9Hbxj/AGUnrj9+jxj/AGUnrj9+qmK4PYUIxGHhuASPkwdbdFJsVsLDQrHIsccgeWBGDKhQiZ1jzLZdLZgRbQ27b0DeaOBzmbCBj0skBPrLVnOGeM+Uw+VGQRR4uQDk/MhNgoUncQPXWm+LODO/CwfRL/Kk+0Nhwx4qMxRpGBC8ZCKFvx8+HW5AGtgp9dA62xggcMEABCNBlB0HyckbDUXI8kajUb65YtsoVWEo5cFrnjUuJU+dqwP6Vr+ummNgzoVva40PQeY69tqxsO2tpQIRtDBrINfl8CTKBbW7QNZ7dq33bqB5s2BWBui5kedVkRrSBRK4sSLML23XI3VT2w3GsVkAK8VIpQjMLExEiVvJubeRrpvvfT3sLb+AxptBIjSqzNkYGOdTmJY5GAcC971m+G/DHD4KOBWZeNeB2WIDQFjEwaTKOShKvuBJ1sDQbTYuYPiA7F2EoFza9uJia1huF2OnbV3aC5opAN5Rx61Nfm740nFYvPLLIqFmdCkrJOz5SMzcUOSALfJgiwCi7WJP1ngLwleWNc0rSRkiMPNYNxhVmtHJlQutsnlRhuVfMeTmDaK1wD06+uiuWDHyaX35V/gKMTiVjF2vruCqXY9NlUEmw10FB1oqrh9pQubLIhbzSbOO9Dyh6qtCgKmoooM+MMU2msmhWSIqdNVPnX5rlUXTzq1grM8Ic6NHInlctekaATLcd8OX9v01OC4RS8oSwk5b8qKzErzOEvcqQVNxuzDTWg01UNs48RJuZme6RqilnZ8rEAAdgJudABRgNsQzeQ4J15J0bTfYHfbso2lsiCf8rEkhCsoLKCQG3hTvF+ygyGBxoXZRTi5VQK6B2TKMwJurKTnWz3QllADdmtblMQpUMGBBAINxYg6g1jJvgwwzKU8IxqofmLiTltvtqCT6TS4fAps/rMXbo48W/uUH0DFKkilCw5W6xGYEagjtBAPoqthZcyg8+oYdDKbEesGsfg/ge2fG4dTicy3sfCGUi4sbMgBGhPPWqhw4gcRrfKyrlZmLMXjUKczHUsUCG/PlY0FuiiigKKKKAooooF/AL82YH9Vw33SU3xHNSjgF+bMD+q4b7pKYbUlKpdbZzyUvuzNot+y9qDlggXlZyOSl0Q85P9Ie64Vf2WpjauODw4jRVBJygC53k87HtJufTXegX7Q2HhsR+Xw8Mut/lIkk16RmB1pevAjZw18Awnpw8Z+wrWgooFicHsIrKy4XDhlFlYQxgqOhTl0HdV6PDIvkoq9ygfwrrRQKOFOM4nCytcA5coN7auQtx2i5PorN8CsfDDEWbOC2UC0Ur8kXc3KKRfjJJefcFrcSwq2jAEdBAI+2uDYKIC5jjt+gv8qDhhNsxSkKmfW9i0MqLpqeU6gX7L0xrH8FtrpJnc5I40aXU2jW8shKAXsLiNAT+ka0eH2mjqGXNkO5yjBSOkXF7dtrUFThHtHioyFbK7A8rnSNbcZKBvOVToADdig565S8GYWVEAMcSNnVI7RWcqylwyAMGuxa975tb77xwmVWjBDoshBy5rkNG1hKhK8pUKkcvcpynmseOA2viHWEGPDpxkZfPxsjgZAuYhOLW45Q3uO876C7sHaDSLlfy1Ckm4N1e+Vjbc3JYEdKm2hFLMe2bH215IwiDvMk0zfuxJ6qv8FNnrFBnGrTs2IdiLEtMeMtY7lXNlA5gANd5S7Kk4zaMx82Zv8AkYdYzb0zrQbWotU0UCfb3BvD4xbTxIxG58imRe1WIJHo6KxOL+DDionjhbwhZHDOMSsLy3C5AeOZMxCjcoK2uddTf6dUM1qD4Fsz4JPBnabHMBh4jnzHK1wMoVWjBa7EkjLqCSu/VT9Z2TsFXTPPGFYgCJFJUwxi9lDKb5zclyDre2oFGCJx0qzm/g0ZPELbSVrEGZgeYXIUdmborSAUCbE4aWGNRCytYogEi30JCg3QjcD0a2tpe9ddjvExYq+aXTjMwKyL0KY21RegWsb31JJNja5IiJG9Sj+hHVz9gNdsRhUk0dVbvAPqvuoOjoraMAR0EX/jVOfZcB1McYtrmACMLc+ZbEeuoGywv5OSVOzPnXutIGsO61csWeMcYd72KiRmAsHVWs0Y1uPmX6Q1umwZ/CvO06rhpCI5ImltiA8xRAyCNzmcODLeWwLaBBoCGFNppsTEpaSOF0UEs0cpQ2AJJySLYD9s1z2BjSUErIzHEhZlkVQFKsgZIwubOCsemo1KsdL2rttbELiAmHFzx3KkGUi0KEZ84YaBjaOx1OZug2DhsqV8bCkoKRxsQcoBeUMjaoxayq6spVhlbUHWr+yNhRYe2UMza8t2zEX35eZR+iBuHQKp8FMXxkmN0sq4p1XttFFcjsLZj23vz1oaChtHZEMw5aDNzOvJkHc66+jdS5tlYiGxw8udRvjksL/okAqvcFF+c1oKKDPpt10dI54nVnICkLpc6AFgTHvtue+vk2Bs9je/8joaU8KYCYM4/oyHP6Fikh05xGzkdoFX9m4njY1fpGo6GGjD0MCPRQWqp7TiYoSgu62ZR0kfNud1xcX7auVBoKMbhgCNxAI7iLivVV8KhRnjJuAS6dOVyTb0NmA7MtWKAooooCiiigX8AvzZgf1XDfdJV0gSz9Ih9XGOP7yof+bSvghPk2Tg2sWthMNZRvY8UllHaTYemneAgKIAbZjdmtuzMbt9pNBZFFFFAUUUUBQaKr7QxQiieRtyKWt02F7d53UHM7Sj6TpporH+A7DSrhNtyNMNMcxuUKjkONX5N725r3qhwTbwpQ0qH5NMmpGV2Zjd1CndZFtfUBj06vp9g4dwVeFGU6EEXB7waDJ7Bwcca4YTixdcTIz2NklDwjfbk2AZQx00t84A6Dwx2VmZVR1BI5bhgM1wGjUX5l3XB5jRwj2fOY0ODaNZY7gLICY5IyOVCxGq3IQ5hqCo6TWQwu1UJWCUSbMnUMixYlzLhZFYjMkMuYAnUWCsLaclgLUDzZWH48Hiw+HVieMUKkc5bU3m3MoN/ICqeVe4vXHhNL4Ph2kTJxcGFxEK8UTlUyLGEuDcBRxYHlEjN6ab8XIqjMhEpcs1nDiQFCps7KoAsFNioHI3c9KtvLPO0WGXGRwSMxLxRKssoQKSGOf5oIUHk2OYbjvDZQgWGW1ua263NbsrJ8EIA0ssw+dLizfpzyxx39WGpLHwFxuGXNHtrEiKJScjRK5si7gWYi2nOpp9wDQrEik5iIIWZt12ked20G7eD6aDV0UUUEE1ltpTHHSnCxkjDr/7mVCeUefDqw5zcXtewve3PqTSebg+qkth24hySTlF0Ynz0uL824jdQNoYgoCqAAAAABYADQADor3SVsbPFpJFxi9ZEc1v0ktm9kGrOG23C5K5srjUo3JYDpIoOu18I0sMkaPxbOpUPlD2vv5LaHS4t21gb4/ZjhVSSbCgOSLvih5QyLGfysNlJHLzpZRqNTX0dJAwupBHSDceuvVBktl/CDhJdDJGDyRdZBJqxCgFNJUNyBy0XU2uaYR7awssiyx4iKQxpIuSNxI/LMbeQpLX5K6WvrRtvgbgsWS0+HjZ+sAyS9+dbNcd9Y7hB8Fs0hibDY5kaAAQmSMNKgGoUTRlWI0TygxGUWI1uGp2exGHwrAHLDIysACSFQTYfcOZbqT2LTBsQjI02F4qWRgqB0KsDZjlzuvzFLu1r6Xa2pr5wF2vh0WOYyRcSuIl43CxriY8TMziRVdcudAxMlxYC7XuNAGXCb4RIThWXZ922hPlijhETJOjtvZ1YaZRmIvpe3NQaXgPiUdcQUcNlnaNt2a8CRw3YDcW4vOOxwa01ZngPwfXZuBSN2GexkxEhNryNYsSx5hooPQopu21o7Apmkvu4tS4P7Q5I9JFBfopdDtqFvnBWF7qxGYFdWBAJvbsuNaqybfzf+3iea+4jkof2joNfOt2XoG86gghtx0Pp0t9tI+CeINpIn0kRuV2m5QsP0ihf/7AeevQ2ZPPfwmQBCPyMV1F+YtJ5RtvsLa9NLdkwT4fGFZzxisPk5wMufMoBSUDdIoii13EMbc9BsKKgVNAt2uoUpNu4s2Y9Mb2DX6ADke/9TtNdqsyxBgVYAgggg7iDoRSzAGylCSWjOQk7yBqpPTdSpv30FmiiigKKKKBDwJBfBbPUHkphMK79pMShF7vKbvVa1dfP/gxxEnizDMGS7RrqYyTZAI1GjjcqKPRWpOKm8+P6JvxKBvRSfwqbz4/oW/FqDiZ/Pj+hb8Wgc0Um8Jn8+L6FvxaPCZ+si+hb8Wgc1l/hBx/F4UqBdpGAVRvOXlWA57kKvewq/4TP58f0Lfi1mduB5sbh45GBsucFUKhcpdrkZm+ckf2Cg0nBHAmLDJmILNYkjdYAKn7ip6b07rP7MxEnERWZQOLjtyL/NH9arHhMvnr9H/qoHFUtr7JhxUZixEaSxnergEX6R0HtGtVPCZfPX6P/VUeETeev0f+qgyeL4EY6H5PZ+PZMOdBHMTIYVIa/FNbOeYAZhYE7+Zrsv4PMNFZpTJPIAwzM3FLZyC4McGRWzEAnMCTYXJsKb+ETeev0f8Aqo8Im6xfo/8AVQTwol4vBzkaWjIHZm5P+NVOBULKkmYagwIO5MNBe/7ZkqlwsaV8LIpcENxakCOxOeRF35u2r2zJJEDqpS3Gzb0Yny2t87osPRQaKilHhc3TH7De/R4XN0x/Rt79A3opR4XN0x/Rt79cJNrSqSNDbflw0zjdfepI56B9VbG4COa3GIr21BIBIPSp3g9opMduSdDfU8RXnx+/Q31LE0HpcIqSuFBFshBzMW1W1sxOa2h0vVgu3M7r23Df3waS8csszySidTaNVaOHFx3AzE5lGhsWtrXaWbzJsQP0sHJIPuwftoGoxEoGkgPayA/3Ste1xkvPxZ/ZYf5jWeGLxAP5RHHbs/FxH1gt/CvXjSfq0P8A9eLX/tzQaDw2ToT1N/Oqsys8iyMsGdL5HMOZ1uLHKxa4uCRSnxrP1KerFn/tag7QxB3BF/8AzYx/+mtBa23jC8MqcazNkccXFGJGzWNjkjVpLg23dFWPDoZjZ3jy5Yw0UrZQr3fjFaM738nQjoPPr34JX8GXdfPOGshjBYTSAtlbVdRuOo591GK2fHJIfkzn8psjFVa4ygybgSQgBHK0UXvYUCjwiOadQ6tPHh75/wDZSkMTNlVGVX1fTjCWXMANdBWnk2lAiqTJGFIJTlLygLA5B87UqNOkdNV9m7OaM3uqrzRrcgdgOigdyDvNYyVYpJ5kKynKxYniJZEMcozxxqYrEKDJOSt9WAvcWoNpsvhBBiHZImJZACVZGRrE2uVYAjXpA9VMXjBFiBzfZrWQ2biVwyCOCMRINyps7EKO/Tee2rfjyTpf6hiP50GmAqay/j2Tzn+oYj+dHjyXzn/4fiP50GopVjgI5Ue2klonPaLtHfoFy697qKV+PZPOf/h+I/nVXam2JWhkCly2Ulf/AE/EeUNVtc77gUGmorlhcQJFDLexuNVKm4JBurAEag7660BRRRQYv4PcBiU2ZhAqQsDCjgmZ1NpOWLgRHWzdNPJI8YP6LD/WH/BrvwD/ADZgf1XDfdJTjEc1BnD4Z1OG+sP+DXknG9ThvrMn4NPqKBBfHdThvrMn4NF8d1OG+syfg0/ooEF8b1OG+syfg1OA2fMZ3nmWJX4oRRqkjOoGZnYklFNySnN8yn1FAiwcGKSNE4uAlVVSePbXKAOq7K9nwvqYPrD/AINOqKBJfF9Th/rL/g1F8Z1OH+sv+DTyigRXxnU4f6y/4NF8Z1OH+sv+DT2igQPDinyrJFAqZ4mYrOzsAkiPopiF/J6RVnweZS2RYmBd2BaRlPKJa1gh3X6abUUCkrierg+nf8Koy4nq4Pp3/CpvRQJj4V1UH1h/waZ7CZij5wobjGBCsWXQLuJA5uyukn+I/jXjYjXEp/tpB7Nl/wAKBlRRRQQBU0UUBRRRQFRU1BoE3BY3he2v+04/7MXPXqCcpNIrEBVucxNtHsyfvNOunmilPBDayiTE4Y6OmJxDWsVNppnkBZSbi+bytAbjzlzOtp7LWVg5DNYWMYYhHAJtnW4DZbsQDpqb81grT8JowXEYMnFi8hFlVLG1nLbmv83yuyluAlkixEk0i5I3RLoDyRHGXbjgXs11aUh7qvJ4si9iK8Ng+Ks13fJy4WFkvE55WHJYgR81rFSbJe5Vr9TtBMyxouZwwZYolN4/961swBF/KVAQbXtrQawUWpVwdJyyLoFV7IALAAojlQATYBmYAX0FgNBTagLVFqmigKKKKBZkKysPmvy17GWyuO48hu8tXajasN0zDyozxi23nKDdf2lLL6aiNwwBU3BAIPSDqDQTRRRQL+AX5swP6rhvukpviOak3ANh4swP6rhvukpxiGGlBxoqMwozCgmiozCjMKCaKjMKMwoJoqMwozCgmiozCjMKCaKjMKMwoJoqMwozCgmiozCjMKCJObvFcuD3kSf7/EfeMK6Ow076r7ExkYjYF1B43E3BIB/LyUDiiq3h8XWJ7Qo8YRdYntCgs0VV8YxdYntCjxjF1ie0KC1RVXxjF1ie0KPGMXWJ7QoLVFVfGMXWJ7Qo8YxdYntCgzvDTgs2IKYnCsI8bBfinI5EinfDOPnI27sJuK7cDeFiY1GRlMOKh5OIwznlxsNCR5yHmannjGLrE9oVi+GnBlMVNHi8HikwuNi0EoItIhFssndzEg84IPMGg2hhY5JFM7EImdgufi0J4ywLZbFtPmk2N9QTSnbHDzA4ImFSDLcKsESgOZG8lcg1Um41YAa8+6lMmxsZjCpxm0lw8eoeHCOLuDbQSZVKDf52h31oODvB3ZuBscOkKva3Gkh5Tffd211oLfAiR2wiPLC8DtctFJ5a25Ivz7gN4B7BT+qo2hF1ie0KPGMXWJ7QoLVFVfGMXWJ7Qo8YxdYntCgtUVV8YxdYntCjxjF1ie0KCyRSjBAIzwjTIcyg+ZJdhbsDZ1tzZRV7xjF1ie0KWbU2hErxyB0JzCJrHlZZSALAb7OE9BNAwoqPSKmgXcA/zZgf1XDfdJTjEc1J+Aa/+mYH9Vw3P/ZJTfELu3+s0HGiot3+s1Nu/wBZoCii3f6zRbv9ZoCii3f6zRbv9ZoCii3f6zRbv9ZoCii3f6zRbv8AWaAoot3+s1Fu/wBZoJoqLd/rNTbv9ZoCii3f6zRbv9ZoIbm7/wCdLsGDlP8AvJvvXpjl/wDLmqJ2PCb3S9yxPKbexJPP0k0HTXto17a4HYGH6se0/vVHxew3VD2n96gsa9tGvbVf4vYbqh7T+9UfF7DdV++/vUFnXto17arfF7DdV++/vVHxcw3Vfvv71Ba17aNe2qvxbw3Vfvv71Hxbw3Vfvv71Ba17aLHtqr8W8N1X77+9UfFrC9UPbf3qC3Y9tFj21U+LWF6oe2/vUfFnC9UPbf3qC3Y9tFj21U+LOF6oe2/vUfFnC9UPbf3qC3r20a9tVPizheqHtv71HxZwvVD2396gt2PbRr21U+LOF6oe2/vUfFnC9UPbf3qC3Y9tVNokgR7/AMtB9sq0fFnC9UPbf3q8S8FsKcvydiro4Id73Rgw3ndcUDm3/lqKip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8" name="AutoShape 8" descr="data:image/jpeg;base64,/9j/4AAQSkZJRgABAQAAAQABAAD/2wCEAAkGBxQSEhUUEhQVFRQWGBQXFRUWFBgUFBkYFRgXFxoXFRgYHSggHRomHBgUITEhJSktLi4uGB8zODMsNygtLi0BCgoKDg0NGxAQFy4lHyU3Ny4yNzc3LjcuKzE3NywrNyw3LCwwNzg3Ljc3ODM0Ny4rNzc3Nzc3LiwrLissNDg3N//AABEIAJ0BQQMBIgACEQEDEQH/xAAcAAACAwEBAQEAAAAAAAAAAAAABQEEBgMCBwj/xABREAACAQIDAggICQgHBwUAAAABAgMAEQQSIQUxBhMiQVFTYXEUFTJSgZGS0gcWI0KTlKGz0zM1cnSCorHRQ2JjssHC4iRzlaPDxPAlNFSDhP/EABkBAQEBAQEBAAAAAAAAAAAAAAAEBQMCAf/EACURAQACAQQABQUAAAAAAAAAAAABAgMEESExEpGh4fAFMlFhgf/aAAwDAQACEQMRAD8A+qcAvzZgf1XDfdJTfEc1KOAX5swP6rhvukpvieag4UVGbv8AVRm7/VQTRUZu/wBVVp8eqNlKyk2vyIZHABJGpVTbcfVQWqKoHaq9XiPq03uVHjherxP1Wf3KBhRS/wAcL1eJ+qz+5R44Xq8T9Vn9ygYUUtO2owRdJ1zMqgth5kW7EAXZksNTXVtqxAkFmuCRpG53aHULbfegu0UufbkABJZgACSTFJYAbz5NdptoKiB3DojWAJW+rbhlW7AntFBbopd48g85vopfdo8ewec30UvuUDGiqsW0EYAqHYEXBEbnS5GummoO+pbHAfMm+gk92gs1NU/GC+ZN9Xl92vJ2mo/o5/q0x/y0F2iqPjRerxH1ab3K9w7RVmC5ZQTexeCRF0F/KZQOY0Fuiozd/qrzLJZSQCSASBY6kDdQcI8bmZlSN2yGzMAoTNa5UFmGYjntoN28EVzm2jbkqjGYmwjNgdxIdiLgR6eUL9GraVb4PQquFgCnMOLjOY6lrqCWJ5ySSSek1fyjooE4wmJGvGwsfN4lkU9gbjCR32PdXbCYgSKSAQQWVlO8MpIINu71EHnpkazWA2zGzTFRIw4wkZIpHBUARZgVUixaKS3dfnoHNFUfGq9XiPq03uV58cJ1eJ+qz+5QMKKXDbKdXifqs/uVPjhOrxP1Wf3KBhRS47YXq8R9Vn9yr8cgIBG4gEadNB6oqL/+WovQTRRRQFFFFAUUUUC/gF+bMD+q4b7pKb4jmpRwC/NmB/VcN90lN8RzUHCiiigGawJO4an0V7wCELdt7HMR0XAAHoAHpvVWZM7Kl9Dyn7UUjT0tlHaM1M7UE0VBqL0HqiovU0GS4b40q+FjQZm45JLWNrId57LZz+zWnwsORFXoAF+k859JrKbX2PjHxTTRrCQBGqZ5WWwV42a4EZ3hZBv+fTDxniUfLOuHS6SOuR3kJyFRaxC87jW/ONKCcW7SiaMyWLu0MalUdB8kHuRoSbZzv9Fc9nzyySxR4pVRkAcKpz5n5QHGMNFIXlZRcE3IY5TSqWVBhY5gzJN+UUsjgSOuaVRe1rEBhfzGYdo84naxbE4d2Xi5o8QIJEBOYxzraNnHYWcDf84g2ag3dQzW1NAqht+bJhpmG8Rvbvym1As4GztIhdtLqgI6Dmlc/Y61o6z3AZCMKpIsSI/3Yo1P2hq0NAVT2ltOLDpnmkWNeljb1DefRVu9Z/bOzsswxccQmYKqSRkBmyBr54rjR1ubgeULDeBQCcJ+NH+y4eef+tlEMffnlIv6L14jO0ZWUtHhoEBJsXeWTySNcoC8/TT7CzrIiujBkYAqw3EHnFdqBfHg5bcqUX/qx5be0zV4bZbHfiJvQIh/06Z1DUCvZHyX+znNdAeLLa5or6EEebcKRv0B5xTTNXz/AOEDhg2GAHgOJl5TWkQ8WUKfPQgMbdFxlYXBuDY4+f4YZ5Y+LTBsc3JZ+MVJSCLEKmUgP/W1HPl5qDf43aJx+IOHwx+SgJ4/EAXCyFWXi4juaQAk8+U2O9QCzXY00chkhlRRkVMjRcnKnki4bS125uc1862F8IGNWNYsJsGVY10UBpAveSYhc9JJua+p7DxkssYaeEwvpyCQfmqSfWWXXzb89BWGIxiHlQxyDpjky+jl219Fe12/GCBKHhbokQgX7GFwR23tTevLIDoRcdutAnw22UfFNEmqhbF/mmQcrIvSQtyT3CnVItuYERxrJEqqYpOMt5KkMeXmI3C5DfsCnGGmDqGG4gEdPce2gpzbUVQzEOUQkM4W6jKbNoDmIBuCQNLHoNCjKzLzHlr3Nvt+1f2hSzZ+JCNNhAHLLxzhzYqeMPGBBbXMBIl7jn571bi5OGhkBD5EjzMPnJlAcj7G/ZoLtRU1FAUUUUBRRRQFFFFAv4BfmzA/quG+6Sm+I5qUcAvzZgf1XDfdJTfEc1BwoJoqvjLtljA/KGzdAQauT3jkjtYUHOLGxxrxrkgy+SCCWKL5IVRra12/b1rlheFmHdspLxsfJEsbx5v0LjU/1d/ZWf2pKzXlN1IlKtaxKxJI0ZAvoABZj3E0Y/DCCVmcySBERo0HLbM+dSUG8scuUX3a7rmse/1C/ima14jj+qYwRtzPJ/idqu45PyXoDyW6deSp5/neg7ks21EysxnkZVBLOsshAA334rki2u4UrkxDFlMoSSKUqI8rZY1uNA99HJNhe28qAu8hpJEP6QrkFsqAWUW1F/ONxpuG7S+tQ59Zmv8AdbaP18383euKteoMOD+1DxoiLs6uLrnuJEIBIBDAMVIDanUFSOfTTSyBQSxAAFySbADpJNY3YeH8IxMcxXKIDJlN2uS6lMh3DdZiNbFVG+9mfDTH8VHGuo4yRL2FzkQhmsBqb2UWHnVtaC97YIm/aTNERfg1O14Ovi+kT+dZJ8QJ9p5xJeGFCSytyMqZHNsu/llb/oDorRbIwySxLKynl3dRmYcliSlxcWOXLpUYrg3CwbIOLZvKZfnKSCyODvRrC40v01Y5FuGh4yHDwyCzSGeRo7jNFFKkwsbeZxscZI5zpSXaScbjIcQiPM8RWLEYdc44qYMpjlc+TkBVSTlLFSCNKdeJ5sFHiJoLYqZkUCLLHhg2QmwVkWw8pzu1PPWXXH7T40O0OGidQLyKshcoA3IlzG8lyF00K8o6XFw+hYbaVy6yKUZGsQLsCpuUdSB5JF+4qw5qV8MscrYHECJgzFVQAG5DSMFUEbxvqliYGxnyzpJE0YKZYcSbShpCAS0duSCodTvyubhbkVX2thokeBIpiwfE4dXUushPFMzkM1s/J3+UbXOlBrdkKBHYCwDSgdwkYD7AKjaOJKmNFKhpGKgnW1kdyQvzjyd3bfmpO2Il8BwzRnI8hwuYlS2UTsmfQEa3a176VbxWGVMrvGS4ZERhK5sXZV3tqBexI1vbnoFK4+crZnzP/Rqt0Z2MaPdgg1ytIqBRYalju00eyMVxkdyQSGlQkW1McjRk2G48ndzXpRs3CTPmdZoxnJPJi5aKyqCNWPL5A5Xk6DkVUw2xo4JFJBBT+keQ8aVICWBjRbrmMRJuToL0DPExHCOZYxfDsbyxKpJRmJvMgHNcjMtulum7qKQMAykEEAgjUEHUEUu2Ix+UBcuMwKsd1ii+TfXLmDWuSe0i1Ldp4N8PHIYXyQhWfLvyFQWKpuyq3eba6a3AP5sWimzMoPMt+V6BvqvJtRAbAOx7EYD1tYfbSlsSq6Ro736qMkHvc2T1tXqJ52/oAo/tJgG9SK4+2gYHajc0L+lox/BjXnxo/Ut6JE/xIrgYZvNjH7bH/IKjiZuiI/tuP8poLQ2t50Uo9hvsRya7rtOK1y2UdLqyD05gKUy+ELuhRh/Vn5XoDIo+2uEe0yDaSGeI/wBaPOvtxFlHpIoNNHIGAKkEHcQbj0EV7r57iNqKMRkicqZJLK0Z0KqgzqFXe4fMbncd/RWnE2ImFkXiVt5b6ueghf49N9Dz0F/aU0QRlmK5WVgVY71tZtN5FiaXcFJ2MWRsxy3yuyMudczAHUC5OXMbeeKt4TY0anM15HNiWfXUbrDdpzbz2nfV6RLgi5FwRcaH0GgzHGxpE+LiVFnmlyrJkBecLNkijzWvldFAB+aGzc1NtkoEaWEeSjBlHMFlu2QHsYPpzKV7Kx+xZ5Zdl4SchFSFUYIpaJ7Rq8AF1uBa4a9rHLbLY2rZ7C2e0EQWR+Mk1Mkhvd23Zmvz5Qo5hydABoA84MEAo2+M5b9K2BVvURftBrvXPGplkV72DfJv0dKHvvde3OOgV1oIooooCiiigKKKKBfwC/NmB/VcN90lN8RzUo4BfmzA/quG+6Sm+I5qDhXLZyFmeUnS+SO3mobMe8vm7wqV4xslgFBIaQ5FtvBIJJHcoZvRS7hhtSfA4MyYTDCcxgDi8xBVALZgoUl7aXAI0ub6UFfaq8VOwe2SU5ozuGYjlIe0kFh03I5hdPjVcFFaXIVuscz/AJNk1KRTONVZSzhWIIIOt2NfL5/hfxuJOSY4WJDe58Hdx3WLMSKeYL4Q4YY1V8WmINjdWw80O/cFks5sN3KUk9IrFzaTJTLa9I3i3cfn0VUyVmsRPcH200kigxEcioHHFypxchkW8jWZlbi1AbMGfRbXN+mtdsjYJfI+IcZsnkI5zcoXN3spXm0QLu1Jr4Zwh4awOwigjMUDlOPeOSRnyBgSkKOEVDa+4a5ua5rhwsxWzkEL7InxnhF/lGZnBsR5WbQ57+bobmqtNpaxHivX2eMmSeol+osNAqKFRQqqAAqiwAGgAA5rViOFsnhGMWIXKQqC1rA53Km2p6Ww59dUfgdx+1JY5DtANxNl4l5VyTE8/MCUtrc635zVvg9h1xmMnkcB4s5srC4JWxBIO8Wkjt2oeir4jZwbBMdYWETgDQAcXuH7devGP9m/rj9+uZ4P4X/48XsL/KvPxdwv/wAeH6Nf5V9Hbxj/AGUnrj9+jxj/AGUnrj9+qmK4PYUIxGHhuASPkwdbdFJsVsLDQrHIsccgeWBGDKhQiZ1jzLZdLZgRbQ27b0DeaOBzmbCBj0skBPrLVnOGeM+Uw+VGQRR4uQDk/MhNgoUncQPXWm+LODO/CwfRL/Kk+0Nhwx4qMxRpGBC8ZCKFvx8+HW5AGtgp9dA62xggcMEABCNBlB0HyckbDUXI8kajUb65YtsoVWEo5cFrnjUuJU+dqwP6Vr+ummNgzoVva40PQeY69tqxsO2tpQIRtDBrINfl8CTKBbW7QNZ7dq33bqB5s2BWBui5kedVkRrSBRK4sSLML23XI3VT2w3GsVkAK8VIpQjMLExEiVvJubeRrpvvfT3sLb+AxptBIjSqzNkYGOdTmJY5GAcC971m+G/DHD4KOBWZeNeB2WIDQFjEwaTKOShKvuBJ1sDQbTYuYPiA7F2EoFza9uJia1huF2OnbV3aC5opAN5Rx61Nfm740nFYvPLLIqFmdCkrJOz5SMzcUOSALfJgiwCi7WJP1ngLwleWNc0rSRkiMPNYNxhVmtHJlQutsnlRhuVfMeTmDaK1wD06+uiuWDHyaX35V/gKMTiVjF2vruCqXY9NlUEmw10FB1oqrh9pQubLIhbzSbOO9Dyh6qtCgKmoooM+MMU2msmhWSIqdNVPnX5rlUXTzq1grM8Ic6NHInlctekaATLcd8OX9v01OC4RS8oSwk5b8qKzErzOEvcqQVNxuzDTWg01UNs48RJuZme6RqilnZ8rEAAdgJudABRgNsQzeQ4J15J0bTfYHfbso2lsiCf8rEkhCsoLKCQG3hTvF+ygyGBxoXZRTi5VQK6B2TKMwJurKTnWz3QllADdmtblMQpUMGBBAINxYg6g1jJvgwwzKU8IxqofmLiTltvtqCT6TS4fAps/rMXbo48W/uUH0DFKkilCw5W6xGYEagjtBAPoqthZcyg8+oYdDKbEesGsfg/ge2fG4dTicy3sfCGUi4sbMgBGhPPWqhw4gcRrfKyrlZmLMXjUKczHUsUCG/PlY0FuiiigKKKKAooooF/AL82YH9Vw33SU3xHNSjgF+bMD+q4b7pKYbUlKpdbZzyUvuzNot+y9qDlggXlZyOSl0Q85P9Ie64Vf2WpjauODw4jRVBJygC53k87HtJufTXegX7Q2HhsR+Xw8Mut/lIkk16RmB1pevAjZw18Awnpw8Z+wrWgooFicHsIrKy4XDhlFlYQxgqOhTl0HdV6PDIvkoq9ygfwrrRQKOFOM4nCytcA5coN7auQtx2i5PorN8CsfDDEWbOC2UC0Ur8kXc3KKRfjJJefcFrcSwq2jAEdBAI+2uDYKIC5jjt+gv8qDhhNsxSkKmfW9i0MqLpqeU6gX7L0xrH8FtrpJnc5I40aXU2jW8shKAXsLiNAT+ka0eH2mjqGXNkO5yjBSOkXF7dtrUFThHtHioyFbK7A8rnSNbcZKBvOVToADdig565S8GYWVEAMcSNnVI7RWcqylwyAMGuxa975tb77xwmVWjBDoshBy5rkNG1hKhK8pUKkcvcpynmseOA2viHWEGPDpxkZfPxsjgZAuYhOLW45Q3uO876C7sHaDSLlfy1Ckm4N1e+Vjbc3JYEdKm2hFLMe2bH215IwiDvMk0zfuxJ6qv8FNnrFBnGrTs2IdiLEtMeMtY7lXNlA5gANd5S7Kk4zaMx82Zv8AkYdYzb0zrQbWotU0UCfb3BvD4xbTxIxG58imRe1WIJHo6KxOL+DDionjhbwhZHDOMSsLy3C5AeOZMxCjcoK2uddTf6dUM1qD4Fsz4JPBnabHMBh4jnzHK1wMoVWjBa7EkjLqCSu/VT9Z2TsFXTPPGFYgCJFJUwxi9lDKb5zclyDre2oFGCJx0qzm/g0ZPELbSVrEGZgeYXIUdmborSAUCbE4aWGNRCytYogEi30JCg3QjcD0a2tpe9ddjvExYq+aXTjMwKyL0KY21RegWsb31JJNja5IiJG9Sj+hHVz9gNdsRhUk0dVbvAPqvuoOjoraMAR0EX/jVOfZcB1McYtrmACMLc+ZbEeuoGywv5OSVOzPnXutIGsO61csWeMcYd72KiRmAsHVWs0Y1uPmX6Q1umwZ/CvO06rhpCI5ImltiA8xRAyCNzmcODLeWwLaBBoCGFNppsTEpaSOF0UEs0cpQ2AJJySLYD9s1z2BjSUErIzHEhZlkVQFKsgZIwubOCsemo1KsdL2rttbELiAmHFzx3KkGUi0KEZ84YaBjaOx1OZug2DhsqV8bCkoKRxsQcoBeUMjaoxayq6spVhlbUHWr+yNhRYe2UMza8t2zEX35eZR+iBuHQKp8FMXxkmN0sq4p1XttFFcjsLZj23vz1oaChtHZEMw5aDNzOvJkHc66+jdS5tlYiGxw8udRvjksL/okAqvcFF+c1oKKDPpt10dI54nVnICkLpc6AFgTHvtue+vk2Bs9je/8joaU8KYCYM4/oyHP6Fikh05xGzkdoFX9m4njY1fpGo6GGjD0MCPRQWqp7TiYoSgu62ZR0kfNud1xcX7auVBoKMbhgCNxAI7iLivVV8KhRnjJuAS6dOVyTb0NmA7MtWKAooooCiiigX8AvzZgf1XDfdJV0gSz9Ih9XGOP7yof+bSvghPk2Tg2sWthMNZRvY8UllHaTYemneAgKIAbZjdmtuzMbt9pNBZFFFFAUUUUBQaKr7QxQiieRtyKWt02F7d53UHM7Sj6TpporH+A7DSrhNtyNMNMcxuUKjkONX5N725r3qhwTbwpQ0qH5NMmpGV2Zjd1CndZFtfUBj06vp9g4dwVeFGU6EEXB7waDJ7Bwcca4YTixdcTIz2NklDwjfbk2AZQx00t84A6Dwx2VmZVR1BI5bhgM1wGjUX5l3XB5jRwj2fOY0ODaNZY7gLICY5IyOVCxGq3IQ5hqCo6TWQwu1UJWCUSbMnUMixYlzLhZFYjMkMuYAnUWCsLaclgLUDzZWH48Hiw+HVieMUKkc5bU3m3MoN/ICqeVe4vXHhNL4Ph2kTJxcGFxEK8UTlUyLGEuDcBRxYHlEjN6ab8XIqjMhEpcs1nDiQFCps7KoAsFNioHI3c9KtvLPO0WGXGRwSMxLxRKssoQKSGOf5oIUHk2OYbjvDZQgWGW1ua263NbsrJ8EIA0ssw+dLizfpzyxx39WGpLHwFxuGXNHtrEiKJScjRK5si7gWYi2nOpp9wDQrEik5iIIWZt12ked20G7eD6aDV0UUUEE1ltpTHHSnCxkjDr/7mVCeUefDqw5zcXtewve3PqTSebg+qkth24hySTlF0Ynz0uL824jdQNoYgoCqAAAAABYADQADor3SVsbPFpJFxi9ZEc1v0ktm9kGrOG23C5K5srjUo3JYDpIoOu18I0sMkaPxbOpUPlD2vv5LaHS4t21gb4/ZjhVSSbCgOSLvih5QyLGfysNlJHLzpZRqNTX0dJAwupBHSDceuvVBktl/CDhJdDJGDyRdZBJqxCgFNJUNyBy0XU2uaYR7awssiyx4iKQxpIuSNxI/LMbeQpLX5K6WvrRtvgbgsWS0+HjZ+sAyS9+dbNcd9Y7hB8Fs0hibDY5kaAAQmSMNKgGoUTRlWI0TygxGUWI1uGp2exGHwrAHLDIysACSFQTYfcOZbqT2LTBsQjI02F4qWRgqB0KsDZjlzuvzFLu1r6Xa2pr5wF2vh0WOYyRcSuIl43CxriY8TMziRVdcudAxMlxYC7XuNAGXCb4RIThWXZ922hPlijhETJOjtvZ1YaZRmIvpe3NQaXgPiUdcQUcNlnaNt2a8CRw3YDcW4vOOxwa01ZngPwfXZuBSN2GexkxEhNryNYsSx5hooPQopu21o7Apmkvu4tS4P7Q5I9JFBfopdDtqFvnBWF7qxGYFdWBAJvbsuNaqybfzf+3iea+4jkof2joNfOt2XoG86gghtx0Pp0t9tI+CeINpIn0kRuV2m5QsP0ihf/7AeevQ2ZPPfwmQBCPyMV1F+YtJ5RtvsLa9NLdkwT4fGFZzxisPk5wMufMoBSUDdIoii13EMbc9BsKKgVNAt2uoUpNu4s2Y9Mb2DX6ADke/9TtNdqsyxBgVYAgggg7iDoRSzAGylCSWjOQk7yBqpPTdSpv30FmiiigKKKKBDwJBfBbPUHkphMK79pMShF7vKbvVa1dfP/gxxEnizDMGS7RrqYyTZAI1GjjcqKPRWpOKm8+P6JvxKBvRSfwqbz4/oW/FqDiZ/Pj+hb8Wgc0Um8Jn8+L6FvxaPCZ+si+hb8Wgc1l/hBx/F4UqBdpGAVRvOXlWA57kKvewq/4TP58f0Lfi1mduB5sbh45GBsucFUKhcpdrkZm+ckf2Cg0nBHAmLDJmILNYkjdYAKn7ip6b07rP7MxEnERWZQOLjtyL/NH9arHhMvnr9H/qoHFUtr7JhxUZixEaSxnergEX6R0HtGtVPCZfPX6P/VUeETeev0f+qgyeL4EY6H5PZ+PZMOdBHMTIYVIa/FNbOeYAZhYE7+Zrsv4PMNFZpTJPIAwzM3FLZyC4McGRWzEAnMCTYXJsKb+ETeev0f8Aqo8Im6xfo/8AVQTwol4vBzkaWjIHZm5P+NVOBULKkmYagwIO5MNBe/7ZkqlwsaV8LIpcENxakCOxOeRF35u2r2zJJEDqpS3Gzb0Yny2t87osPRQaKilHhc3TH7De/R4XN0x/Rt79A3opR4XN0x/Rt79cJNrSqSNDbflw0zjdfepI56B9VbG4COa3GIr21BIBIPSp3g9opMduSdDfU8RXnx+/Q31LE0HpcIqSuFBFshBzMW1W1sxOa2h0vVgu3M7r23Df3waS8csszySidTaNVaOHFx3AzE5lGhsWtrXaWbzJsQP0sHJIPuwftoGoxEoGkgPayA/3Ste1xkvPxZ/ZYf5jWeGLxAP5RHHbs/FxH1gt/CvXjSfq0P8A9eLX/tzQaDw2ToT1N/Oqsys8iyMsGdL5HMOZ1uLHKxa4uCRSnxrP1KerFn/tag7QxB3BF/8AzYx/+mtBa23jC8MqcazNkccXFGJGzWNjkjVpLg23dFWPDoZjZ3jy5Yw0UrZQr3fjFaM738nQjoPPr34JX8GXdfPOGshjBYTSAtlbVdRuOo591GK2fHJIfkzn8psjFVa4ygybgSQgBHK0UXvYUCjwiOadQ6tPHh75/wDZSkMTNlVGVX1fTjCWXMANdBWnk2lAiqTJGFIJTlLygLA5B87UqNOkdNV9m7OaM3uqrzRrcgdgOigdyDvNYyVYpJ5kKynKxYniJZEMcozxxqYrEKDJOSt9WAvcWoNpsvhBBiHZImJZACVZGRrE2uVYAjXpA9VMXjBFiBzfZrWQ2biVwyCOCMRINyps7EKO/Tee2rfjyTpf6hiP50GmAqay/j2Tzn+oYj+dHjyXzn/4fiP50GopVjgI5Ue2klonPaLtHfoFy697qKV+PZPOf/h+I/nVXam2JWhkCly2Ulf/AE/EeUNVtc77gUGmorlhcQJFDLexuNVKm4JBurAEag7660BRRRQYv4PcBiU2ZhAqQsDCjgmZ1NpOWLgRHWzdNPJI8YP6LD/WH/BrvwD/ADZgf1XDfdJTjEc1BnD4Z1OG+sP+DXknG9ThvrMn4NPqKBBfHdThvrMn4NF8d1OG+syfg0/ooEF8b1OG+syfg1OA2fMZ3nmWJX4oRRqkjOoGZnYklFNySnN8yn1FAiwcGKSNE4uAlVVSePbXKAOq7K9nwvqYPrD/AINOqKBJfF9Th/rL/g1F8Z1OH+sv+DTyigRXxnU4f6y/4NF8Z1OH+sv+DT2igQPDinyrJFAqZ4mYrOzsAkiPopiF/J6RVnweZS2RYmBd2BaRlPKJa1gh3X6abUUCkrierg+nf8Koy4nq4Pp3/CpvRQJj4V1UH1h/waZ7CZij5wobjGBCsWXQLuJA5uyukn+I/jXjYjXEp/tpB7Nl/wAKBlRRRQQBU0UUBRRRQFRU1BoE3BY3he2v+04/7MXPXqCcpNIrEBVucxNtHsyfvNOunmilPBDayiTE4Y6OmJxDWsVNppnkBZSbi+bytAbjzlzOtp7LWVg5DNYWMYYhHAJtnW4DZbsQDpqb81grT8JowXEYMnFi8hFlVLG1nLbmv83yuyluAlkixEk0i5I3RLoDyRHGXbjgXs11aUh7qvJ4si9iK8Ng+Ks13fJy4WFkvE55WHJYgR81rFSbJe5Vr9TtBMyxouZwwZYolN4/961swBF/KVAQbXtrQawUWpVwdJyyLoFV7IALAAojlQATYBmYAX0FgNBTagLVFqmigKKKKBZkKysPmvy17GWyuO48hu8tXajasN0zDyozxi23nKDdf2lLL6aiNwwBU3BAIPSDqDQTRRRQL+AX5swP6rhvukpviOak3ANh4swP6rhvukpxiGGlBxoqMwozCgmiozCjMKCaKjMKMwoJoqMwozCgmiozCjMKCaKjMKMwoJoqMwozCgmiozCjMKCJObvFcuD3kSf7/EfeMK6Ow076r7ExkYjYF1B43E3BIB/LyUDiiq3h8XWJ7Qo8YRdYntCgs0VV8YxdYntCjxjF1ie0KC1RVXxjF1ie0KPGMXWJ7QoLVFVfGMXWJ7Qo8YxdYntCgzvDTgs2IKYnCsI8bBfinI5EinfDOPnI27sJuK7cDeFiY1GRlMOKh5OIwznlxsNCR5yHmannjGLrE9oVi+GnBlMVNHi8HikwuNi0EoItIhFssndzEg84IPMGg2hhY5JFM7EImdgufi0J4ywLZbFtPmk2N9QTSnbHDzA4ImFSDLcKsESgOZG8lcg1Um41YAa8+6lMmxsZjCpxm0lw8eoeHCOLuDbQSZVKDf52h31oODvB3ZuBscOkKva3Gkh5Tffd211oLfAiR2wiPLC8DtctFJ5a25Ivz7gN4B7BT+qo2hF1ie0KPGMXWJ7QoLVFVfGMXWJ7Qo8YxdYntCgtUVV8YxdYntCjxjF1ie0KCyRSjBAIzwjTIcyg+ZJdhbsDZ1tzZRV7xjF1ie0KWbU2hErxyB0JzCJrHlZZSALAb7OE9BNAwoqPSKmgXcA/zZgf1XDfdJTjEc1J+Aa/+mYH9Vw3P/ZJTfELu3+s0HGiot3+s1Nu/wBZoCii3f6zRbv9ZoCii3f6zRbv9ZoCii3f6zRbv9ZoCii3f6zRbv8AWaAoot3+s1Fu/wBZoJoqLd/rNTbv9ZoCii3f6zRbv9ZoIbm7/wCdLsGDlP8AvJvvXpjl/wDLmqJ2PCb3S9yxPKbexJPP0k0HTXto17a4HYGH6se0/vVHxew3VD2n96gsa9tGvbVf4vYbqh7T+9UfF7DdV++/vUFnXto17arfF7DdV++/vVHxcw3Vfvv71Ba17aNe2qvxbw3Vfvv71Hxbw3Vfvv71Ba17aLHtqr8W8N1X77+9UfFrC9UPbf3qC3Y9tFj21U+LWF6oe2/vUfFnC9UPbf3qC3Y9tFj21U+LOF6oe2/vUfFnC9UPbf3qC3r20a9tVPizheqHtv71HxZwvVD2396gt2PbRr21U+LOF6oe2/vUfFnC9UPbf3qC3Y9tVNokgR7/AMtB9sq0fFnC9UPbf3q8S8FsKcvydiro4Id73Rgw3ndcUDm3/lqKip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6090" name="Picture 10" descr="http://www.mhabash.com/wp-content/uploads/2015/03/keypartnerships.jpg"/>
          <p:cNvPicPr>
            <a:picLocks noChangeAspect="1" noChangeArrowheads="1"/>
          </p:cNvPicPr>
          <p:nvPr/>
        </p:nvPicPr>
        <p:blipFill>
          <a:blip r:embed="rId2"/>
          <a:srcRect/>
          <a:stretch>
            <a:fillRect/>
          </a:stretch>
        </p:blipFill>
        <p:spPr bwMode="auto">
          <a:xfrm>
            <a:off x="0" y="1571612"/>
            <a:ext cx="5000628" cy="5286388"/>
          </a:xfrm>
          <a:prstGeom prst="rect">
            <a:avLst/>
          </a:prstGeom>
          <a:noFill/>
        </p:spPr>
      </p:pic>
    </p:spTree>
    <p:extLst>
      <p:ext uri="{BB962C8B-B14F-4D97-AF65-F5344CB8AC3E}">
        <p14:creationId xmlns:p14="http://schemas.microsoft.com/office/powerpoint/2010/main" val="1574089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274638"/>
            <a:ext cx="8229600" cy="1143000"/>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MA" sz="4400" b="0" i="0" u="none" strike="noStrike" kern="1200" cap="none" spc="0" normalizeH="0" baseline="0" noProof="0" smtClean="0">
                <a:ln>
                  <a:noFill/>
                </a:ln>
                <a:solidFill>
                  <a:schemeClr val="tx1"/>
                </a:solidFill>
                <a:effectLst/>
                <a:uLnTx/>
                <a:uFillTx/>
                <a:latin typeface="+mj-lt"/>
                <a:ea typeface="+mj-ea"/>
                <a:cs typeface="+mj-cs"/>
              </a:rPr>
              <a:t>نموذج الأعمال</a:t>
            </a:r>
            <a:r>
              <a:rPr kumimoji="0" lang="fr-FR" sz="4400" b="0" i="0" u="none" strike="noStrike" kern="1200" cap="none" spc="0" normalizeH="0" baseline="0" noProof="0" smtClean="0">
                <a:ln>
                  <a:noFill/>
                </a:ln>
                <a:solidFill>
                  <a:schemeClr val="tx1"/>
                </a:solidFill>
                <a:effectLst/>
                <a:uLnTx/>
                <a:uFillTx/>
                <a:latin typeface="+mj-lt"/>
                <a:ea typeface="+mj-ea"/>
                <a:cs typeface="+mj-cs"/>
              </a:rPr>
              <a:t>  -</a:t>
            </a:r>
            <a:r>
              <a:rPr kumimoji="0" lang="ar-MA" sz="4400" b="0" i="0" u="none" strike="noStrike" kern="1200" cap="none" spc="0" normalizeH="0" baseline="0" noProof="0" smtClean="0">
                <a:ln>
                  <a:noFill/>
                </a:ln>
                <a:solidFill>
                  <a:schemeClr val="tx1"/>
                </a:solidFill>
                <a:effectLst/>
                <a:uLnTx/>
                <a:uFillTx/>
                <a:latin typeface="+mj-lt"/>
                <a:ea typeface="+mj-ea"/>
                <a:cs typeface="+mj-cs"/>
              </a:rPr>
              <a:t>شنو فيه؟؟</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2"/>
          <p:cNvSpPr/>
          <p:nvPr/>
        </p:nvSpPr>
        <p:spPr>
          <a:xfrm>
            <a:off x="5000628" y="2714620"/>
            <a:ext cx="3339376" cy="1569660"/>
          </a:xfrm>
          <a:prstGeom prst="rect">
            <a:avLst/>
          </a:prstGeom>
        </p:spPr>
        <p:txBody>
          <a:bodyPr wrap="none">
            <a:spAutoFit/>
          </a:bodyPr>
          <a:lstStyle/>
          <a:p>
            <a:pPr algn="ctr" rtl="1" fontAlgn="base"/>
            <a:r>
              <a:rPr lang="ar-MA" sz="3200" dirty="0" smtClean="0"/>
              <a:t>مجموعة هيكلة التكاليف </a:t>
            </a:r>
            <a:endParaRPr lang="fr-FR" sz="3200" dirty="0" smtClean="0"/>
          </a:p>
          <a:p>
            <a:pPr algn="ctr" rtl="1" fontAlgn="base"/>
            <a:r>
              <a:rPr lang="fr-FR" sz="3200" dirty="0" smtClean="0"/>
              <a:t>= </a:t>
            </a:r>
          </a:p>
          <a:p>
            <a:pPr algn="ctr" rtl="1" fontAlgn="base"/>
            <a:r>
              <a:rPr lang="ar-MA" sz="3200" b="1" dirty="0" err="1" smtClean="0"/>
              <a:t>كيفاش</a:t>
            </a:r>
            <a:r>
              <a:rPr lang="ar-MA" sz="3200" b="1" dirty="0" smtClean="0"/>
              <a:t> ندخل فلوس ؟؟</a:t>
            </a:r>
            <a:endParaRPr lang="fr-FR" sz="3200" b="1" dirty="0" smtClean="0"/>
          </a:p>
        </p:txBody>
      </p:sp>
      <p:sp>
        <p:nvSpPr>
          <p:cNvPr id="37890" name="AutoShape 2"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7892" name="AutoShape 4" descr="data:image/jpeg;base64,/9j/4AAQSkZJRgABAQAAAQABAAD/2wCEAAkGBw8PEA8ODxQVEA4QEA8PEA8PFhEPEBANFRIXFxURFBQYHCggGBolGxQUITEhJSksLi4uFx8zODMtNygtOisBCgoKDg0OGg8QGjgfHiQ3NzczKysxLTcsNDUuNzg0Liw3LDc3NCw3LTcrNzcvKywtKzQtKys3LTctLiwuKzcrLP/AABEIAJsBRQMBIgACEQEDEQH/xAAbAAEBAQADAQEAAAAAAAAAAAAAAQIDBAUGB//EAEUQAAIBAgMDBwcJBwIHAAAAAAABAgMRBBIhMWFxBRNBUZGh8AYiMoGx0dMUFVJTVHKCk+EjQmKSlMHUMzQHZIOisrTx/8QAGQEBAAMBAQAAAAAAAAAAAAAAAAECBAMF/8QAIREBAAIBAwQDAAAAAAAAAAAAAAECAxESMQQFEyEiQYH/2gAMAwEAAhEDEQA/AP2aptfFmdfDNVNr4sgE18Ma+GUgDXwxr4YKBNfDGvhlAE18MjbNGXtAuvhjXwwAGvhjXwykAa+GRN+GUzT2IDWvhkd/DKAGvhjXwwAJJvwy6+GZqLR8GaAl2XUgsBdRdkAHT5Xxk6FJ1IRjKWenFRnKUI+dNRu5KMmrXvez2HXnU5VvphsJbovja6f/AKZzct0nOhPKs7jlqKG3PkkpONt6TXrOvSppqDU5wnlj6E5w863TBvK/WgHO8rfZcH/W1/8ADMzr8rJXeFwll/ztfRdf+zO7SxFeCac1V6ucioSb3yhp2ROny35Qyo4eblTcartThqp0nKSd2pbXZJuzSvYC87yv9lwn9bX/AMMc7yt9lwn9bX/wz1uR8VztGDesopRk10tJWlwkmpLdI6/L3Kzw8YRglKvVmqdKEm4xbs5SbaT0UYzl+EpkyVpXdbhMRMzpDqYbEY5TXyqhQpUpeYp0MRUxElVb83MpUIJJ7L3erR6h4uF5UrVajwldRXOU5SpVYa+dG17xeyUW4tavruerharnCMmsstVKP0Zp2lHfZplMGemau+nCb0mk6S5QAdlQAAAAAAAGqm18WZNVNr4syAAAAAAAAAMxW3x42GpMkQLYWAAAACS2PgxBWSW5EqbGaAAACkKQCT2Pgyoj2MQei4L2AUpAAAABmErpp6+w2YT1a8eNoHHLBw6Lxt0RlJR/lvbuOnj+S1X5qMmnThVVSS1TlaEkl2yT9R6bJdbfFgOlyZKVOtKk9acrqPS1a8o8FlzR/wCkuvTq+W2FXM/KrKU8NKNSEZbJT1ile103na069j2OYutnrx+TRlUqxXnTgv2MUrtKdT0b3zKyu7VHpqb8q8XphMPbzsRXjKS0eSnRi6rk/wAcaceMkZurivhtNo1iF8eu6NHh8mYx89gMRXWSUlWpZY5siqyS+kk7OMJWuupdKPq5KUK8ltp1o54v6NWKUZR9aytfdkfD42spyxzTlkw8aatK9vlsIKtCVP1SpppbXp13+1r5q2HhVistanlqxW204rzofii5R/FfaYO1ZNImn7Dt1EcS7QJTmpJSi7xkk01saaumU9hmAAAAAAAAaqbXxZk1U2vizLAAIAAAAAAEkyozfX2mwIAAAAAzU6OK9ps46m2K3+xHIBAABSAATjtM0fRjwNnHQ9H1y/8AJgcgKQAAAB5HlRbmVKUVOMZxqSjK2WUYJyad9miav0XPXPL8qcMquCxUHp+xnJPa04q/9rAdLybr4ieEp81Tc53nepWlKFJRc5NZJPNOcUmrWTVv3j1/mRVVH5XPn2tXTSdPDt76V3n/ABuR2eRZylQp59ZxTpyf0pQbg5evLf1neAzGKSSWiWiS0SR8V5eVJxxfJnNvK6jxVKpNWbjRcYPRNNPz1DoPs69RQi5PYk2z8x8ouX3icVQqUoZ6dGVSjTnnowpyr8/TzrWWZJKlVvLLa8bK/Ti63JWKTT7mHXFWd2rsckeT8KnKidR51SVPHXcYKU68lVo2m0kpRSjFq6um9ttD9IUbaLRbj4PkHlWlTxzliJQoSqYZU45pxdOcqVRy8ypondVdjs/Neh9VLyjwCdnisOmtqdaimv8AuK9urPhibcpzz8vTGDjGlOrh0/Qaqwj1UajdlfqU41El0JLcdo86vylhaqWMoVKdeFCbo1alGcZxhTkoueZp2tG9Ob6kmeib3EAAAAAAABqptfFmWaqbXxZkAgAAAAAAk336AILx44lJFWXjaUAAAAAAy/SXBv2fqaMr0nuSNAAAABSALmKP733pGmSmtZfe/sgNAC4AAXAGatNTjKEtYyTjJdcWrNGmyAfOcmY7EUW4zqRUE6cZKcbx5xt05SvdNZqlN8M60d7r3Y8rOLtVpyir6VKf7WO68Us6/ltvPjvKqN8TRptXnGupwaV3kqOm81vvKofVSjUT9HNHrg7v1p2t2sD0oV6NZSgpRnpacLpySfRKO1es8HH+QvJ1fKqlK2XSLpN0JRj9FTp2lbRaXsclRUako5svOL0b+ZVjw2SRzZ60XeFS6+rqrnI23S0mnvbfA53xUvMTMJi0xw8Ot/wm5Em81TDznK1s08RipO3Vd1DK/wCEHIH2VvjXxXxD6nAcpurKpBwcXTkotpqUXeKakum21bNsWeki8Rp6Q+c5G8huS8F/tsNCD89Nt1KknGatJNzk2002rHc5OnLK4T/1KUnSn/FZJxmvvRcZeu3QeueZjFKFeE0r06sean/DUjeVOXB3nHjlJHMAAAAAAADVTa+LMos9r4kAAAAAABmW23jX/wCM0Yi7vx6vYBsAAAAAAAGKe2XFLuNmKX7z65Px3GwAAApGGTd2gDMNsuKfd+hsxH0pcIv2gbFwAFyNlIAKEgBwToxzqpZZ8qjmsr5E72v1as5rEqrTg/0/uWDukwM1KcZLVJrqeq7zgeE6YylFfR0cX269jR2WGgPLwlXmsTaS/wBSTpZutSjnpt9SzRqx4vefRHznLMbOMrNykmoW0/bQ/a07voWam/5j3sNWjUhGpHWM4xnF9cWrr2gcp1eUsLz1KdNPLJpOE/oVYtShLfaSTt0naDA83CVuchGbVm15yWuWa0lH1NNeo5TqRhGjiJ072VdPEQj/ABxcY1rdS86k+M5HbAAAAAALLa+JDVTa+LMgAAAAACWwkF44Cf6lirJLqAWAAAAAADNR6PgwJQ9FdpszSXmx4L2GgAAAMIBgLnEv9R/cXdJ+85bnHJefH7svagOQCwswAGoAAmpdQDRik/f26+81Y83lCEecw9OUpxjWrSpt05Sg2+aqTSclqleL9dgO5i8ZSoxzVZxpxulmnJQV29FdnQqcoYmrJQwlCTi1ricRejQjvUWs9T1Kz60elhOQsJSnzsKUee1SrSvUqpPalUleSXrPQsB81iuRMVGPO8/LEVk1OVKSVOlPK1KKoxT/AGck4qzble7T2px9PyelHmnCLuqdSpBJpxlBN51TcXsyqaVtyPTOKNGKk5RSUpWzP6VlZN77AcoAA87lyhemqsb85h5KvDKrykop56aX8UXKPrXUbp1IySlFqUZJSjJaqUWrpp9R3jxeTlGlKphUrKi1Kmuj5PUu4ZdyanC3RkQHdAAAAAWb1fFmbmqj1enS+ozfc+4C9g7CX3PuF9z7gL2DsJfc+4t93sA45J36Lceha+2xyX4Gbu+x2tu95b7n3e8B2F7CX3Pu94vufd7wL2DsJfc+73i+593vAvYcdZ+a9mw3fc+73km9Nj6Orr4gVeovYS+593vF9z7veBewjfAX3Pu95JvR6PY+r3gavwHYS+593vF9z7veBew4pLzo/i9iOS+593vMt6rR9PV1AXXd6xd7u39C33Pu94vufd7wJmfUu0Zn1d6Lfc+73i+593vAmZ9Xehme7t/Qt9z7veL7n3e8CNvcu88byjzKMJR9KLdWD6FUpxcoX067eq57V9z7veeb5QUqk6NqcXKWZLLeK82ScG7t20zX9QHYfKOJ+qpfm1PhD5xxP1VL82p8I4pTn9VUfrofEMOrU+oq9uG+KB2PnHE/VUvzanwifOOJ+rpfm1PhHWder9nrduF+MTn6v2et24X4wHa+csT9VS/NqfCHzjivqqX5tT4R1flFX7NW7cL8Ynymr9mr9uE+MB2/nLFfVUvzanwjqVMVWlicM5wpxvz1NyjOc5c24Z2rOC/epx149Y+U1fs1ftwnxjjXPTr4aToVKcITqOc6jw9kpUpRWkKkm9WugD3CBAAAANVFq+LM2NVNr4syAsLAALCwACyFkAAshZAALIWQACyFkAAshZAALIzUWj4M0Zq+i+AGrIWQACyFkAAshZAALIWQACyFkAAsiOKKAFhYABYWAAWQsAAsLAARPxvKR+OJUAAAGqm18WZLOKu+LM5UBQTKhlQFBMqGVAUEyoZUBQTKhlQFBMqGVeLgUEyrxcZV4uBQTKvFxlQFM1djLlRmpFWYHIQZV4uTKvFwKCZV4uMq8XAoJlXi4yrxcCgmVeLjKvFwKCZV4uMvjUCgWFgAFhYABYWAAWFgAFhYAyJ9+pbESAoAAtRO74szqbqbXxZkCajUoAmo1KAJqNSgCajUoAmo1KAJZ7uxiz3djKAJqNSgCaiSb8fqUATXd2Cz3dhQBLPd2Cz3dhQBLPd2MWZQBLPcLPd2FAEs93YxqUATUalAE1GpQBNRqUATUuoAAAAAAAAA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38" name="AutoShape 2"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0" name="AutoShape 4"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9942" name="AutoShape 6" descr="data:image/jpeg;base64,/9j/4AAQSkZJRgABAQAAAQABAAD/2wCEAAkGBxQQEBQUEhQSFBUUFRUUFBARGRIVFRUUFBcWGhUYFBQYHCghGBwmGxgXITEhJSksLi4uGCAzODMsNygtLisBCgoKDg0NGxAPGzQlHCQ0Ljc3NystLi0tMiw0NSs3Kzc3Ny04NywrLC8wNywrNTc1Ny0sKywsNjE3NzQsLCssN//AABEIAJ8BPAMBIgACEQEDEQH/xAAbAAEAAgMBAQAAAAAAAAAAAAAAAQUCAwQGB//EAEgQAAIBAgMCCwQIAwcCBwEAAAECAAMRBBIhBTEGEyJBUVJhgZGS0RQyU3EVFiNCVGKhsTNywQdDc4KTo7JEojRjdMPh4vAk/8QAGgEBAAIDAQAAAAAAAAAAAAAAAAQFAQIDBv/EACMRAQACAgEDBAMAAAAAAAAAAAABAgMRBAUh8CJBYZExMlH/2gAMAwEAAhEDEQA/APsl4vFotAXi8Wi0BeLxaLQF5gaq9YeImTATVs6ij8YSqH7RhcgH3QoP6gwM+PXrL4iR7SnWXxE6fYafw6flX0kfR9L4VPyL6QOb2lOuniI9qTrp5lnT9H0vhUvIvpIOzaPwqXkT0gc/tSddPMse1p108yzf9GUPg0fInpOPFHB0hdxhl+a0/wBrQN9Ksri6kEbrjXdM7yt2LjKVVGaiORxjgWXKNDrYdF5Yi0CbxeQRAECbxeLSIE3mL1AouSABvJ3SbSq4UW9krXAN0I3dNoFicSnXTxEe10+unmX1lfh6tDi1LYbm1PF02sRob5bneJ14YYOoOSlD5FEB8CIGz2yn108y+se2U/iJ5lm76Jw/waPkT0mnFbMw6ozcTR5ILe4nNr0QHtlPrp5l9Y9sp9dPMvrIwOCw1amlRaNHK6hheml7Hum/6IofAo+RPSBp9sp9dPMvrJo4lXJCsDl32IP7Tb9EYf4FHyJ6TTWwqUirIqIpOVgqhQc3uk27f3gbrxeLRaAvJkWiAiIgIiICIiAiLQBARFogIiIGL83zmjgxc4ZWP941Sr3VKjMP0ImeKewJ6FY+AnRsmhxdCknUpovgoEDriReTATxO2eGVRXenSphCrZS1TU6fk/8Ame1vPNcKuDgrkVkuHUAMq2+0QbwL/e6DA8RtLatavrVqsQPu3yr5VsDOfDYdqv8ADRn6CisR5t097sTYuGVA9NAxOuerynBHMQ3ukdEuwsDznAcsuHKMjqVq1b5rD7x7Z6SYJvPz/eZQIv2SYiAkSYgLzTi6IqU2Q7mUqe8TdECh2TWZaKLUSorKLMxW4JudQVJ0nQMVSqHLmQt1WsG8ray0XfMa2HVxZlDDoYAj9YHBh8Pxd+LZ0B+6DmXuVrgd1pU8L9qVUw3FkqeMJUsos2XKSRb0lx9EKrZqbPT6VU3TyHQd1pyYzY71qlE1GUpScvoLFtBlBG7fA6uB2IzYdVOmVVK30Nm33HY1x4S/nmFcUcQSxAAII/kq6OO2zgG/5p6aB57BMMc1YtVqKtKq9JaVJymXizlzOVsxJIJAJt2TLZ9dqlXE4Sty+LVGWpoC1Krmy5rbmUodR2GVuP2wcHjxQpimwrnjnVzle7tltT62uvYOm+lns7CcXtHEud9WnRKHTVUzBhpbcSN/TvgduEqFlFxYjksPzLofXvm2aKicXX38mqNF6HQa+I/4mdECIiICIiAiIgIiICIiAiIgJMiTArtt1glCox5kI735I/eXVIWUfIftKTbFHjKZTrPSA7nU/wBJ0be22uFFIEFnrPxdJBfVgpY3IBsAoJ3QOramNFGmz6EgEhb2zHmE8tjuEGKRrqEY2pjiQLC9RmB5e85bX5r2kbfNTFovFV6QX73E8u9j7uY+726XlPtHaiU7Cq3LUoKgpgtbfYk/c3n3rSk5XOy1zTTHrsl48NZruyzw/CKoHYqzOlNGd6jsv2pU2ISmFsq3uAQRqOee6nydqmagq4Wk7hsq1Kg5NqdOwstzZibbgbaky8wvCHEJUVGcM5GZ6dQJ9nSA95jT90s2gGs78bnxNJnNOtfbTJh7+l6XH4ZqLGtSBYHWrRXUt+dPzAc3POihWV1DKQQRcETj2Jt3j3dGTIVCkHWzhr7r6jdzzPE0PZ2NRf4TG9RNwQ87r2dI75YY8tMkbpO4cbVms6l1L7x7plKzC7WWpWCorsrIXFYAimcpAsrH3veGo0lnOjUiIgIi8QEREDFt8ymNQSowe3g3Eh1ANcsEysDql81xvG7fAuTAmDNYa/M/Kcq401LCgvGA/wB5upDp5f3u68Dm23h1utU/curW+FUsHv8AI5T3S12RieMpA3uV5BtY6r2jpFj3zV9FcZ/GbOPhryU7+dvG3ZO2nQCCyADsGg0Gl4FRsimlXEYquFBYVBRFQgEgUlAIU8wzF5X1saVppi6pYnC1XpVKqgBalBmyNUAGlhyW03ZWmjCbcw+HwLI9VKVVlrMVqEoWqsXLFC1s3K3ESu2LVGLpUdnA0TQWgjvUoVTUapTQrlU21phjvzG51Age42nTL0rpqy2dO0jW1+0XHfMKFXOqsOcA26Ozuneq2FhzSow6cVVene4P2qDoVicyjps3/IQOuIiAiIgIiICIiAiIgIiICIiBwYs8qmOc10t/luTK3h+oHsdQ5s1PFKVygk8pHVt3YTN+IrXx2Dp/+oqn5ImUfrU/STw6pE4dCpystakVYi4Ul1Uki4voxHfI/LtrDbTfHG7QqUWnZ+KKg5WJCG2pB1y9N+e0rdkgFVzIHL4dXe4Us7hrEsTv3jfLFswYM9JWNrcbT396nWx6ATKvB1SGw4Vgl6LgcYNDldOSQbWuJ5KsbifPZZyuMO9N1CKMm+yWNMi2/k2Era6LQNR1XM4NME2JZ0Y7jc689pZV6jAKcqZrkZi3JW41JO/m3Smp1b1KnKL3pUmNTUBjxjjkDmXomMcTuZ8/JKw2VUdsaQbfw1zIuoRg/IUsOfKSZ790BBBAIIsQdQR2ieR4LYALi655stJtTcljnuSTvOk9haei6XimuOb/AN0g8i27aVJwYpVKQUWRVqIqj7uYo1vlyZ1TLHHWn/Mf+LTGWiOREQFoiIC0RECHvbTfPA7Dwtapil4oB1w9tXIUJxozMCN98xO4cwnv55rY9A4faVWxula2YdDnMyfoCO+BfrsvNrVcvpqi8hPAanvM76NFUUKqhVG5VAAHyE2RASDJlbtjafEhVVHqVKmYJTTKCcouSWYgADpMDznAXZtOpRrceiViMTWKmsquVV2zBVLA2Gu6XPBjZtKktRqdNEY1q6llUA5VrPlXsA6N0o+COLrotVUw5IVhnzuqkVVRQ9NRrmII37tZZcDtt065xNIZlelXqMyVFZGC1mLrofmR/lgemlZtkZMlYC+Q5Wtv4t9D4Gx7pY5x0ia6jo10LKcwIy3FyLa6QNETl2c/JKMbtSPFsTvNvdY/NbHvnVAREQEREBERAREQEREBB3RMam4/KBx4XD5sWH56dAr/AKrg/wDtGdW3sCa+HqU1IDEAoxFwHUhlJHzAnPsipmxOI/ItBO+zv+ziXM1tWLRMSzE6nb4+nDziGFPaGGr4Rt2d1Jpk9IYc3jLrANRxISpTenUUNUAsQwKtu08DPeY3AU665atNKi9V1DDwM8ftr+y7BVuVhw2Dqj3auFJTXpZBoZUZOkUmfROkmOTPuxxGDRR7ujMt0Nyuptou4d0p+EGOp4eo+YqGNKiKVIkBnyu5so6O3cJy7Sw+1dkoRkXadIEMKhVlqplN9QCbi4+c+e8Kdn1cVTXGYitiFxFUMTSNGoaSLc2pKVJKWF94tNMHSJi28tu3wzfk7/WG3anCnEYqq1Gi5apVuXq4YAgKtsiUWblFVGYlhYknSey2NtrF4Vab08Y9WiABlxYFRKtQmxpU8QpLK5NzY3tr0T4ph6NWt9mgLZdQgGoN9w573O6fW+B/BBcJRXFYz7Rr2pYfcj1VDCxUC2Ua3bnt43daxWIisahFmd95fXk2mKy0mAsS9iN43MLg84PMeed08Rsmq5WnV4xuXilVqVhk9+wKj7thYT3EywiIiAiIgIiICee21WNLEXUXYotVRzE0GOcX6crnwnoZVbeohuKY8z5CehaqlT/SB14XbV7Z6TrfQ25WU9DAaj9Z34bGJVvkYNbQgbwe0bxPE7B2u1WuVqBFIpgEgnlshC5iTvMv3w6k5iozdYaN5hrAv5VYzg9QrOz1ELOy5SxZ9FtYhdeT3WnNQNWn7tQsOrV5Vvk41t4zoG2MovVpsvSyfaKO3TlfpA8jW/szqAtxG0cVSQkkU7I1ifzkXPzOspan9ijM5c7SxJdvecg5j8zmn1fDYtKgBRla/QdfCb4HyFf7EOnaOK7h/wDaduyf7GqVCpxhx2NJAsDTfimF9/LU3n1GIFDSwAwhpKGd1K8U1SqxeozLqhdz7xtcXMsZntLCcdSZLkXGjDerDVSO8CcuBxPG0w247mHQw0Ydxgb4iICIiAiIgIiICIiAmFfd8yJnNdXm+YgcXBYFmxTn72JdR8qQWmP+MvpW8HqQWjcffepU73diZZQEREBK7auw6GKAFZA2VswIJUht17rYyxmNRwoJJAAFyToAO0wPLY/gxgMPmxNSmQRbM+aqS+mVQRfl77Ads8XtDGNiKubLbclKiu5F0yqo3dE7uE+2ji63JJ4lCRTGtmPO7D9uyWnA3Y9yMQ4/wlI/7zf9IGez9gVqVOmGqqQK6VihWxWzXKqw3989dNOK93vH7zbAREXgIkFpN4CQZBaTeAtOPbOHz4eoBvy3H8y8pf1AnbBEDxXBLZTOz1KtP7N0sFqDVrsT7p1Gkv62yCAOIqNSt9336ZHQUO4fIiWNEW0//aTaYFNUqV0YBqQcdekwH/Y3rJobTps+TNlqD+7cFW7r7+6W++a62HVxZ1VuwgEfrA4cVQVlJIFwGIYaEG28Gdmw3ZqSlnzMt0e+vLXQkHfrv16ZxHZIpq3Fu6hgRkJzoLjeFbUdxmvg7XtU1uproHNM/dqU+TUt27vCB6WIiAlTl4vEMugFUcYv8w0fTynvMtpXbboZqecXzUjxi23mw1HyIJEDZEim4YBhuIBHyMmAiIgIiICIiAiIgJz4yplBPVVm8BOicW1WtSq/4bDx0gdPB3/wlEneaat5hf8ArLGaMDR4ukiDciKo/wAoAm+AiIgJ8+4Y8IDVZsPTP2am1Rxe7sN6j8u75z221MO1Wi6I2RmFg/Rff+l58zqbAq0aoSquSmCL4ga0wo577wfnA6ODexfaXzN/CU8r8x6o7OmfQVUAADcNAJzbMo00pKtIgoBoQb37b886oGFf3TMxMag5J+Rk0zoPkIExEQEREBAiICIkwNRGt/l6TZNdUf1EzQ3ECYiLQInncTWOHqu7i603WsCN4p1OTWHceV3y3xW06dMhSbufdpJynNugCVWKrs9ZFqKaZbOhpPb7RHW4II6CNR2wPWg3kyv2FXz0E33UZGvvzJyTfwvLCAgxECk2eDTepRP3Dmp/4T3y37QQw7hO6cu2vs2p1gt8p4tyN4p1CNfkGCmdcCIiICIiAiIgIiICVe3KmWk/5jTp99Rwo/cS1nn9ugu2GQbnxlPN2rSzVP3piB6yIiAiIgJFpMQKnF7ApOcyZqL9eict/wCZdx8JrbD4mmdDSrL0Nem/iLqfAS6iB50bbUFlrJUosL/xF5B+VQXU+M78JWV0UqbggWI3H5SyIlZgrZSBuD1Bp2Owgb5MxKg80ZYEyZjaLdpgTEWkW7T+kCZMi3aZGWBFQ6fLWc9XH06ejsBe5AO8jnsO+dIQdEo8XX4vaOEvazU66X76WUeNoHVT2qarZaNGq/8A5jDJT87b+4Gbjs2tVB42qKYP3aF8wHOOMb+gEubSYHFs7ZdLDi1NADzudXb+ZjqZltPZyYhMjg7wVYaMrA3DKeY3nXECr2PSqUi6VLHlZkqLoGB33HM2ktJBW8mAiIga8RRDoyncwKn5EWlVsp2yFHIL0iUcjnt7pt2qQfGXMpsb9liVa3JrjIzDmqKCUv8AMZh3CB2RJkQERECLno/WLno/WTaLQIuej9YueiTaLQIueiVOMqMtXDsEDgNVPvWs2Sw39haW9pWY4Weh/O//AAaB1fSlT4I849JH0pU+CP8AUHpNRcdI8RI4xekeIgbvpWr8H/cHpI+lavwf9wek1cavSviJPGr0r4iBs+lavwP9xfSPpWr8D/cX0mrjV6y+Ijjl6y+IgbfpWr8D/cX0j6Vq/BH+ovpNXHL1l8RHHL1l8RA2/StX4A/1F9Jo2JXapSLFCl6tbkkg/wB6/ZMhWXrL4iY8HnzYcH89Xd/iPA77t0CCx6P1mdotAwznoMZz0TOLQMM/ZJz9kytFoGGc9Bk5j0frMrRaBhyuwTzW3yTjKQHvLQq1FvuBFShb9RPUWlNwgphWp1NB71Ik9D2IHmVfGB3nH1upS8zekj2+t1KXmf0mtqi33jxEg1l6y+Igbfb63UpeZ/SPpCv1KXmf0mnj06y+Ike0p108y+sDd7fX6lLzP6R7fX6lHzP6TR7UnXTzL6x7VT66eZfWBv8Ab6/Uo+Z/SPb6/Uo+Z/SaPa6fXp+ZfWPa6fXp+ZfWBv8Ab6/Uo+Z/SV+3sZXOGq3WkMqlwwZrhk5SkXHSBOn2un16fmX1ldwhxieyYizp/BqbmXqntgehoOWRSdCVBI6CRrM5qwx5K9qg+Im2AiIgY5R0RlHRM4gYZR0RlHRM4gYZeyaa+DSooWoisOhtdZ0xArDsHDfApeAmP1dwv4el4CWsQKr6uYX8PS8BIPBvCfh6XgJbSIFOODWEuf8A+ajzcwk/VnCfhqPlEtRvPdM4FP8AVnCfhqPlEfVnCfhqPlEuIgUx4L4M78NR8onfg8GlFAlNFVF91V0ABN7CdUiBjlHRGUdEziBhlHRGUdEziBhlHRGUdEziBhlHRGUdEziBhlHROfHbPp1ly1EVluGytuupuJ1yIFWeD2FP/T0vATE8GsIf+mo+US3iBT/VfB/hqPlWY/VTBfhaHlWXUQKT6p4L8LQ8qx9U8F+EoeVZdxAozwQwP4TD+RZH1PwP4TD+RZexAovqfgfweH8iyDwOwB0ODw+v5Fl9EDXTphVAAsFAAA6BuHhM5BOvz0kiAiI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2" name="AutoShape 2"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0964" name="AutoShape 4" descr="data:image/jpeg;base64,/9j/4AAQSkZJRgABAQAAAQABAAD/2wCEAAkGBxMSEhEUERQQFBQVFhQSEBQQERgVFRQQFxIWFhQVFBYYHyggGBolGxUWITIhJikrLi4vGB8zODMsNygtLjcBCgoKDg0OGRAQFi0lHyQyKzU3NzM3Ny43LTg3LTcsNywtLCw3LCwsOC4sNTcrKzcsNywsLDQsNDQxLTc3LTYsN//AABEIAJwBQwMBIgACEQEDEQH/xAAbAAEAAwEBAQEAAAAAAAAAAAAAAQIFBAYDB//EAEoQAAICAQICBwMJBQUECgMAAAECAAMRBBIhMQUTQVFhcZEGIoEUIzJSU5Kh0fBCo7HS0wcVVHKCM0NiomNzdIOTsrPB4fEWNET/xAAaAQEAAwEBAQAAAAAAAAAAAAAAAQQFAwIG/8QAJREBAAICAAUDBQAAAAAAAAAAAAECAxEEBRIhMUFR8BMUcZHh/9oADAMBAAIRAxEAPwD9ms5mUwe+fSzmZSBGD3xg98mIEY8fwjB75MQIwe+MHvkxAjB74Oe+TIaBIB/QjBiIEYPfJwYiAwZ8L2OUUNgs4UHAP7JY8/BTPvORxm+gdzWWnyWrq/42iB1nRv8AafuxK/IrPtf3azviBn/IbPtv3SyPkNv237pZ9Ol+kBp6ntYMQoyQnPGcZOeAA7T2CeI1vtrqGyEFdQ48QNzAebcM/wCmB7I6K37b90v5yukJ24Zw7BnUnAGcOwHAcuAn5wt2p1JyG1F2e0binqPcE9r7JVldNWrLhla4MDjgevs7oGx8Yz4yYgR8Y+MfCT8IEce+ZPRmra0MDeiuLLE2FV3bQ52HBPHK7T6zWImLp6CjXK6llNjNXhd2UY78YHcWK8uwQNY6G37b9yv5yv8Ad932/wC5X85mJZUW2qxrfsVWNT8P+A4yPMETQTUWjA3K3HHvrgn4rwz/AKYEpo7iSOv4jn8yvI8Qef6wZf8Au+77f9yv5zB9l+mHuvuds4cqpUcVrUBurwfPcD4sOU9gYGY3R92D8/8AuV/OW07EjDfSU7X/AMw7fIgg/GclGqtuqa6u1R/tNiFQa8IzACw/TDYAzxGD2HHHoqvD9XYv0LkUjwbbuU+OVJ+6IHRERAREQEREBERAvZzMpL2czKQEQYEBERAREQEjHH9frvkmQggTiMREBERATl09WdQG+rVYPv2pg/up1T49HN87b4JSPjm0n8CIGlKm1eIyuQMniOC958Jw9I9K11q/vBmUE7K8M+ezgOXHtOB3kTzb9HowosVDZlA/B9xuZKLmauxhnfl9pIOclV7sQPXpbXYDhkcEYOCGBBHb8J5qroOjT2YatWrdvmXZd3Vt2VNngB9U/A8cE/Ftaukv3XGxy1dttu0mxlT5oV5XOcMa7SAo2gkjhnJ9Amto1CFdyMGyjoThuPAqVPEHn6QPoBy8OUhe3znJSxqYV2HIJxQ5bJYc+rfP7Y/5gM8wZ0oeLDx/DAgfSJEQJkREBKtzHp+vwlpSz9Y/XlAW0q4w6qw7mAI9DPg+jHDYSmOW3l5FTwx+sz7VahHBKMrY57WB/hyl4GJb0UtNVQrO0phS5HNm2gO3iHFbf6ccp6LTXb0VuRIBIznB7R8DwmXqb67A9QHWkgo6LxABGCLG5LwJ58e7M+nRoeiuw3sm1QX4EnaACbCxIA443cu0wMzo57zq9UvvrpFzXWXChDa20ua3zvJNjuuCMDZz94Y7+jlFukRUHVsg6oKf93dS2zB4DI3J8VPcZma+w/IqFsCq+ptQjrW29S9lx1AbP168ZXvZVmr0PqFst1D0sr0koA6EENqFXZaVYcGAVal4cirDmCIHTRbuVWHaAfI9o+ByPhLznRQlrpng+bkHdkgWAf6iG/1zogIiICIiAiIgXs5mUl7OZlICTIEQEREBERAhzJUSpPGWgIiICIiBFh4HynL0Pkvq+7rVRPADTU5/5i06LuR9Pxnx9nAeqcsMFr9Sf9PymxUP3QsDP9i6FTTadFvdmSmtbUZt2WCBd5VveTOMjjg5zgz4HTJqHD6gOxCdYoQMwDB3rYCoZDYwDkgkZ5zR0GkYLwNdmx7RUtqgFFW11VFsXkAoAGQTw4kz4V7lsrI31kjU5Ar61f8A9gEBwvHGGJBBHZ5QLXaOtanfTbMqGYuoD35C8QLLN2HwAPeB7pzh1OxACwou09S22HOcmkqV5A2MLDkju8QJoau/rNoQh1b6QrBwxGQd9o4Ig45HM4x3g4tbViqm1yAy6jS4J55OlpDhRzztLE444B7IHrdRQHQq3IjGRzB7CD2EHiD3zH0GgWm2wDixrr3WNkvYQ1vFmPEnG3hy4cABwnf0d0xp79wouptKnDiuxWKHudQcqeHIxePnQe9CPuuP54FoiICIiAiIgeQ6Bsua87E6xKkelcEKqPYUtYOx4k8QOAONo4c56YdEs5zdYWHbXWNlZ45y3N28twU9omd7PafqtXrACStjlyD+y4rqYY8+tb7gnpgYFaqwowoAA4AAYAHgJ8tefmrM8tjE+W0zonnfa3pUV1tUNgayu3e9jMtdFXVtmyxgpwMjA+J/ZMDz3RWhf+6qbzZal1VZdQjnYlibqzsrbcoG0sNuMceU9x0XoFoqWpN21c43MWJLMWJJPiTwHAchgcJ4F/aKpejnVrtGMi1RV8oQMA1j4dHcqr8SDjhkdueE3tN/aL0YyKx1umUsAxVrAGXIzgjsIgbnTC4UWcc1Hfw+pgrYPH3Sxx3gSwYHiOIPEEdomGf7Q+iyQvy7S5JwMvw4955AeJnb0Pqq3UrUyMi46pqmDI1Bz1RRhwIABXh2oYHfERAREQEREC9nMyhlreZlRARJkQEREBESGgQv6/XliWkKJMBERAREQK2dnmPzluhsdRUR+0iv8WG4/iTOTpS/ZXY31K7H+6hM7+jqtlVS/VRF9FAgeX6d6B6RF5u6O1iVqTufS6mrfQzY4lWHvJk8TjHE8587/am3SKp6Q0WoTid92kxqaAWOc+7ixRw/aTh3nt9rIIgeN13tvoxVdely21lK661o9+1tQxsAqWv6XWcVO0gHA4z8M9pPbh9Sdu00Y3K6sN2xerSlq1B4bmVPeYr3KMANu/f+k/YPRX3pqWSxL04LZTc6NjB4cDgczyxznh+m/wCyGy9w51IYox6oXGxwadxK12Fy7E8veBxz93jA8t7G6nT2tSNHp2a2v3es2ilkBb/bWXIwKMo3NtXcpGc4zw/Yeg+lBeU+c3sq2rnaQGXrF95SQA4GMZHgSBnExvZz2bqTOkoyKaiBrbAMCywEMNOhPMZJNh5nIHgPZaroqt/eIKuBhXqJRwPNcZHgcjhygSTMxumlwWRLLEzjdWU4+KhmBZfEc8cOGDMzpcurMljX21oQSNtZz7qsC6ooZxkn3QOziDwkaTVJbwrZWI5rnDL4Mp4qfA4mRxnMrYrdOOu9LOPBFo3aXevtNp/2zZV2fPU2IPvEY/Gd+m6QpsGa7anHelit/AzHnH0gQFwEV3Y7a1YcC+Cct3KACSfDvIlbFzm8zETR0twseYl66RPAezVNy72r1F60ixxp0wjI9fDc5V1JANnWFdpUbcY4Ynf0p05q6E3A6e3cyog6lw+STnAVyHIUE/s/ROTNGnMcNrdG+7hOC8Rto9M1MtwdWZdwQkr+yUbYxPeCtyk+FXZPn0N0trduGFGpZRlxWwRm94qWrb6JGQeHPxmlV0QmpVLLbrbUesYRSK62VwCThAGIIxwLGa2l0aVKFrVEUcAqKFUDyEvRO3Fm6b2lpY7XLVNyIuUpju3Z+j8cZ7JrLtYcCCDzwcgz56vRpapWxVdTzV1BExrvZvYM6a2yth9AOSyjHYSCHI8GZgOHCSK2ewnRjEk6HR5JyT1K8/SVHsB0X/gdJ/4Kx/eeppNS31qdzbGfepXkTuDAAjlk5QYGeM9Ej55gj9d8DCp9iOjUIZdFowRyIoTh+E6dTQKDSakVah806ooUKrkbGAHDg+B5OT2TXnx1dIdGU5AYFcrzGeGR4iB8Inw0VjFB1mN4ytmOW9TgkeB5+RE+8BERAREQJs5n4yBJfmZEBERAREQEq/6/hLSgPH9dn/yYFxEZiAiIgIiIGX7QH5p1PDfspyO+65Kh/wCeehmNrag7Ip7baT9x+uH/AKc2YCIiAmB7Qa92ZdLpyRbaM2WL/wDz0cjYe5jxC+IPdPv7SdM/JkG0b7nOzT1Dm9h5Z7lHaTgeIzHs70P1CMbD1l9pD6iw/tv3DuVc4Agd3RuhSitK6wdqjAzxJPazHtJPEnxnVAkGB5fpf3dURkAPUjKM8S6s4cgeANc5bdOjfSVG/wAygn1n39sPZWzVvTYlpzUVK1O7ogIJ3PW9WGWwg7cncMdnOeI0/TOt0btX0ihCbm2XWV4TbubZm+rcrDGOJVSP2sc5gcdy/JbJOTH8/C5hz1isVs9WuhAOUaxO8ByVI/yvkD4ATMvsNlbOd1bu50gK4JqXrjWWQn62Ac+K88RR7V6YsFZ1Rm4qdyvWwwTkWVllHBWOGIPA8OBlOkNZT1bCp1sJuruJqIdUAuqZizA4A/H3vOZ2PHlreIvWd9libRrs0NNqmUbHq27cD5k9YqpjCHkGweI4A4xxnxbVK9r2YzXplf3v2WvORZt7yirtyO2wjmDOy2o12mxuCWVqobjhXrZyQx5LkOCM88Tl6W1AWvcpXqlDW3OuCOrr99kXxY8PLd2846Ji0bjW/n8OqJjy9F7Alv7u0W8bWFKKyjkpX3do8sY+E9BML2HsDaDRkMr5pTLISVL49/GeP0szdn2FfDMnyRESUMj2o05ahmHE1kW4xncgBFq47c1s4HiROrojU9ZUrdvFX/zoSr/ipnVaRg7sYPA5OOfDE897Kagg20vwsQ+9x+lsxVux4olT/wDeiB6SDEQMq6vq785924cQeXXIOGPFkzw/6LznRHSuk6ys4+mpFlR7rF4r68j4Ez5aXULYiOn0XUMuRg4IzxB5HwgfWIiAiIgS3M+ciWfmZWAiIgIiIAmVQSX/APvyhRwgTERAREQERJgcNjfPUDvtcn/KunsH8SPWbU8/pwW1dP1Vpvf/AFNZSq/gHnoICIiBxdI9F1X7TYoLLxRuTLnng9x7RyPaDOFNJqaSBU621/Vt911HcpAww8PdxjnNuIGIfaNEIXUJZQxOPnB7pPZsce658FJPhNTT6xH+iyk9ozhh5qeIn0srDDBAIPMEZB8xMTpvoalarLEXY9aM69USg91c4ZF91hw5EQN0yrVggg8QeYPIzF6v6rWL2ja7Afdzj8Jeu20f7zd/nRfT3dsDN1v9nmge4aiuo0Xg5Fmmbq/e7zXxrbxypzyORPDdN/2Wa9L7LtHq63FmRdXcDVvDfS3CsbCfEBcHiMT9ROss/wCj+6f5o+XWd1f4zzNYnzCdy/L7enNZobRfrfl1SGzZZV1CWUJpzV7ri2oEFhYO05I7Jye0HTB6Xto0PRtm8WnrNbailRXp1K5zuA7+WOYA7TP1ptY5GCtfxyZzaWla2d66tMjuAHaukKzgHI3MCCeZ9ZW+zx9dbe3p6fp7+rbUx7tPovo+vT01U1DbXUi11rnOFUYGT2nxnXMW221v96V/6tF9PfDT59V9Znb/ADuxH3c7fwltzaup19dfBmUHBO0cWI8FHE/ATM//ACDrDt01b3NnBYYFa9hLPnAP/DkN4T5ezvRunsoqu2bzYis5tJf38e8NrEhcHPAAATerrAAAwAOAAGAB4CBhHom7UK41lnuNyp0xZBjIxvsGGbly4DzmboNNqNPrfnyHqcgU3hcM2a9jVXgft+5ThuRCHkZ7KUsqDcwCOHAjPEHIMC8SFEmBBmRQortsqGRuzfWD/wATfOhfJyGPd1omxMvp0BVW7BJpO47efUkYtHiNvvY7Sg8IH3iAc8vhjuiAiIgS54nlK5lnPE8Dzlc+BgM+UZ8oz4GM+BgM+UZ8oz5xnwMCj58O78/4S+fKRk55H8OcnPgYDPlGfKM+BjPgYDPlGfKM+BjPgYDPlBPlGfAwW8DAy9PYV1DkBTmikDLEY+dvJ7PL0mj8vb6qfeP5ThtocWlwrMprrQBSuQVawnO4jh749JYl/srfWv8Angdfy9/qp98/yx/eD/VT75/lnHuf7G31q/qSC7/Y3etX9SB2/L3+qn3z/LHy9/qp98/yzhFr/Y3etP8AUjrLPsLvWn+pA7vl7/VT75/lnH0zr2+T35RCOqsyOsZcjYeGQvDzlesf7C71p/qTl6UFr1WItF2WUqCWpwCRjJ+c5QOpOitv0Lrh4M4sH7wFvxk/Jrhn36W7soyH4kMR+E0S3gYz4GBkuNUOVelI/wC0uD6dVK7tT9jT8NT+dc2M+BjPgYGOW1XZTT8dSf8A2rlkXVHnXpQP+0OT6dVNbPgYz4GBnfJbjzspUdyVsT95mx/yz529E5BL26hyBkBbTUMju6oLNXPgY3eBgYns7qHStlUJtDLtByNu6ip2HD/idj8Zq/L7Pq1+rflMroyq1BaGqf8A2h27Wr4oqJWp4sOYTPxnUXf7G71q/qQOv5fZ9Wv1b8o+X2fVr9W/KcRts+wv9af6sjr7P8PqPvUf1YHd8us+rX6t+Uj5fb9Wv1b8pw9fZ/h9R96j+rB1Fn+G1H3qP6sDu+X2/Vr9W/KPl1n1avVvynD8ot/w2o+9R/Vj5Rb/AIbUfeo/qwPt0C5NCZ2+6XRQvIIljKg+CgCaEzuganWlRYpRt1pKkqSA1zsuSpI5MO2aMBERAtYOJlcS9nMykBiMREBiMREBiMREBiMREBiMREBiMREBiMREBiMRECtY4fE/xMtiVq5ev8ZaAxGIiAxGIiAxGIiAxGIiAxGIiBAUScREBiMREBiMREBiMRECJIgyAfx/jAmIiBazmZEOvE8/WV2+frAtErt8/WNvn6wLRK7fP1jb5+sC0Su3z9Y2+frAtErt8/WNvn6wLRK7fP1jb5+sCYjb5+sjb5+sCZMrt8/WNvn6wLRK7fP1jb5+sCKuQ/XbLSla8Bz9Zbb5+sCYjb5+sjb5+sCYjb5+sjb5+sCYjb5+sbfP1gIkbfP1k7fP1gIjHn6xjz9YCIx5+sY8/WAiMefrGPP1gIjHn6xjz9YCIx5+sY8/WAkEfmJOP1mQRAkRIxJgTZnJkS9nMykBERAREQEREBERAREQIiTEBERAREQIAjjJiBHHwjj4SYgRx8I4yYgRxjj4SYgRx8JPHwiICIiAiIgIiICIiAiIgIiIADyiIg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6" name="AutoShape 2"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1988" name="AutoShape 4" descr="data:image/jpeg;base64,/9j/4AAQSkZJRgABAQAAAQABAAD/2wCEAAkGBxQSEBUUEhQWFRQXFRUVFRQUFxIVFRUVFRUXFhgXFxUYHCggGBolHBUUITIiJSotLi4uFx8zODMsNygtLisBCgoKDQ0OFA8PFywcFBwsLTAsLCwsLC0sLDA3LDc3KzcsOCwsNzcxNy8vMjMzLCssNzc3NysrMCsrLC4sKywrLP/AABEIAJABXwMBIgACEQEDEQH/xAAcAAABBQEBAQAAAAAAAAAAAAAAAQIDBAUGBwj/xABKEAACAQIDAwgFCAcFCAMAAAABAgMAEQQSIQUTMQYiQVFhcZGSFDJSgdEjVGKCk6Gx0gcVQlPB0/AWcnODsiQzNENEorPho6TD/8QAGgEBAQADAQEAAAAAAAAAAAAAAAEDBAUGAv/EACMRAQACAgECBwEAAAAAAAAAAAABAgMRBAUhEhMxMlFhsUH/2gAMAwEAAhEDEQA/APW92OoeAo3Y6h4CnUVUN3Y6h4CjdjqHgKdRQN3Y6h4CjdjqHgKdRQN3Y6h4CjdjqHgKdRQN3Y6h4CjdjqHgKdRQN3Y6h4CjdjqHgKdRQN3Y6h4CjdjqHgKdRQN3Y6h4CjdjqHgKdRQN3Y6h4CjdjqHgKdRQN3Y6h4CkEY6h4Cn0Cgbux1DwFG7HUPAU6igbux1DwFG7HUPAU6igbux1DwFG7HUPAU6sfbO2TG4iiUPMRmsSQkaXtncjXUggAamx6ia+b3rSs2tOohYiZnUNbdjqHgKinljT1sovw018BWQm2JUN5UR06TDnzrbpKN63uN+ysmQti5WmLusHCJFujOo/5jmwZbm9l001PGtDkdRxUxePHaJllphtNtTDqYsXExsCt+634irO7HUPAVxO0MC6Lngd2KgkxsxYSC3C7aqeoiuxwGIEkUcim4dFYHrDAH+NOBzLciLb12+DLjimku7HUPAUbsdQ8BTqK6LCbux1DwFG7HUPAU6igbux1DwFG7HUPAU6igbux1DwFG7HUPAU6igbux1DwFG7HUPAU6igbux1DwFG7HUPAU6igbux1DwFG7HUPAU6igbn7/A0Z+/wNOooG5+/wNGfv8DTqQk0CZ+/wNGfv8D8KW9Legbn7/A/CjP3+Bp16L0Dc/f4GjP3+B+FLmpGewvQIJB2+B+FLn7/AAPwpI204U69Amfv8D8KM/f4H4Ut6L0CZ+/wPwoz9/gfhS3ovQQvigCBZiWJAAVidBc9FBxH0JPs3+FVsJLmxkS9Ainf3l41H4tXR02aYnpX0Jfs5PhSel/Ql+yk+FblJTZph+mfQl+yk+FHpg/dy/ZSfCtbE4uOMXkdUHWxCj765vFcvsIptGZJze3yEbPY9XRU2aaEeLBa2WQcTzkdRp2kdtTZ+/wNYp2rjJ2BiwTxqASGnZFLXtbmg3X31YGG2g4/6aDtO8xB8oyAeNBotIALm/gfhXKYTEb2bEPa3yiqOvKsSW195PvNdDFsjElSJcUpuLHdwKg1/vM1cxuHw2IKyNdZLC7ADLKugGgtZltbtXtrj9Ytfy4pHtn9htcaI3ufVp2pKWop5lRSzkKo1JOgAry0RM9obywkqRq8snqRI0jduUaDxtTeSeJy4GFSshZECPaNzZ10ZbgdBuPdXNbEwc+0ZGmjsuHWQEb3Pll3VikdlPqhizs2tzlFuaa6PZGC2hhy/MhKNI8hCsXJZmJ0DZLaZRXsuncaePhiJ9095c3Pfx2+mt+sB7Ev2Uv5aT9Zr7E32M35agHKlo/+Iws0RvYEASK31hoPea08Dygw8vqSrcGxUnKwPVY/wrf2w6Uv1ovsTfYzflpf1mvsTfYzflqXlBthYHgH7UkqpbpyEHM3cBr7q2gabNOf/Wi+xN9jN+Wkj2iDIq5XAa4u8cic7iBdgBwvpW5jMWkSF5GCqOLNoKzvS4cZEwikuRYiwKujA3UlWAI1HSNabVJf+rGi/wDVjUGDn3kasOka9jDRhbrBBHuqeqgv/VjReiigKKKKAooooCiiigKbe9K9In9d1A6iiigKKKKBahnfTh/Q/oVLURa7W7vj8KB66CgGnUCgL0XoooFpCaKZiPUbuoK2x4z6S7HogiA+s8jH8BW/WHsCTNNiepTDH4RBz/5K2nawueFRTqhxUZZGVWKEggOACVJGhAOmlYk/K7DqeLspAIdY5GRrmy5WA51zoLcTpxNJgOUoafcyqschtZQ6uVLXKpJl9RiB3dF70GBsHYcEs0kWOzzYtNW37syOl+bJGosuU6adB0rusNhUjXLGqovUgCjwFZ+3dj78Bo23c8esUoFypPEEftIeBB/Gjk/tn0hWV13c8ZyzQk3KN0EG2qniDQawFLRRQBrneWLYfcnfyRpYX+UYLcdnTcHUEcCK6G9Ze19gQYk3lS7ZGjzBmVt23FSVIup6qx5cVctJpb0la2ms7h5fheWmHjBDTbyMWAkswk6uepHP/vL4CqWM5R4DGSD0jEtFhkt8kqyZpmve7WXmroLG9+Og4126/om2X+4f7fEfnqQ/or2Yf+Q32s38GrUw9OwYr+ZHezJbNa0a/ivgf0lbLQRxROwAtGirE4AHADXortsBjEmjWSM5kcZlNiLg9h1rC2byD2dAytHhY8y6hmzOQevnE610igDQVvsRbVQxmxYJTeSJCb3zWs1/7wsa0KKDlMfyQjyyspdn3doQzE7tlJfmk8LmwPZWnyV2jv8ADK17kaE9PDTMOhrWv2g1rmuS2Y4w+0ZYcuVZbSKdcpL3JHeGEvmFBe5UZQ+FeS27SYli18iNu2CO1uFjoCdASDUWNdTjcHLEAwcTK0qnRo90zqvUwzBSNejvqTls5OGEK2z4iRMOuYXA3lyxK/tWRXNuysmXBLhIEiw4zTYTLOVAytLG5KzZV14jNp0EKKDcy5MQy6ZZBvE6OdcCQW96t9Y1YqHbYBgWZAWMdpUy8StucB13QnTuqSNwwBBuCAQew8KB1FFFVBRRRQFFFFAUtJSOdPuoGk6/cP4mngUxPw0+Jp9AUUUUBRRRQBqGG5JP9a/+rVJKdO/TxpIeF+vX+vdagcRQP64UtFAUUUUBUWL9Q+4eJFS1DiT6o+kPuoKXJSdVhxM7EKrYnEOSeCrERFcnqtETUr7afEYdmwsLPcEKZCsSknS5BOYDp4VVwmHH6nZW0z4eZmsLn5VXcnv51S8nXw5yWTdYjJGZFs0RkbINTayzd/OqKoY2UIsLSMkEnyMZSVkUBoi5BGvOTMQdOhazMSyRGLcZZX3iTsUDFQkWYqpdc15GeRmvqTdjY2tWtszAoyq8sKzyNG+cusZdzHOVHOfqF7C4Fa0EcLqYI1aAqAcihocoPSMlgfcaCpgeVRZHaWBk3ds9mVrZlzBcrZWz5SCVtcXtUm09nmcRYvCMFnCBo2Nwksba7uUDipvp1GsyKcQOscaIqlZ5XkYuVjMcu7eTnMTmII4cSdTW7yPB9Aw4a/8AultmFmy/s5h0HLagr4PlTGy88GOQNkeN7LlkFrqGawbjpbiKsyY2UnTIg6tXY+/QD76j2/gVVZJ0RTKIipJ0LqNQpbo16ao+jYmRBmlSEnUiJM7LfoEj6HyUFpkdr55XI6gQgHvQA/fSCBVGpP1nc/6jVfD7DAHyk+IlPW0rR/dDkH3Ur8m8M3rxB/8AEaST/WxppDzDCeOTxHxqSOFP2bfVJ/gaq/2UwXzSD7JPhQvJfCD1YVT/AAy8f+giqLHoYBuryKeyRyPKxI+6pVlnVdJQxvxkRTp1czLVPE7AUj5ObERHrWaR/wDtlLL91Qps7FRqcmIWbqGIjAY/XiygeU1BbHKwISJoyoBK51uULLe6qWtdtDzRc1ttj0VA7MEUi/P5pta/A9PZXmKYfEYjGLGFRWUtPKhbMkUm9aMspK3Y2CEc38TXcYfkyhYviHadiMtmuEA6Rlvcg9KkkdlFRNyjeY5MJEzk3vI4tGoBtrrx+ibHppIdgSvKJsRMc40VI/VVcysBcgX1XoAOut66KGFVUKoCqAAALAADgAOgU+1Bz21sShx+GjksoRJZ1ZiFBk0iULfiQruey4rAl5SIuNnZoXkk3iYPDsqXjsyqxUyk5VzOwJvxCjjapeXGVtp7NjdQ8bmdJEYBkdWVbBlOhFwDr1VawewMMm02VII1VcPFKqqiqqSCR1zhQLZrWF7XsKDe2BgGhwsUTtmZEAY9F+kD6I4DsAqls1d2XgJuYzzevdPqnhqv1K6ACsbbaZJI5gt9d1IRxyORlPbZ7e5jQT0UCiqgooooCiiigKYza/cO+nObCmoNe78aBwFLRRQFFFFAUUUUEGIJ0t/V9B+J8KnqBQc/Z8NPxJqegBRRRQFFFFAVR2rPkQv7CyP5UJq9WFyu1w0qji0e7HfKyoPxoN7ZuHvhIkYf8lFI+oAaxeTmHn9Dw5DrKVQApMBe6kqSsgFxw6QeFdUi2AHVYeFcJtDYW08PiJJdnzxPC5zeiYgNkQk3IjYHmgm599RVyCR1ZAweM/7TpGBIR8sCLgA3Wz38KuY3GM0ahXLesj7qNhK5tomv+5ve5J4dnGue/tmcMynaGCxEDqzlpY13uHGcC5DrqV0HEaV0i8pcJJlljxMTRKshd1dSFAUetrpbtoOfhwqMcsiKFWDH80m6padbanjbrra2ByswhihiOIiWURRgo7BGvlAI51rm968a5X8tlnYrCGEamS17rvRJMZOeAb7u2Xm9PTpWLsfFw5mbEDeubNdo45QWzHQxsw3oIYE8GBXThQfTO2Bmw01umJ7eU1XgfMoI4EA+IBrz7kPj3SMq53UMocRxyM5ASyjeIjXMaatxNvVA4E12+w2vhoSP3UevG/MFBdoqvjcYkS5nPcBqzH2VXizdgqmu2wGyyQzxfSaJyg75Euv31UalFUxtaAkATR3PRmUfjVqOQMLqQw61II+6gdQaKCbUHKjB7na4mW9pFXeXOlnO6Fh/fEZPfXdg1xnKhGvEU0L7yIMP2XKiWM9nPhUDvqngNs46N8p3UqsFMRdiHYuoYAtoAxF9OsVFeg1DisQsal3NlUXJ10HurBw3K2K4WdJMOxJFpVIFx036u2t2DFo/qMrf3SD+FB5Pyn26ZcZhZWeHDMrBoxMZA8aZid5LGyroQGACniR21oQctoYtpI8+Iw7xtA8Rnibm3Vw6F01KH1x0jUa13u1dg4bE29Jgimtw3iK9u69Z/wDYTZvzHDfYx/Cgrn9IuzB/1kXuzfCq83LvZmIDwelJzkYFiWRbcNJGAAbW416K0P7C7N+Y4b7GP4U+LkXs9DdMHh1PWIo/hQN2Li97CDmDsvMdh0sv7Q7GFmHYwq9VKaAQYlQoVYpUC2AAtLGOaAO1L/ZirtVBRRRQFFFFAx217tfhTlWw/Hvpi9XvP8P67KkoCiiigKKKKAprtYGnVFiDoB23PcNaBMPfW/d8fvJqUnsNJENB9/fTrUCXpaKKAooooCsraahiFbpmwy//ACq34A1q1iY05sVhl6DiSx/yoJG/EioOtFLSClopksYYEEAg6EEXBHaK4DlL+ibCYkl4ScM5HCJYxEx485La69RFehUUHhfKr9HGMeUBE3ihB8qi4ZQSFsFsMjACwGt++oOT3IlsKPSMdEVKsEWEMDJM5BsiBSeJIu1+C8NTXuW0MYkMbSSMFRRck6aVznJ3CPipvTsQuXQjCxHjFGeLMPbbQ91A/Y/JkMm8xI+XexupKGFf2Yoyp0VRppxpuNwMuChLQyB41CgQyrqBcKqpIliBw1YNXVAVS23Fmw8otf5N7d+Ukffagx9hQRySGSSVZcQhYZdQILmxVEYBgDYc46nu0rpRWfJg4cTGrPGrhlDKWAJAYA6HiD2iocLsYxLlhnmUcQHYTDxlBa3YGFBoYvBxyrlkRXU9DqrDwIrmNs7FwkEYEEKxTSMEiWBnw+eQ66mK2gALE24A1sRyzxKzYh4nRQzF0V0KooubqS1zYdFqwdtu9t5dt5iCYMOUAbcQ5d48ijUtIyozaX/YHQaChyUG0JA53sUkUckkCmUSZpd25+UDr701v6l6v7Z2visLG0s2DDRqLloJkaw62EiofAGt3ZOMw6JHDG4WyhER7pIQgH7L2ZjYgk26aqbatPiocNYlVZcTL7IEZ+SVu1pADbqjNBVXBzY2GNw8McbZJQ8eaZ+aQylGIVR7weNXtkck8PhyGALsDmDSEtZrWLKvqq3aAKTkXOj4Y7v1FnxSr3DESWt2a291b9BXx2BjmQpKiyIeKuAw8DXO4vkhlYPhpnicdDFnUj2S184XsDW7K6qig4/9YYzDud/GXj1O8QGVRbtQB196N31q7D5Rx4lWZQQFIUn1kva+jD+IHTW1auRwcYw20pAGsspzFO2QEqfPHIP8wUHXK1+FLSCloM/buA30JUaMCHjYcVkTVSD36dxNVMBixNGsi3AYXsRYg9KkdBBuD3VtGsCNDFiZYzbK/wAtH1gnSQW/vWb69BdoooqoKKKKBqdfX/Qp1FFAUUUUBRRRQFV5blrdw8Tc/cB41YtVeEEn3X8x0+4UFiii3bSAdtAtFFFAUUUUBWVg4y2MhPQI8Q/1maNR9xNajHQ91Zuxpb4wr0JhlPvllc/hEKg6UUtIKWiimuwAudKdWLys2bNiMM0cMm7J9b6a2IK36L0HP5ztXFWH/AwPc66YiVbWHag+/wB9dwo0rk9kbXTCJHBPEcPYBEJ1VmvwzcGY8dCeNdRBiFcXVgRw06+qgmqDGkiN8q5jlay3AzGxstzwvwqYGlNB5FsPl/Pg2MGMiusbrGEDE4lAwGUZWsJ1Gq5l6h116DsTlXhcULwzKT7D3RxrbVGseNXNqbHgxKZJ4kkXqcA2PWDxB7RXGbR/RoQCMFiTAh1aCVFxELG97kPqD3a9tB3uIQMjKdQQQR3i38a5KPDuuG2WZdJIpIVcHjmaB4T97VyGGwW18GzrI026CsyS4fLiEutyF3DksiEWFha2XpuaxdhfpCaSZFx12lWWIpKpsqhZQzJuxpc687ibAUHrUESPjsTHIitzMPKuYA8Q8bEX4f7tabtGEYSGd0Z3mxD5UJ5zbxxkjRepF49gDGsbD8pIcXjjHGuIge8kEeLsAkrx89osrcbWY2I6DUvLXanoGBaeeQTTjMkDBRGQ8ikXygkXAzG/UCOmg1+RGFSLCBYzdBLiAD15ZnS//bf310Ncj+i3CSx7Mh3xYs2ZwrcURiSq+GuvSxrrqAoopL0C1yHLjAgtDKDla5hDdAZvlIiT/ixIPrmt3am3IMOLzSKthcji1uF7DWuS5TbZkeGTfwPHg2UBJzbPFKDmjkMY5wXME1PCg7jBYgSRo44MqsPeL1PXN8hMasmGGRswvmXsWUCQAdgLMv1a6SgKxuUsdkE4W7QHPpxKHmyDt5pJ9wrZprrcW66DNRrgEag6g9YNLWdsjmZ8OWJMLZRfiYmGaMnr0JW/0DWjVQUUUUBRS0lAUUUtAlFLSUDJ/VNuJ08dKbhxoT26dw0H4Uk/RbouffwH3mpVWwAoFooNFAUUtJQFFFLQQ4trIx7KpcmYv9pxbdXo8XvSLMf/ACVbxvqH3fcadyeKnfsvTOwJ6zGiRn70IqK2KKS9FAtFJRQMlhVhZgCDxBAIPeDWNPyXhu7Ql4XYWvGxyDtEZuq+4Ctyig5ZY9oQKBdJwvBhZXcdClHOh7c/uq1s/lG0mcNA6yIRmjOhGbgQWsCNDwJrfNcvtbaEUOMIkbKZIo7EhsnNZxq9rA69JoNeLa8ZNmzKepkYAfWAy/fUw2pDe29S/UWUHwNZUONjb1JEb+6yn8DUuUHoB8DQbCuG4EHuINZ+1uT2GxSlZ4EkBFiSoze5xzh7jVB9nxHjGh+qKaNmRewtBj7U/RvHuY48FNJht1Nv47lplD5SNM5v95HHTWsb+xmMxGOik2tiIZcPDcqFIjznougCgagE8eFuBrsTs2L92vhT48FGvqog7lWg1I9pwnRZUNuhSDbwqJttKfUV3I6AhUeZ7CqpsOoeAqpPtaBAc00Yt0Z1LeUG9A/F8oJi5jggZ3UDPw+TzC4vchTp9KozszGzlRNKIkVgTkszydlgAqDz1n8kdsrNtDEZM27dYwpdHQ54kF+a4BsQxIPTlruBQZWB5OYeJy6x3cm+dyXIP0b6J3LatKSMEWIuOo8D3ipKSg57YmwFwUr7kZYHAstyd22ZmPHipLm3Ve3Dh0QpppRQLRSXpaDB24DHPFMAMpO5lPSFc/Jt22fT/MNW6s7SwazRPG97MpBtoR1EHoINj7qydkTlorOwaRC0chGnPQ2Jt0ZhZu5hQXaKKKqGW7/MaLd/mNRHEr7aeYfGj0pfbTzD40Etu/zGjL3+Y1F6Svtp5h8aT0tfbTzD40E2Xv8AMaS3f5jUXpae2nmHxo9LX208w+NAPHzhx14848F/9mpcvf5jUPpK5r7xOFhzh8aX0tfbTzD40EgU9vmNGQ9vmNM9JX208w+NJ6Wvtp5h8aCXKe3zGjKe3zGo/Sl9tPMPjSelr+8TzD40EmU9vmNFj2+Y1H6Wvtp5h8aX0tfbTzD40EeKQkDQ+sP2r9NZ2w8OFWUK0gAxE+gkk4mQk8D1k1pPi1056cfaHUT19lZyQuhfdzwZXkeTnAkgubkaOBaoNAwn25ftZfjSbk/vJftZfzVnlp+ifC+V/wA9JnxHzjC+V/z0Vo7k+3L9rL+ajcn25ftZfzVnF8R84wvlf+ZTA+J+cYXyv/MoNTcn25ftZfzUbk+3L9rL+aszNifnGE8j/nozYn5xhPI/8yg09yfbl+1l/NVLAg+mTDM7ARQWDOxtdpeBOutQFsT84wnkf89O2PG6TSyTTQuzrGo3d1UBC3QWOvOoLG0uT2GxBvNh45D1sAT403D8m4I/92skY6knnUDuAa1aPpi+2nmHxo9MX208w+NVGdNsIn1cRiV/zQ3+tTVf9QTdGOxH/wBc/wD51selr+8TzD40elr+8TzD40GQuwJenG4k9xgX8I6sx7Ft602IbvnZf9Fqv+lr7aeYfGk9LX94nmHxoMmXkhhHN5IN7/iySS/62NaWA2bFCuWGJY16k5v4VJ6Wv7xPMPjR6Wv7xPMPjQYSYS2NlzftSI62J0Ho7Le4PtB/Ctc4Rfped/jWdtCJmxKSxzQqMhVg12BIvl0DDod6UtiPnGF8j/zKir/oa/S87/Gj0NfpeeT41nE4n5zhfI/8ymn0r51hPs3/AJlBp+hL9LzyfGg4FPpeeT41lWxfzrCfZt/MpLYz51hPs2/mUGqMCn0j3s5H4070NPZ+9vjWVD6Xm52KwhHVu3/hIKs5sR+/wn2Uv8+iLZwUfs/e3xrN5MIFnxoA09JA6eiCI/xqfNiPnGE+yl/n03YuEMLTs80btLIJRkGQCyKlrFm9geNBu0VEuIQ/tL4il36+0viKo//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4" name="AutoShape 2"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6" name="AutoShape 4"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38" name="AutoShape 6"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40" name="AutoShape 8"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4042" name="AutoShape 10" descr="data:image/jpeg;base64,/9j/4AAQSkZJRgABAQAAAQABAAD/2wCEAAkGBxQREhUUERQVFhUVGBcYFBYWFBQUFhUXGRQWFxgXGBUZHiggGholGxUYITEhJSktLy4vGB8zODMtNygtLy4BCgoKDgwOGg8PGiwiHyUtLzc1ODcsLDcvLDg3NCw3NDQ1NzAzNDc3NTc0NDQrNzczLTU3NywvLDQsLCwzKywvMf/AABEIAJ0BQAMBIgACEQEDEQH/xAAcAAABBQEBAQAAAAAAAAAAAAAAAQIEBQYDBwj/xABPEAACAQIDAggICgcGBAcAAAABAgMAEQQSIQUxBhMiQVFhcZEUFTJSU4Gh0RYjQlSSk5Si0vAHM2KCg7HBJHJzstPjQ0RjwxclNHSzwtT/xAAaAQEAAgMBAAAAAAAAAAAAAAAAAwQCBQYB/8QAJREBAAICAQMCBwAAAAAAAAAAAAECAxEEEiHwMVEFEyJhcaHB/9oADAMBAAIRAxEAPwD2aTeabSyDU03L299AtFJl7e+jL299AtFJl7e+jL299AtFJl7e+jL299AtFJl7e+kZes99A6iky9Z76MvWe+gWiky9vfRl6z30C0UmXrPfUZ1DyIhZhcSNyXZfJyDmO7l0EqikOy186X66X30zxOnnzfXzfioOlFcjsZPPn+0TfipniWPz8R9pn/FQSKKqdpJhIAeOxMidObFzA92e9Ls7a8MiIUkMl1XyA7m+Ub8oNj20FrVdi4fCJuIbWJUEko1Gcs5WNDbenIkLDnso3XBmZzzJIfVb2MRUTDMy4rMY5FWWPIWbIRmjZnQDKxNyskvN8jroLCbZkbWIUKw8lkAVh2G27qOh6KfgMEIQQNSzFnY72Zjcsf5W5gANwqVSMaCt26gyK+4xyRsp59XVSP3lYr6671kdp7U8NSTi2cwwszhoUkbjGRQYVDqDchvjNP8ApC++puFxmGcLnmnVyBdeOxAIO48kG4F+kUGgoqFDsqGQXSaZh0ri5j/J6cdgx+lxP2qf8VBLoqBhtjRuoPGYjnB/tWI0Kkqw8rpBrr4hj9JiftWI/FQSr0VEOxVXlI85YarnxEzKTzBlZiCD2VJQggEX1oHUUWotQFFFFAUUUUDpN5ptOk3mm0BRRRQFFFFAUUUUBTSdadSKaBb0UtJQFFFFAVGwhzYg/sR7v8WQ/wChUmuOzIRxkj85WJD+6Gb/ALtBZ0UyRwouSABvJNgOsmq59uw8oK2dhYBFBzOxGgS9g28a3sAbkga0HPhLj5oI1aJUIzWkd81okIPxmVRdgDa+6173sDUCPg00hz4jFzygjyI24iI9BCxm/rzVdYPGpODl5tGU2Nr3FjYkHn1BI0OtVkIGAITQYQ2WM3P9na2iH/pE7j8km24iwTcJwewsX6vDwg+dxalj2uRc+s1ZAUtFAlqj47CCVSpJHOrDRkYbmU8xFSagbY2YMSmRndRe/Ia19CLMNzDXcegUHLDbTKkpiMqMDYOP1UgJsCrHyWPOh1B3XFiaDhNjDjD4PDiYocObjETh1zkAkGGEnk5tNW1AFweg5Nv0EwhiUxk2VvLV1DZ9b8oqy311rr/4E4NrZpZBbfxQK37eMZ/Zag9E2ZicJGiQwywgKLIglVmPtuxJ595NWUsCuLOoYdDAMO41j+Dv6MMBgmzwpIXIylmlfUXDWIUgEEqNLVswKCtxGwYGNwmRgLBo7ofu6H1g1Fl2VOkbLDiGNxYcaM7LfTMHve4vf1Ve0UGf4PR+DySYa+iWdLnlFWtdj2tcdqtVht7ENHh5XS+ZUJFrXH7Vjvtvtz2qBwjbipIZ7aK2RyBqAxGUnpF7p2y35qtsZKojdmAKhWLDQ3UKSR3UFXi4Vw/EuhkHxkcZUu75xIwXl5iczC+bMddDrYmpgGV2XmPKX1+UB2HX94Vn9m4SbD4YRyMHxJtMiZ5JOMaIRmRRJIBZmJOmgGfTRSav8U6PGk6m4UBwbb42ALadFrG3SooOtFFFAUUUUBRRRQOk3mm06TeabQBoFIadQJRRRQFFFFAjULSOOb89H9adQFFFFAUUUUCSHQ9lccHiVjXESOQqK7FmJsFVIkDEnmAymusu7u/nVS+GWXZ+JV7lZlxZOupV2ltY/wB0igl7SxLz4dhDCWziwzlFVlO82zX1HMbddqq9pNGZrM0avIkgCyFc4SR8PxqFL3NwltNNBrVsApS4Ro5ShFwLEnKflpyTqSRrUbZzNrljVxaI2uoYBolJsSLMcwJ5RG/fQV2H2k0UsphjMseVFLnkBiryySyhwpUr8cbDTVCBvFX/AIejvxMiMC6k5XCsCthcNlJA0O479bXsajbYjjKB5FuMyAxy8pDd1U2RjbMFzWIqPgsYXliVzyw83JAP6tM8Zd23ZieL0vfn11sHbCytg2ET53hbSB7FyllvxUh3nQcltb6g7hfuu1+NF4MpFyCzNcAjeAFvmt2irHE4dZFKuAVO8H8+2qRMFJxkw4wKocWsl3/VR6kk5fVloJImk55PoqoHtBPtri8V97yfWyL/AJSKYdhoxvJJM/UZnRfoR5VPrBp67Bww/wCXhPbGjHvYE0HM4VOfMe2SQn/NSjDDmaQdk0o9ga1dvE2H+bwfUx+6mNsDCn/loO0RID3gXoOill3SP6yG/wAwNc59oSxKzsUdFBZrgowUC5sy3BNgdMtcDwciBvG08R6I55Qn1TEp92uO0sBMsT/HCRADnEkS5mT5QDJlAOW9rqaC5wW2Fkcx5XVwLkMtrbtD0eULX3816THbajjOXV2vbKgzG++3b1b+qs3wN2Y8+H4yWXkysWshDE2NvjGK6kWPJsQNeq2uweBSIWRQB07ye1jqfXQVcmHxGIFnIhQ2JUAM+8EC50voNdLdB31z4QoIcKsWayyPHCzuQAkcjhWuRoORdR1le2tABWW/SXEXwTKCQTJEQQbHkSCQ69iGgTb+1xFiQ0iu0WHiEto0D/GyM8aljcZbKri5sozHMRpV7srDNHEFkN2uxI3hQzlggPOFBC+qoG1cHH4RhPi0/WSfIX0Dno6QKvBQVeCAUGPdxZygankb0Nzv5Nh2g1IrntA5HR7aH4tyObMboT1Brj+JXSgKKKKAooooHSbzTTTpN5ptAgpaKKAooooCiigmgh4rFlWVVjeRmzEKhjBAW12JdlFrsBv5xTTjJvmk/wBPC/61d9ncqaU8yBYwbfKN3ex68yd1WlBR+HTfM8R9PCf61NOPm+ZYj6eD/wBer6o20ZxHGzkgBVJudw7eqvLWisbkjv2UEW32a2XCYg5rZTmwoVr7srmbKb9RqQdpT/MMSf4mC/8A0VQbWxpMSRK/KZoAgvltZ1YNbTQBP6c9bfBYlZUV0IIYXBFVeNy68jeo0kyYpp6qiLaDsyCTDTQ3Y6yNhyOSpY/q5GPNUzg5AVwmHV9WEMYY9LZBmNus3qBwrxWQxjW+TEtpzBYDr3sO+tCotVtGo9jRhoYzDMQUVVcZuNUMqgMjoTySDvsVOlMgw7qQQmf4qEHLIY2uofyRubsYiou0eAuHaV8RA8+GxDnM8sErDMf24mvGw6stRU8a4MaiDHxqALKBhcRlF9dbxserk+2gs9qKzLI1iAANXOZgTl5CoNE3i7bzc9Rqj2twogwjxs92aM4kuqKzMqyTHKNAbMxS4BtcIxuApNUm2uHUmIE2FwkRhxT3kbwoxxJh1jSMFsxJWRiyjKBca3awBrxnbG1sQ8pGKHGOhz5M2aMkqTIzcWbPmGpYEWtpYCwD6c2Dw0wuLyBWaN5BdI50aF30vyMws/7pNWVrSSdeVu9cv/0ryPglFjJ0WXEFuKYqBEcrTYp9cqFWJRct7l8quAFJJsLelbGxJa4kUo4SMNmLXJGYGxcAmx7R0E3NBa0VyxE+SwsWY6Kqi5P9AOs2ArmsOIBJvCyncuWRCOrjLnMP3RQSaK5TNIo/VFz0I6fzcrUaXaqoDxqSx2uSWiZkAAuSZI8yAdZNBOoKg6HcdKbFKri6kMNDcEEai43dRvTqCp4G5I4uKBAsRZb2ynlIygH9qJj31or1gdv4VFkcHMSzXUJq44zIw5I1y8ZG9/8AEPQKt9n4XFZVaOVgPMxAvmHyWvbMgtfkkA9NBp6wXDmXFsGIhnEUbARCOOGcSNlkDSSorGXi9QFCAEalr3st/wDCB4rLiYHjPOwsyWHyg/k26ic3VVnhtoRSgFHU33C+Vj+6bGg802jwyMLQvFh9oz5GDFJMNNm8lkZuMZVykq55IBW6rbLreYf0rv8AJ2TtE/wSP5A16XSWoPP9ncPmxRaOXZuPgDDKJDh3exY2uQFFgN99d1a/CyFlGYWYXDD9oGxt1HeOoirEiq14ykp15MgvbodRY/SW2n7B6aDtRRRQFFFFA6TeaaKWTeaQUBRRRQFFFFAUj0tNYXP57f6UEHZeGxAjBSSHllnOaOQm7sW3iQbr29VS8O0wlVZGjKlWbkI6m6lQNS505Xsrlho5kUKHjyjQXicm3WeM3+qqybarwyu7jMXZYUsMiKqAszkMx3tLl365Bp04ZMlcdZtb0e1ibTqGqrLcP5m4kRqoIkD3zMFRii5khY7wHbeehWHOL9l266kZwvqDgXzWAD7r6jS1VfCXa8c8QBTkg8vjW4sBwVKKrJcs992S+o33Fqo5ObiyYp6J7/tNXFato3DvGbgHqB1FjqOcc3ZUPgliG8KmRM+VXYSZvJzklhk/hlC3NcjnzVU7Nw9o8KrNOBICCrySKwURsylrHMGsouCd5NbHgVAowqOIwjSXdhYXGclgD1gED1VrODx95ZiJ82sZr/Qg8JZc2KWP/oZbf+4xUMd79NlNa4ViJiZNqyAi4VsKg9SYjEE/ShXvrcV0igKKKKCNjMCkotIoPQbar1q28HrFZLafAXZ0f9omW3FAlpGykkXBOfk3kJtbW5NyBvNbRjWZw/8A5jKJN+EhPxYI0nlG9yDvRDuHObnmFB24O7NLETypkIBXDxk5jDCbHla/rX3sdTuF99X0sQZSrAMDvBAIPqNdKQ0FBs/CNBmbDpGyl3Dpqj8mVwMj6iwGgQgAcxFWD7WRP1qyR9bISo7ZEzIPWarY9v4aDEvhpZkWSR88asQAbql1Dbg+a5ykhtQba1ob0HODEK4ujKw6VYMO8VSbcxhu2UZliIzICAZp2K8TAGOgBYgtqN6X0LVbYvC3V+LskhVgkmVSVYg2bUa2PMaoVXjmwZFkDwyTBgOUkxEJDBWuhOV5r5lJ10I1uD9k8DcPFCiugMoRVkmiaSF3bKASJEYOBpYa6AAc1QNtKYpo442laGILJilM8uZVkkEcVnvnO6VzdjpFa3KrQYSeQre6uFaRX0KuSjMLi2hJsNNN++s1woimGzpi9lnxF3dR8hVXPxQYHWyR5L7izE7jag2ODwaRC0aKoO/KoFz0npNSKKKBCKqJ+DcDElQYy2/JbIT0mJgYy37WW/XVxRQZnZ5mhxHEvLnQqpQ5ToWzkZgxJ14txoQNFsBrfSJ11Q8J4GUxTxeWhK2vYNmsyqe2SNF7Hbpq8w8wdVZTdWAYHpBFxQdKh7Tw5dOT5SnOn95d3qOoPUTUyigr4JldVdDdWAKnpBFwafUaABJHj3f8ROgqx5QHY99OYMvTUmgKKKKBX30lObee2m0BRRRQFFFFAVG8KXOV5RYAMQqs1gxYKTYc+Q1Ic6Vy2NZ+Nk86QqP7sfxfdmVz66A8JHmyfVS/hqk2vIyLCStyVmd4/lWLoxA6WUNa3P0jn1tqo+FXBtMdGqs8kbxtnikjbK0b2IB6CNdxqDk4vm45p7s6W6bRLFQ4uMoyGZ2OXMVzmNgLm91sJUJ15Lc4Ivoa67MgJJ8IyO6MULBQyeSvITzRqLjLvB1NVu1osXgwPGcXhUKnkYrDKUlTdq8a2sD0qeog1Y4HExzwrxE6Sxk8liEullJsyKACOaxAOvYa57PitiiYnzz8L1LxZLlg5SuLIFIAzyKVJbkWym4F7gaMDV7geF2zlAjXG4W40sZ41N79ZHPWOxmMwImjgxbcbxpJJksyEIQzCy2HqA1I6b1pU/RzsmQI4wUdiAy6SJpoRdbjuIrZfC8URXrmO/8AFfkW76dODxEuLxEm8ce4U3vcRQRx3HV8a3fWurD/AKP4kVYliUIoTEPlUaDPOgUDs4th6q3FbZWFFFFBlOFuJaSSPDEvDC+sk1jZ9/xKEDyj/TnFwdHgggRRFlCAWUJbKB0C2ldJoVcFWAIIsQRcEdYNVcmxMg/s0jRHmH6yPsKNrl6gRQXFFUnhWKiF3iWUDeYm5VunKbfRAJ6zT8Nwiic25SnzWUh/XH5Y3c60ELhFwOhxQfKWhkkDB3QIwfMoVuMicFHJCryrZuSLEWrLnB7T2bYRRviYRaxhleRlstirYfEu7Fbi/IkB1te2leixYxG8l1PrH8q776DzzZ36SzJM0LYaTOozFGth5yoAuwgnIBAJbQOTZSa7bB4X4fHSYY4ZkCo+Ti72lQNh5CCycyXCAEXF+fmrX7W2Lh8UmTExJKvQ6g27DvHqrF4v9FWHSXwjAyy4acFjmzGdHLG54xJLlhf9odO+xoNHhcblebiLYhDKS/EyRM0DlVzI6FhzjNvvyjpz1n/0kbUXDLG5vJLO0cUGHBCuycYrzBRvLORGhOthl033i7D4O4vZLKcLhMPKnErHiBDK0UsxRiUlyyDLmszCxa5zb9BTODexsRtDaR2nj4WgSAcXhMNIGzqw8qVhoN5Yg89wfki4emClqBitpZJFiEbMzKWuMoVVDBbksQd5G4HeL2uKhS7VmLWjWNrfITPIW6jLZY4m6iTQXlJeqL4QMzvHFBI0iEKwtZFJVWvxnkbmGl779KVsDipTaWbi05xDbO37xHIHSOUT0igOEeLidThjMscsoPFEkXSQEGNiOnOAQDvtauvBfGGSEZgVZT5J3qrAOg9SsF7VNPXg/hxE0PFgo/l3LFm6y981xzG+nNULg3st8GzxsxkRr8VIfKCh2YRuedhxhAbnCjooNFRRRQV22AECy2/VnlHnEbWD+oWDn+5XQVLYX0NVOzjYNEdDEcnalrxt61sO0NQS6KKKB0m802hxqd/fSW7e+gWim5e3voy9vfQOopuXt76Mvb30HHH4ji42fzFZh2gaDvqZs7CCGJI1uQihQTvNha56zv8AXVTtxBxEl77r7+ggj22PqpWhHnSfWy/ioL6iqDwcedJ9dL+KjwcedJ9dL+KgvJIwwsdQawPCT9F+EmkaZM8THWQRELnAvcXtcXvra1+e+laHwYedJ9dN+KjwUedJ9dN+Ko8mOL/afdlWdIHBLYsOGYLh4kQAalVFzpa7NvJ6zWj2q5WCUjeI3I7cpqoTAoL2Li++0suv3qh7egAw05BkJWKRgONlNyEJGhax1FQ8TBbDTptO52yyXi87iNG/o/gsuYG4MGHAHQWaec+ydO4Vsaymy8KYjJGruuXigQCuhGHiXS46FFT+X6WTvX8NWka8oqj5fpZO9fw0cv0snev4aC8orPvxtwEeRiQT5aLYCw51/appTFebJ9fF+Cg0VVHCSZI4lkkZVVZEJZiFVbtl1Y6AcqoVsX5kn18P4K5TxYxsvIksHVmBnh1Cm9vJ6hQTIpFcXUhgecEMO8aUwYVAbhQD0ryT3i1R8Rs7P5eBU9eeEHvGvtqINhMP1cWJj/u44kfRdiPZQWoitueQfxHPsJNPu3pH7x7qp12VihufF9hlwLf9m/troMDjOmY9rYP+iUFmwY75JPpW/lUbFMsYBbjWzEKoDSyMzHcAt+rfuHPUNtm4w/LxA/utgR/OM1x8BmikgeVsSwE0Y+MlwxQZiU1SKNb+VQS5IpMPIuIGHAjiSUSBWXjWDmMnLGoIJHF31bprn40j4sRIszsiooRXMZGUFcwMXxhQ+eAym1xWpkGUaHnsL67+aoKYQyrmbKmYX0UMwuOcsMub92grdhSvBGGkjjWOQqxWFg4w7EInFncHUWHKUC3RbWuO1uHuHhuFDO2YqoswDkW1QKrO6kkgMqEEq2ulWW2tnr4NLFyjxy8UxLFj8b8WDroAC97DTfVDsJ8RPCuI8GZDMFfKmKyBVygKuUWsQoAItob0Gp2HjHmiDyxGJjfktcEjmNiAy9jAEVPIvWX8HxHoZftp99LxGJ9DL9tb30GoorLHD4j0M321vfR4PiPQzfbW99Bqaq8fdJUceS3xcnVc3jb6RZf4g6KqvB8R6Gb7a3vqPjcBiXQqIpbm1icaTazA856qDSUVywsxdQxXKdQy3BysCQRcaHUV1oCS9zr7DTdfyDXSTeabQN1/INGv5Bp1FA3X8g0a/kGnUUEPaOEMsboGy5lsDkJtr0X1qM2BxHp0+zn/AFKtaKCnOz8T85T7N/uUni7E/OU+y/7lXNFBS+LsV86T7L/uUni3FfOk+yf7lXdFBS+LcV86T7J/uVzn2TiGUq+JQqwswGGsSDoRfjNNOer6igr5sA5dnSQLnILAx5tQoUW1FtAK5nAzenX6gfiq0ooKvwCf06/UD8VIcBP84X7OPx1a0UFdsqORZwJJA94mItHxduXH1m9/6VfVTYVv7Uo6ICfpSL+GrmgKKKKAooooCiiigKp+ErWSEn5xh/bMo/mauKz3DoSeCFolZmjkhlsoDG0cyOxykG4sp3AnoBoLfacJeJ1XRrHIehxqh9TAH1VVLtxI0XNdmcGREUEvkc5lAXexGYDkg7uapPB3bkeNhWWJlYMAbqQR19ljcEHcR6zHxew4sroqZElYMzRgBhJe6uxtygCBa97brW3BBbbE0wFskIZmQk5ZGiYHLldiciSXGg5d9NNa67Ac4YcW7DKWsbsx4uRiSNW/4chuVNgAxK63FoZm4hgx4tHZckxvflLZFaKMnLHmW91zXsE0bLXdZ3lDOY3EWXKZJeS0qneArAEAm2mRb3uGFBq6Womyr8TFmJLcWmYneTlFyeu9S6AooooCi1FFBVvHxcx10lGYDodQA2v7S5dP2WPPXejasGZCQCWTloBvLKDp6wSvYxpkModQym6sAVPSCLg91B1k3mm0rtqabmoFopM1GagWikzUZqBaKTNRmoFopM1GagWikzUZqBaKL0magWikzUZqBaRtxozUjnQ9lBEwf/qz1QJ7ZH91XVUmGxKriZMxt8TBbQ+kxF/6VY+MI/O+63uoJVFRfGEfnfdb3UeMY/O+63uoJVFRPGMfnfdb3UeMY/O+63uoJdFRPGUfnfdb3UeMY/O+63uoJdIRUXxjH533W91HjKPzvut7qDCbf2bJsiV8fgUzYZjnx+FXf14iAblcAksNAQvrGw2TtqLG4dZsK+ZHtYg6g3F1YczDcRUo7QiPyvut7q89bge2FxEs2y8XxCTX4zDsjcWGJF3QhTutopXS5AIFBqxicNg+Mmksrs0nGSt5WVZXyh5XNlQDcpIHQKyGM4fPtMnD7KwzTkN8ZK10hRN3lkeWbm191r2fdUvA8AsIZONx882NcG6rMZjCh58sTMxt1Mzbq2uDmw8SBIgqINypGUUdigWFBPhFgBa1gNN9uqn1E8Yx+d91vdR4yj84/Rb3UEuionjKPzj9FvdR4yj84/Rb3UEuionjKPzvut7qPGUfnH6Le6glGqjCEJJJDa2U506CkhJNux84tzcnpqb4yj84/Rb3VWbX2jGrRSKbkOIyMjXKysqm2nM2Q9gNBZvvNNpZF1O/vNJb83NAUUW/NzRb83NAUUW/NzRb83NAUUW/NzRb83NAUUW/NzRb83NAUUW/NzRb83NAtqKbl7e80Ze3vNAtFFvzc0W/NzQFI+49lLb83NJl/NzQQGHxz/4cX+aeulqWfZsUjZnQMbAXNzoCxA+8e+uB2BhvQp7ffQdrUWrh8HsL6FPb76T4O4X0Ke330Ei1Fqj/AAdwvoE9vvo+DmF9Cnt99BItRao3wbwvoE9vvo+DWF9An3vfQSbUWqL8GcJ6BPb76PgzhPQJ9730Eq1Fqi/BnCegT73vo+DOE9Ant99BKtRaovwZwnoE+976PgzhPQJ9730Eq1Fqi/BnCegT2++j4M4T0Ce330Eq1Fqi/BnCegT2++j4MYT0Cfe99BKtRaovwYwnoE9vvo+DGE9Ant99BKtUPaegj/xoP/mSnfBjCegT2++ucvBTCNb4lVysrgrcG6MGA37ri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2" name="AutoShape 2" descr="data:image/jpeg;base64,/9j/4AAQSkZJRgABAQAAAQABAAD/2wCEAAkGBxQSEhUUEhQVFRQWGBQXFRUWFBgUFBkYFRgXFxoXFRgYHSggHRomHBgUITEhJSktLi4uGB8zODMsNygtLi0BCgoKDg0NGxAQFy4lHyU3Ny4yNzc3LjcuKzE3NywrNyw3LCwwNzg3Ljc3ODM0Ny4rNzc3Nzc3LiwrLissNDg3N//AABEIAJ0BQQMBIgACEQEDEQH/xAAcAAACAwEBAQEAAAAAAAAAAAAABQEEBgMCBwj/xABREAACAQIDAggICQgHBwUAAAABAgMAEQQSIQUxBhMiQVFTYXEUFTJSgZGS0gcWI0KTlKGz0zM1cnSCorHRQ2JjssHC4iRzlaPDxPAlNFSDhP/EABkBAQEBAQEBAAAAAAAAAAAAAAAEBQMCAf/EACURAQACAQQABQUAAAAAAAAAAAABAgMEESExEpGh4fAFMlFhgf/aAAwDAQACEQMRAD8A+qcAvzZgf1XDfdJTfEc1KOAX5swP6rhvukpvieag4UVGbv8AVRm7/VQTRUZu/wBVVp8eqNlKyk2vyIZHABJGpVTbcfVQWqKoHaq9XiPq03uVHjherxP1Wf3KBhRS/wAcL1eJ+qz+5R44Xq8T9Vn9ygYUUtO2owRdJ1zMqgth5kW7EAXZksNTXVtqxAkFmuCRpG53aHULbfegu0UufbkABJZgACSTFJYAbz5NdptoKiB3DojWAJW+rbhlW7AntFBbopd48g85vopfdo8ewec30UvuUDGiqsW0EYAqHYEXBEbnS5GummoO+pbHAfMm+gk92gs1NU/GC+ZN9Xl92vJ2mo/o5/q0x/y0F2iqPjRerxH1ab3K9w7RVmC5ZQTexeCRF0F/KZQOY0Fuiozd/qrzLJZSQCSASBY6kDdQcI8bmZlSN2yGzMAoTNa5UFmGYjntoN28EVzm2jbkqjGYmwjNgdxIdiLgR6eUL9GraVb4PQquFgCnMOLjOY6lrqCWJ5ySSSek1fyjooE4wmJGvGwsfN4lkU9gbjCR32PdXbCYgSKSAQQWVlO8MpIINu71EHnpkazWA2zGzTFRIw4wkZIpHBUARZgVUixaKS3dfnoHNFUfGq9XiPq03uV58cJ1eJ+qz+5QMKKXDbKdXifqs/uVPjhOrxP1Wf3KBhRS47YXq8R9Vn9yr8cgIBG4gEadNB6oqL/+WovQTRRRQFFFFAUUUUC/gF+bMD+q4b7pKb4jmpRwC/NmB/VcN90lN8RzUHCiiigGawJO4an0V7wCELdt7HMR0XAAHoAHpvVWZM7Kl9Dyn7UUjT0tlHaM1M7UE0VBqL0HqiovU0GS4b40q+FjQZm45JLWNrId57LZz+zWnwsORFXoAF+k859JrKbX2PjHxTTRrCQBGqZ5WWwV42a4EZ3hZBv+fTDxniUfLOuHS6SOuR3kJyFRaxC87jW/ONKCcW7SiaMyWLu0MalUdB8kHuRoSbZzv9Fc9nzyySxR4pVRkAcKpz5n5QHGMNFIXlZRcE3IY5TSqWVBhY5gzJN+UUsjgSOuaVRe1rEBhfzGYdo84naxbE4d2Xi5o8QIJEBOYxzraNnHYWcDf84g2ag3dQzW1NAqht+bJhpmG8Rvbvym1As4GztIhdtLqgI6Dmlc/Y61o6z3AZCMKpIsSI/3Yo1P2hq0NAVT2ltOLDpnmkWNeljb1DefRVu9Z/bOzsswxccQmYKqSRkBmyBr54rjR1ubgeULDeBQCcJ+NH+y4eef+tlEMffnlIv6L14jO0ZWUtHhoEBJsXeWTySNcoC8/TT7CzrIiujBkYAqw3EHnFdqBfHg5bcqUX/qx5be0zV4bZbHfiJvQIh/06Z1DUCvZHyX+znNdAeLLa5or6EEebcKRv0B5xTTNXz/AOEDhg2GAHgOJl5TWkQ8WUKfPQgMbdFxlYXBuDY4+f4YZ5Y+LTBsc3JZ+MVJSCLEKmUgP/W1HPl5qDf43aJx+IOHwx+SgJ4/EAXCyFWXi4juaQAk8+U2O9QCzXY00chkhlRRkVMjRcnKnki4bS125uc1862F8IGNWNYsJsGVY10UBpAveSYhc9JJua+p7DxkssYaeEwvpyCQfmqSfWWXXzb89BWGIxiHlQxyDpjky+jl219Fe12/GCBKHhbokQgX7GFwR23tTevLIDoRcdutAnw22UfFNEmqhbF/mmQcrIvSQtyT3CnVItuYERxrJEqqYpOMt5KkMeXmI3C5DfsCnGGmDqGG4gEdPce2gpzbUVQzEOUQkM4W6jKbNoDmIBuCQNLHoNCjKzLzHlr3Nvt+1f2hSzZ+JCNNhAHLLxzhzYqeMPGBBbXMBIl7jn571bi5OGhkBD5EjzMPnJlAcj7G/ZoLtRU1FAUUUUBRRRQFFFFAv4BfmzA/quG+6Sm+I5qUcAvzZgf1XDfdJTfEc1BwoJoqvjLtljA/KGzdAQauT3jkjtYUHOLGxxrxrkgy+SCCWKL5IVRra12/b1rlheFmHdspLxsfJEsbx5v0LjU/1d/ZWf2pKzXlN1IlKtaxKxJI0ZAvoABZj3E0Y/DCCVmcySBERo0HLbM+dSUG8scuUX3a7rmse/1C/ima14jj+qYwRtzPJ/idqu45PyXoDyW6deSp5/neg7ks21EysxnkZVBLOsshAA334rki2u4UrkxDFlMoSSKUqI8rZY1uNA99HJNhe28qAu8hpJEP6QrkFsqAWUW1F/ONxpuG7S+tQ59Zmv8AdbaP18383euKteoMOD+1DxoiLs6uLrnuJEIBIBDAMVIDanUFSOfTTSyBQSxAAFySbADpJNY3YeH8IxMcxXKIDJlN2uS6lMh3DdZiNbFVG+9mfDTH8VHGuo4yRL2FzkQhmsBqb2UWHnVtaC97YIm/aTNERfg1O14Ovi+kT+dZJ8QJ9p5xJeGFCSytyMqZHNsu/llb/oDorRbIwySxLKynl3dRmYcliSlxcWOXLpUYrg3CwbIOLZvKZfnKSCyODvRrC40v01Y5FuGh4yHDwyCzSGeRo7jNFFKkwsbeZxscZI5zpSXaScbjIcQiPM8RWLEYdc44qYMpjlc+TkBVSTlLFSCNKdeJ5sFHiJoLYqZkUCLLHhg2QmwVkWw8pzu1PPWXXH7T40O0OGidQLyKshcoA3IlzG8lyF00K8o6XFw+hYbaVy6yKUZGsQLsCpuUdSB5JF+4qw5qV8MscrYHECJgzFVQAG5DSMFUEbxvqliYGxnyzpJE0YKZYcSbShpCAS0duSCodTvyubhbkVX2thokeBIpiwfE4dXUushPFMzkM1s/J3+UbXOlBrdkKBHYCwDSgdwkYD7AKjaOJKmNFKhpGKgnW1kdyQvzjyd3bfmpO2Il8BwzRnI8hwuYlS2UTsmfQEa3a176VbxWGVMrvGS4ZERhK5sXZV3tqBexI1vbnoFK4+crZnzP/Rqt0Z2MaPdgg1ytIqBRYalju00eyMVxkdyQSGlQkW1McjRk2G48ndzXpRs3CTPmdZoxnJPJi5aKyqCNWPL5A5Xk6DkVUw2xo4JFJBBT+keQ8aVICWBjRbrmMRJuToL0DPExHCOZYxfDsbyxKpJRmJvMgHNcjMtulum7qKQMAykEEAgjUEHUEUu2Ix+UBcuMwKsd1ii+TfXLmDWuSe0i1Ldp4N8PHIYXyQhWfLvyFQWKpuyq3eba6a3AP5sWimzMoPMt+V6BvqvJtRAbAOx7EYD1tYfbSlsSq6Ro736qMkHvc2T1tXqJ52/oAo/tJgG9SK4+2gYHajc0L+lox/BjXnxo/Ut6JE/xIrgYZvNjH7bH/IKjiZuiI/tuP8poLQ2t50Uo9hvsRya7rtOK1y2UdLqyD05gKUy+ELuhRh/Vn5XoDIo+2uEe0yDaSGeI/wBaPOvtxFlHpIoNNHIGAKkEHcQbj0EV7r57iNqKMRkicqZJLK0Z0KqgzqFXe4fMbncd/RWnE2ImFkXiVt5b6ueghf49N9Dz0F/aU0QRlmK5WVgVY71tZtN5FiaXcFJ2MWRsxy3yuyMudczAHUC5OXMbeeKt4TY0anM15HNiWfXUbrDdpzbz2nfV6RLgi5FwRcaH0GgzHGxpE+LiVFnmlyrJkBecLNkijzWvldFAB+aGzc1NtkoEaWEeSjBlHMFlu2QHsYPpzKV7Kx+xZ5Zdl4SchFSFUYIpaJ7Rq8AF1uBa4a9rHLbLY2rZ7C2e0EQWR+Mk1Mkhvd23Zmvz5Qo5hydABoA84MEAo2+M5b9K2BVvURftBrvXPGplkV72DfJv0dKHvvde3OOgV1oIooooCiiigKKKKBfwC/NmB/VcN90lN8RzUo4BfmzA/quG+6Sm+I5qDhXLZyFmeUnS+SO3mobMe8vm7wqV4xslgFBIaQ5FtvBIJJHcoZvRS7hhtSfA4MyYTDCcxgDi8xBVALZgoUl7aXAI0ub6UFfaq8VOwe2SU5ozuGYjlIe0kFh03I5hdPjVcFFaXIVuscz/AJNk1KRTONVZSzhWIIIOt2NfL5/hfxuJOSY4WJDe58Hdx3WLMSKeYL4Q4YY1V8WmINjdWw80O/cFks5sN3KUk9IrFzaTJTLa9I3i3cfn0VUyVmsRPcH200kigxEcioHHFypxchkW8jWZlbi1AbMGfRbXN+mtdsjYJfI+IcZsnkI5zcoXN3spXm0QLu1Jr4Zwh4awOwigjMUDlOPeOSRnyBgSkKOEVDa+4a5ua5rhwsxWzkEL7InxnhF/lGZnBsR5WbQ57+bobmqtNpaxHivX2eMmSeol+osNAqKFRQqqAAqiwAGgAA5rViOFsnhGMWIXKQqC1rA53Km2p6Ww59dUfgdx+1JY5DtANxNl4l5VyTE8/MCUtrc635zVvg9h1xmMnkcB4s5srC4JWxBIO8Wkjt2oeir4jZwbBMdYWETgDQAcXuH7devGP9m/rj9+uZ4P4X/48XsL/KvPxdwv/wAeH6Nf5V9Hbxj/AGUnrj9+jxj/AGUnrj9+qmK4PYUIxGHhuASPkwdbdFJsVsLDQrHIsccgeWBGDKhQiZ1jzLZdLZgRbQ27b0DeaOBzmbCBj0skBPrLVnOGeM+Uw+VGQRR4uQDk/MhNgoUncQPXWm+LODO/CwfRL/Kk+0Nhwx4qMxRpGBC8ZCKFvx8+HW5AGtgp9dA62xggcMEABCNBlB0HyckbDUXI8kajUb65YtsoVWEo5cFrnjUuJU+dqwP6Vr+ummNgzoVva40PQeY69tqxsO2tpQIRtDBrINfl8CTKBbW7QNZ7dq33bqB5s2BWBui5kedVkRrSBRK4sSLML23XI3VT2w3GsVkAK8VIpQjMLExEiVvJubeRrpvvfT3sLb+AxptBIjSqzNkYGOdTmJY5GAcC971m+G/DHD4KOBWZeNeB2WIDQFjEwaTKOShKvuBJ1sDQbTYuYPiA7F2EoFza9uJia1huF2OnbV3aC5opAN5Rx61Nfm740nFYvPLLIqFmdCkrJOz5SMzcUOSALfJgiwCi7WJP1ngLwleWNc0rSRkiMPNYNxhVmtHJlQutsnlRhuVfMeTmDaK1wD06+uiuWDHyaX35V/gKMTiVjF2vruCqXY9NlUEmw10FB1oqrh9pQubLIhbzSbOO9Dyh6qtCgKmoooM+MMU2msmhWSIqdNVPnX5rlUXTzq1grM8Ic6NHInlctekaATLcd8OX9v01OC4RS8oSwk5b8qKzErzOEvcqQVNxuzDTWg01UNs48RJuZme6RqilnZ8rEAAdgJudABRgNsQzeQ4J15J0bTfYHfbso2lsiCf8rEkhCsoLKCQG3hTvF+ygyGBxoXZRTi5VQK6B2TKMwJurKTnWz3QllADdmtblMQpUMGBBAINxYg6g1jJvgwwzKU8IxqofmLiTltvtqCT6TS4fAps/rMXbo48W/uUH0DFKkilCw5W6xGYEagjtBAPoqthZcyg8+oYdDKbEesGsfg/ge2fG4dTicy3sfCGUi4sbMgBGhPPWqhw4gcRrfKyrlZmLMXjUKczHUsUCG/PlY0FuiiigKKKKAooooF/AL82YH9Vw33SU3xHNSjgF+bMD+q4b7pKYbUlKpdbZzyUvuzNot+y9qDlggXlZyOSl0Q85P9Ie64Vf2WpjauODw4jRVBJygC53k87HtJufTXegX7Q2HhsR+Xw8Mut/lIkk16RmB1pevAjZw18Awnpw8Z+wrWgooFicHsIrKy4XDhlFlYQxgqOhTl0HdV6PDIvkoq9ygfwrrRQKOFOM4nCytcA5coN7auQtx2i5PorN8CsfDDEWbOC2UC0Ur8kXc3KKRfjJJefcFrcSwq2jAEdBAI+2uDYKIC5jjt+gv8qDhhNsxSkKmfW9i0MqLpqeU6gX7L0xrH8FtrpJnc5I40aXU2jW8shKAXsLiNAT+ka0eH2mjqGXNkO5yjBSOkXF7dtrUFThHtHioyFbK7A8rnSNbcZKBvOVToADdig565S8GYWVEAMcSNnVI7RWcqylwyAMGuxa975tb77xwmVWjBDoshBy5rkNG1hKhK8pUKkcvcpynmseOA2viHWEGPDpxkZfPxsjgZAuYhOLW45Q3uO876C7sHaDSLlfy1Ckm4N1e+Vjbc3JYEdKm2hFLMe2bH215IwiDvMk0zfuxJ6qv8FNnrFBnGrTs2IdiLEtMeMtY7lXNlA5gANd5S7Kk4zaMx82Zv8AkYdYzb0zrQbWotU0UCfb3BvD4xbTxIxG58imRe1WIJHo6KxOL+DDionjhbwhZHDOMSsLy3C5AeOZMxCjcoK2uddTf6dUM1qD4Fsz4JPBnabHMBh4jnzHK1wMoVWjBa7EkjLqCSu/VT9Z2TsFXTPPGFYgCJFJUwxi9lDKb5zclyDre2oFGCJx0qzm/g0ZPELbSVrEGZgeYXIUdmborSAUCbE4aWGNRCytYogEi30JCg3QjcD0a2tpe9ddjvExYq+aXTjMwKyL0KY21RegWsb31JJNja5IiJG9Sj+hHVz9gNdsRhUk0dVbvAPqvuoOjoraMAR0EX/jVOfZcB1McYtrmACMLc+ZbEeuoGywv5OSVOzPnXutIGsO61csWeMcYd72KiRmAsHVWs0Y1uPmX6Q1umwZ/CvO06rhpCI5ImltiA8xRAyCNzmcODLeWwLaBBoCGFNppsTEpaSOF0UEs0cpQ2AJJySLYD9s1z2BjSUErIzHEhZlkVQFKsgZIwubOCsemo1KsdL2rttbELiAmHFzx3KkGUi0KEZ84YaBjaOx1OZug2DhsqV8bCkoKRxsQcoBeUMjaoxayq6spVhlbUHWr+yNhRYe2UMza8t2zEX35eZR+iBuHQKp8FMXxkmN0sq4p1XttFFcjsLZj23vz1oaChtHZEMw5aDNzOvJkHc66+jdS5tlYiGxw8udRvjksL/okAqvcFF+c1oKKDPpt10dI54nVnICkLpc6AFgTHvtue+vk2Bs9je/8joaU8KYCYM4/oyHP6Fikh05xGzkdoFX9m4njY1fpGo6GGjD0MCPRQWqp7TiYoSgu62ZR0kfNud1xcX7auVBoKMbhgCNxAI7iLivVV8KhRnjJuAS6dOVyTb0NmA7MtWKAooooCiiigX8AvzZgf1XDfdJV0gSz9Ih9XGOP7yof+bSvghPk2Tg2sWthMNZRvY8UllHaTYemneAgKIAbZjdmtuzMbt9pNBZFFFFAUUUUBQaKr7QxQiieRtyKWt02F7d53UHM7Sj6TpporH+A7DSrhNtyNMNMcxuUKjkONX5N725r3qhwTbwpQ0qH5NMmpGV2Zjd1CndZFtfUBj06vp9g4dwVeFGU6EEXB7waDJ7Bwcca4YTixdcTIz2NklDwjfbk2AZQx00t84A6Dwx2VmZVR1BI5bhgM1wGjUX5l3XB5jRwj2fOY0ODaNZY7gLICY5IyOVCxGq3IQ5hqCo6TWQwu1UJWCUSbMnUMixYlzLhZFYjMkMuYAnUWCsLaclgLUDzZWH48Hiw+HVieMUKkc5bU3m3MoN/ICqeVe4vXHhNL4Ph2kTJxcGFxEK8UTlUyLGEuDcBRxYHlEjN6ab8XIqjMhEpcs1nDiQFCps7KoAsFNioHI3c9KtvLPO0WGXGRwSMxLxRKssoQKSGOf5oIUHk2OYbjvDZQgWGW1ua263NbsrJ8EIA0ssw+dLizfpzyxx39WGpLHwFxuGXNHtrEiKJScjRK5si7gWYi2nOpp9wDQrEik5iIIWZt12ked20G7eD6aDV0UUUEE1ltpTHHSnCxkjDr/7mVCeUefDqw5zcXtewve3PqTSebg+qkth24hySTlF0Ynz0uL824jdQNoYgoCqAAAAABYADQADor3SVsbPFpJFxi9ZEc1v0ktm9kGrOG23C5K5srjUo3JYDpIoOu18I0sMkaPxbOpUPlD2vv5LaHS4t21gb4/ZjhVSSbCgOSLvih5QyLGfysNlJHLzpZRqNTX0dJAwupBHSDceuvVBktl/CDhJdDJGDyRdZBJqxCgFNJUNyBy0XU2uaYR7awssiyx4iKQxpIuSNxI/LMbeQpLX5K6WvrRtvgbgsWS0+HjZ+sAyS9+dbNcd9Y7hB8Fs0hibDY5kaAAQmSMNKgGoUTRlWI0TygxGUWI1uGp2exGHwrAHLDIysACSFQTYfcOZbqT2LTBsQjI02F4qWRgqB0KsDZjlzuvzFLu1r6Xa2pr5wF2vh0WOYyRcSuIl43CxriY8TMziRVdcudAxMlxYC7XuNAGXCb4RIThWXZ922hPlijhETJOjtvZ1YaZRmIvpe3NQaXgPiUdcQUcNlnaNt2a8CRw3YDcW4vOOxwa01ZngPwfXZuBSN2GexkxEhNryNYsSx5hooPQopu21o7Apmkvu4tS4P7Q5I9JFBfopdDtqFvnBWF7qxGYFdWBAJvbsuNaqybfzf+3iea+4jkof2joNfOt2XoG86gghtx0Pp0t9tI+CeINpIn0kRuV2m5QsP0ihf/7AeevQ2ZPPfwmQBCPyMV1F+YtJ5RtvsLa9NLdkwT4fGFZzxisPk5wMufMoBSUDdIoii13EMbc9BsKKgVNAt2uoUpNu4s2Y9Mb2DX6ADke/9TtNdqsyxBgVYAgggg7iDoRSzAGylCSWjOQk7yBqpPTdSpv30FmiiigKKKKBDwJBfBbPUHkphMK79pMShF7vKbvVa1dfP/gxxEnizDMGS7RrqYyTZAI1GjjcqKPRWpOKm8+P6JvxKBvRSfwqbz4/oW/FqDiZ/Pj+hb8Wgc0Um8Jn8+L6FvxaPCZ+si+hb8Wgc1l/hBx/F4UqBdpGAVRvOXlWA57kKvewq/4TP58f0Lfi1mduB5sbh45GBsucFUKhcpdrkZm+ckf2Cg0nBHAmLDJmILNYkjdYAKn7ip6b07rP7MxEnERWZQOLjtyL/NH9arHhMvnr9H/qoHFUtr7JhxUZixEaSxnergEX6R0HtGtVPCZfPX6P/VUeETeev0f+qgyeL4EY6H5PZ+PZMOdBHMTIYVIa/FNbOeYAZhYE7+Zrsv4PMNFZpTJPIAwzM3FLZyC4McGRWzEAnMCTYXJsKb+ETeev0f8Aqo8Im6xfo/8AVQTwol4vBzkaWjIHZm5P+NVOBULKkmYagwIO5MNBe/7ZkqlwsaV8LIpcENxakCOxOeRF35u2r2zJJEDqpS3Gzb0Yny2t87osPRQaKilHhc3TH7De/R4XN0x/Rt79A3opR4XN0x/Rt79cJNrSqSNDbflw0zjdfepI56B9VbG4COa3GIr21BIBIPSp3g9opMduSdDfU8RXnx+/Q31LE0HpcIqSuFBFshBzMW1W1sxOa2h0vVgu3M7r23Df3waS8csszySidTaNVaOHFx3AzE5lGhsWtrXaWbzJsQP0sHJIPuwftoGoxEoGkgPayA/3Ste1xkvPxZ/ZYf5jWeGLxAP5RHHbs/FxH1gt/CvXjSfq0P8A9eLX/tzQaDw2ToT1N/Oqsys8iyMsGdL5HMOZ1uLHKxa4uCRSnxrP1KerFn/tag7QxB3BF/8AzYx/+mtBa23jC8MqcazNkccXFGJGzWNjkjVpLg23dFWPDoZjZ3jy5Yw0UrZQr3fjFaM738nQjoPPr34JX8GXdfPOGshjBYTSAtlbVdRuOo591GK2fHJIfkzn8psjFVa4ygybgSQgBHK0UXvYUCjwiOadQ6tPHh75/wDZSkMTNlVGVX1fTjCWXMANdBWnk2lAiqTJGFIJTlLygLA5B87UqNOkdNV9m7OaM3uqrzRrcgdgOigdyDvNYyVYpJ5kKynKxYniJZEMcozxxqYrEKDJOSt9WAvcWoNpsvhBBiHZImJZACVZGRrE2uVYAjXpA9VMXjBFiBzfZrWQ2biVwyCOCMRINyps7EKO/Tee2rfjyTpf6hiP50GmAqay/j2Tzn+oYj+dHjyXzn/4fiP50GopVjgI5Ue2klonPaLtHfoFy697qKV+PZPOf/h+I/nVXam2JWhkCly2Ulf/AE/EeUNVtc77gUGmorlhcQJFDLexuNVKm4JBurAEag7660BRRRQYv4PcBiU2ZhAqQsDCjgmZ1NpOWLgRHWzdNPJI8YP6LD/WH/BrvwD/ADZgf1XDfdJTjEc1BnD4Z1OG+sP+DXknG9ThvrMn4NPqKBBfHdThvrMn4NF8d1OG+syfg0/ooEF8b1OG+syfg1OA2fMZ3nmWJX4oRRqkjOoGZnYklFNySnN8yn1FAiwcGKSNE4uAlVVSePbXKAOq7K9nwvqYPrD/AINOqKBJfF9Th/rL/g1F8Z1OH+sv+DTyigRXxnU4f6y/4NF8Z1OH+sv+DT2igQPDinyrJFAqZ4mYrOzsAkiPopiF/J6RVnweZS2RYmBd2BaRlPKJa1gh3X6abUUCkrierg+nf8Koy4nq4Pp3/CpvRQJj4V1UH1h/waZ7CZij5wobjGBCsWXQLuJA5uyukn+I/jXjYjXEp/tpB7Nl/wAKBlRRRQQBU0UUBRRRQFRU1BoE3BY3he2v+04/7MXPXqCcpNIrEBVucxNtHsyfvNOunmilPBDayiTE4Y6OmJxDWsVNppnkBZSbi+bytAbjzlzOtp7LWVg5DNYWMYYhHAJtnW4DZbsQDpqb81grT8JowXEYMnFi8hFlVLG1nLbmv83yuyluAlkixEk0i5I3RLoDyRHGXbjgXs11aUh7qvJ4si9iK8Ng+Ks13fJy4WFkvE55WHJYgR81rFSbJe5Vr9TtBMyxouZwwZYolN4/961swBF/KVAQbXtrQawUWpVwdJyyLoFV7IALAAojlQATYBmYAX0FgNBTagLVFqmigKKKKBZkKysPmvy17GWyuO48hu8tXajasN0zDyozxi23nKDdf2lLL6aiNwwBU3BAIPSDqDQTRRRQL+AX5swP6rhvukpviOak3ANh4swP6rhvukpxiGGlBxoqMwozCgmiozCjMKCaKjMKMwoJoqMwozCgmiozCjMKCaKjMKMwoJoqMwozCgmiozCjMKCJObvFcuD3kSf7/EfeMK6Ow076r7ExkYjYF1B43E3BIB/LyUDiiq3h8XWJ7Qo8YRdYntCgs0VV8YxdYntCjxjF1ie0KC1RVXxjF1ie0KPGMXWJ7QoLVFVfGMXWJ7Qo8YxdYntCgzvDTgs2IKYnCsI8bBfinI5EinfDOPnI27sJuK7cDeFiY1GRlMOKh5OIwznlxsNCR5yHmannjGLrE9oVi+GnBlMVNHi8HikwuNi0EoItIhFssndzEg84IPMGg2hhY5JFM7EImdgufi0J4ywLZbFtPmk2N9QTSnbHDzA4ImFSDLcKsESgOZG8lcg1Um41YAa8+6lMmxsZjCpxm0lw8eoeHCOLuDbQSZVKDf52h31oODvB3ZuBscOkKva3Gkh5Tffd211oLfAiR2wiPLC8DtctFJ5a25Ivz7gN4B7BT+qo2hF1ie0KPGMXWJ7QoLVFVfGMXWJ7Qo8YxdYntCgtUVV8YxdYntCjxjF1ie0KCyRSjBAIzwjTIcyg+ZJdhbsDZ1tzZRV7xjF1ie0KWbU2hErxyB0JzCJrHlZZSALAb7OE9BNAwoqPSKmgXcA/zZgf1XDfdJTjEc1J+Aa/+mYH9Vw3P/ZJTfELu3+s0HGiot3+s1Nu/wBZoCii3f6zRbv9ZoCii3f6zRbv9ZoCii3f6zRbv9ZoCii3f6zRbv8AWaAoot3+s1Fu/wBZoJoqLd/rNTbv9ZoCii3f6zRbv9ZoIbm7/wCdLsGDlP8AvJvvXpjl/wDLmqJ2PCb3S9yxPKbexJPP0k0HTXto17a4HYGH6se0/vVHxew3VD2n96gsa9tGvbVf4vYbqh7T+9UfF7DdV++/vUFnXto17arfF7DdV++/vVHxcw3Vfvv71Ba17aNe2qvxbw3Vfvv71Hxbw3Vfvv71Ba17aLHtqr8W8N1X77+9UfFrC9UPbf3qC3Y9tFj21U+LWF6oe2/vUfFnC9UPbf3qC3Y9tFj21U+LOF6oe2/vUfFnC9UPbf3qC3r20a9tVPizheqHtv71HxZwvVD2396gt2PbRr21U+LOF6oe2/vUfFnC9UPbf3qC3Y9tVNokgR7/AMtB9sq0fFnC9UPbf3q8S8FsKcvydiro4Id73Rgw3ndcUDm3/lqKip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4" name="AutoShape 4" descr="data:image/jpeg;base64,/9j/4AAQSkZJRgABAQAAAQABAAD/2wCEAAkGBxQSEhUUEhQVFRQWGBQXFRUWFBgUFBkYFRgXFxoXFRgYHSggHRomHBgUITEhJSktLi4uGB8zODMsNygtLi0BCgoKDg0NGxAQFy4lHyU3Ny4yNzc3LjcuKzE3NywrNyw3LCwwNzg3Ljc3ODM0Ny4rNzc3Nzc3LiwrLissNDg3N//AABEIAJ0BQQMBIgACEQEDEQH/xAAcAAACAwEBAQEAAAAAAAAAAAAABQEEBgMCBwj/xABREAACAQIDAggICQgHBwUAAAABAgMAEQQSIQUxBhMiQVFTYXEUFTJSgZGS0gcWI0KTlKGz0zM1cnSCorHRQ2JjssHC4iRzlaPDxPAlNFSDhP/EABkBAQEBAQEBAAAAAAAAAAAAAAAEBQMCAf/EACURAQACAQQABQUAAAAAAAAAAAABAgMEESExEpGh4fAFMlFhgf/aAAwDAQACEQMRAD8A+qcAvzZgf1XDfdJTfEc1KOAX5swP6rhvukpvieag4UVGbv8AVRm7/VQTRUZu/wBVVp8eqNlKyk2vyIZHABJGpVTbcfVQWqKoHaq9XiPq03uVHjherxP1Wf3KBhRS/wAcL1eJ+qz+5R44Xq8T9Vn9ygYUUtO2owRdJ1zMqgth5kW7EAXZksNTXVtqxAkFmuCRpG53aHULbfegu0UufbkABJZgACSTFJYAbz5NdptoKiB3DojWAJW+rbhlW7AntFBbopd48g85vopfdo8ewec30UvuUDGiqsW0EYAqHYEXBEbnS5GummoO+pbHAfMm+gk92gs1NU/GC+ZN9Xl92vJ2mo/o5/q0x/y0F2iqPjRerxH1ab3K9w7RVmC5ZQTexeCRF0F/KZQOY0Fuiozd/qrzLJZSQCSASBY6kDdQcI8bmZlSN2yGzMAoTNa5UFmGYjntoN28EVzm2jbkqjGYmwjNgdxIdiLgR6eUL9GraVb4PQquFgCnMOLjOY6lrqCWJ5ySSSek1fyjooE4wmJGvGwsfN4lkU9gbjCR32PdXbCYgSKSAQQWVlO8MpIINu71EHnpkazWA2zGzTFRIw4wkZIpHBUARZgVUixaKS3dfnoHNFUfGq9XiPq03uV58cJ1eJ+qz+5QMKKXDbKdXifqs/uVPjhOrxP1Wf3KBhRS47YXq8R9Vn9yr8cgIBG4gEadNB6oqL/+WovQTRRRQFFFFAUUUUC/gF+bMD+q4b7pKb4jmpRwC/NmB/VcN90lN8RzUHCiiigGawJO4an0V7wCELdt7HMR0XAAHoAHpvVWZM7Kl9Dyn7UUjT0tlHaM1M7UE0VBqL0HqiovU0GS4b40q+FjQZm45JLWNrId57LZz+zWnwsORFXoAF+k859JrKbX2PjHxTTRrCQBGqZ5WWwV42a4EZ3hZBv+fTDxniUfLOuHS6SOuR3kJyFRaxC87jW/ONKCcW7SiaMyWLu0MalUdB8kHuRoSbZzv9Fc9nzyySxR4pVRkAcKpz5n5QHGMNFIXlZRcE3IY5TSqWVBhY5gzJN+UUsjgSOuaVRe1rEBhfzGYdo84naxbE4d2Xi5o8QIJEBOYxzraNnHYWcDf84g2ag3dQzW1NAqht+bJhpmG8Rvbvym1As4GztIhdtLqgI6Dmlc/Y61o6z3AZCMKpIsSI/3Yo1P2hq0NAVT2ltOLDpnmkWNeljb1DefRVu9Z/bOzsswxccQmYKqSRkBmyBr54rjR1ubgeULDeBQCcJ+NH+y4eef+tlEMffnlIv6L14jO0ZWUtHhoEBJsXeWTySNcoC8/TT7CzrIiujBkYAqw3EHnFdqBfHg5bcqUX/qx5be0zV4bZbHfiJvQIh/06Z1DUCvZHyX+znNdAeLLa5or6EEebcKRv0B5xTTNXz/AOEDhg2GAHgOJl5TWkQ8WUKfPQgMbdFxlYXBuDY4+f4YZ5Y+LTBsc3JZ+MVJSCLEKmUgP/W1HPl5qDf43aJx+IOHwx+SgJ4/EAXCyFWXi4juaQAk8+U2O9QCzXY00chkhlRRkVMjRcnKnki4bS125uc1862F8IGNWNYsJsGVY10UBpAveSYhc9JJua+p7DxkssYaeEwvpyCQfmqSfWWXXzb89BWGIxiHlQxyDpjky+jl219Fe12/GCBKHhbokQgX7GFwR23tTevLIDoRcdutAnw22UfFNEmqhbF/mmQcrIvSQtyT3CnVItuYERxrJEqqYpOMt5KkMeXmI3C5DfsCnGGmDqGG4gEdPce2gpzbUVQzEOUQkM4W6jKbNoDmIBuCQNLHoNCjKzLzHlr3Nvt+1f2hSzZ+JCNNhAHLLxzhzYqeMPGBBbXMBIl7jn571bi5OGhkBD5EjzMPnJlAcj7G/ZoLtRU1FAUUUUBRRRQFFFFAv4BfmzA/quG+6Sm+I5qUcAvzZgf1XDfdJTfEc1BwoJoqvjLtljA/KGzdAQauT3jkjtYUHOLGxxrxrkgy+SCCWKL5IVRra12/b1rlheFmHdspLxsfJEsbx5v0LjU/1d/ZWf2pKzXlN1IlKtaxKxJI0ZAvoABZj3E0Y/DCCVmcySBERo0HLbM+dSUG8scuUX3a7rmse/1C/ima14jj+qYwRtzPJ/idqu45PyXoDyW6deSp5/neg7ks21EysxnkZVBLOsshAA334rki2u4UrkxDFlMoSSKUqI8rZY1uNA99HJNhe28qAu8hpJEP6QrkFsqAWUW1F/ONxpuG7S+tQ59Zmv8AdbaP18383euKteoMOD+1DxoiLs6uLrnuJEIBIBDAMVIDanUFSOfTTSyBQSxAAFySbADpJNY3YeH8IxMcxXKIDJlN2uS6lMh3DdZiNbFVG+9mfDTH8VHGuo4yRL2FzkQhmsBqb2UWHnVtaC97YIm/aTNERfg1O14Ovi+kT+dZJ8QJ9p5xJeGFCSytyMqZHNsu/llb/oDorRbIwySxLKynl3dRmYcliSlxcWOXLpUYrg3CwbIOLZvKZfnKSCyODvRrC40v01Y5FuGh4yHDwyCzSGeRo7jNFFKkwsbeZxscZI5zpSXaScbjIcQiPM8RWLEYdc44qYMpjlc+TkBVSTlLFSCNKdeJ5sFHiJoLYqZkUCLLHhg2QmwVkWw8pzu1PPWXXH7T40O0OGidQLyKshcoA3IlzG8lyF00K8o6XFw+hYbaVy6yKUZGsQLsCpuUdSB5JF+4qw5qV8MscrYHECJgzFVQAG5DSMFUEbxvqliYGxnyzpJE0YKZYcSbShpCAS0duSCodTvyubhbkVX2thokeBIpiwfE4dXUushPFMzkM1s/J3+UbXOlBrdkKBHYCwDSgdwkYD7AKjaOJKmNFKhpGKgnW1kdyQvzjyd3bfmpO2Il8BwzRnI8hwuYlS2UTsmfQEa3a176VbxWGVMrvGS4ZERhK5sXZV3tqBexI1vbnoFK4+crZnzP/Rqt0Z2MaPdgg1ytIqBRYalju00eyMVxkdyQSGlQkW1McjRk2G48ndzXpRs3CTPmdZoxnJPJi5aKyqCNWPL5A5Xk6DkVUw2xo4JFJBBT+keQ8aVICWBjRbrmMRJuToL0DPExHCOZYxfDsbyxKpJRmJvMgHNcjMtulum7qKQMAykEEAgjUEHUEUu2Ix+UBcuMwKsd1ii+TfXLmDWuSe0i1Ldp4N8PHIYXyQhWfLvyFQWKpuyq3eba6a3AP5sWimzMoPMt+V6BvqvJtRAbAOx7EYD1tYfbSlsSq6Ro736qMkHvc2T1tXqJ52/oAo/tJgG9SK4+2gYHajc0L+lox/BjXnxo/Ut6JE/xIrgYZvNjH7bH/IKjiZuiI/tuP8poLQ2t50Uo9hvsRya7rtOK1y2UdLqyD05gKUy+ELuhRh/Vn5XoDIo+2uEe0yDaSGeI/wBaPOvtxFlHpIoNNHIGAKkEHcQbj0EV7r57iNqKMRkicqZJLK0Z0KqgzqFXe4fMbncd/RWnE2ImFkXiVt5b6ueghf49N9Dz0F/aU0QRlmK5WVgVY71tZtN5FiaXcFJ2MWRsxy3yuyMudczAHUC5OXMbeeKt4TY0anM15HNiWfXUbrDdpzbz2nfV6RLgi5FwRcaH0GgzHGxpE+LiVFnmlyrJkBecLNkijzWvldFAB+aGzc1NtkoEaWEeSjBlHMFlu2QHsYPpzKV7Kx+xZ5Zdl4SchFSFUYIpaJ7Rq8AF1uBa4a9rHLbLY2rZ7C2e0EQWR+Mk1Mkhvd23Zmvz5Qo5hydABoA84MEAo2+M5b9K2BVvURftBrvXPGplkV72DfJv0dKHvvde3OOgV1oIooooCiiigKKKKBfwC/NmB/VcN90lN8RzUo4BfmzA/quG+6Sm+I5qDhXLZyFmeUnS+SO3mobMe8vm7wqV4xslgFBIaQ5FtvBIJJHcoZvRS7hhtSfA4MyYTDCcxgDi8xBVALZgoUl7aXAI0ub6UFfaq8VOwe2SU5ozuGYjlIe0kFh03I5hdPjVcFFaXIVuscz/AJNk1KRTONVZSzhWIIIOt2NfL5/hfxuJOSY4WJDe58Hdx3WLMSKeYL4Q4YY1V8WmINjdWw80O/cFks5sN3KUk9IrFzaTJTLa9I3i3cfn0VUyVmsRPcH200kigxEcioHHFypxchkW8jWZlbi1AbMGfRbXN+mtdsjYJfI+IcZsnkI5zcoXN3spXm0QLu1Jr4Zwh4awOwigjMUDlOPeOSRnyBgSkKOEVDa+4a5ua5rhwsxWzkEL7InxnhF/lGZnBsR5WbQ57+bobmqtNpaxHivX2eMmSeol+osNAqKFRQqqAAqiwAGgAA5rViOFsnhGMWIXKQqC1rA53Km2p6Ww59dUfgdx+1JY5DtANxNl4l5VyTE8/MCUtrc635zVvg9h1xmMnkcB4s5srC4JWxBIO8Wkjt2oeir4jZwbBMdYWETgDQAcXuH7devGP9m/rj9+uZ4P4X/48XsL/KvPxdwv/wAeH6Nf5V9Hbxj/AGUnrj9+jxj/AGUnrj9+qmK4PYUIxGHhuASPkwdbdFJsVsLDQrHIsccgeWBGDKhQiZ1jzLZdLZgRbQ27b0DeaOBzmbCBj0skBPrLVnOGeM+Uw+VGQRR4uQDk/MhNgoUncQPXWm+LODO/CwfRL/Kk+0Nhwx4qMxRpGBC8ZCKFvx8+HW5AGtgp9dA62xggcMEABCNBlB0HyckbDUXI8kajUb65YtsoVWEo5cFrnjUuJU+dqwP6Vr+ummNgzoVva40PQeY69tqxsO2tpQIRtDBrINfl8CTKBbW7QNZ7dq33bqB5s2BWBui5kedVkRrSBRK4sSLML23XI3VT2w3GsVkAK8VIpQjMLExEiVvJubeRrpvvfT3sLb+AxptBIjSqzNkYGOdTmJY5GAcC971m+G/DHD4KOBWZeNeB2WIDQFjEwaTKOShKvuBJ1sDQbTYuYPiA7F2EoFza9uJia1huF2OnbV3aC5opAN5Rx61Nfm740nFYvPLLIqFmdCkrJOz5SMzcUOSALfJgiwCi7WJP1ngLwleWNc0rSRkiMPNYNxhVmtHJlQutsnlRhuVfMeTmDaK1wD06+uiuWDHyaX35V/gKMTiVjF2vruCqXY9NlUEmw10FB1oqrh9pQubLIhbzSbOO9Dyh6qtCgKmoooM+MMU2msmhWSIqdNVPnX5rlUXTzq1grM8Ic6NHInlctekaATLcd8OX9v01OC4RS8oSwk5b8qKzErzOEvcqQVNxuzDTWg01UNs48RJuZme6RqilnZ8rEAAdgJudABRgNsQzeQ4J15J0bTfYHfbso2lsiCf8rEkhCsoLKCQG3hTvF+ygyGBxoXZRTi5VQK6B2TKMwJurKTnWz3QllADdmtblMQpUMGBBAINxYg6g1jJvgwwzKU8IxqofmLiTltvtqCT6TS4fAps/rMXbo48W/uUH0DFKkilCw5W6xGYEagjtBAPoqthZcyg8+oYdDKbEesGsfg/ge2fG4dTicy3sfCGUi4sbMgBGhPPWqhw4gcRrfKyrlZmLMXjUKczHUsUCG/PlY0FuiiigKKKKAooooF/AL82YH9Vw33SU3xHNSjgF+bMD+q4b7pKYbUlKpdbZzyUvuzNot+y9qDlggXlZyOSl0Q85P9Ie64Vf2WpjauODw4jRVBJygC53k87HtJufTXegX7Q2HhsR+Xw8Mut/lIkk16RmB1pevAjZw18Awnpw8Z+wrWgooFicHsIrKy4XDhlFlYQxgqOhTl0HdV6PDIvkoq9ygfwrrRQKOFOM4nCytcA5coN7auQtx2i5PorN8CsfDDEWbOC2UC0Ur8kXc3KKRfjJJefcFrcSwq2jAEdBAI+2uDYKIC5jjt+gv8qDhhNsxSkKmfW9i0MqLpqeU6gX7L0xrH8FtrpJnc5I40aXU2jW8shKAXsLiNAT+ka0eH2mjqGXNkO5yjBSOkXF7dtrUFThHtHioyFbK7A8rnSNbcZKBvOVToADdig565S8GYWVEAMcSNnVI7RWcqylwyAMGuxa975tb77xwmVWjBDoshBy5rkNG1hKhK8pUKkcvcpynmseOA2viHWEGPDpxkZfPxsjgZAuYhOLW45Q3uO876C7sHaDSLlfy1Ckm4N1e+Vjbc3JYEdKm2hFLMe2bH215IwiDvMk0zfuxJ6qv8FNnrFBnGrTs2IdiLEtMeMtY7lXNlA5gANd5S7Kk4zaMx82Zv8AkYdYzb0zrQbWotU0UCfb3BvD4xbTxIxG58imRe1WIJHo6KxOL+DDionjhbwhZHDOMSsLy3C5AeOZMxCjcoK2uddTf6dUM1qD4Fsz4JPBnabHMBh4jnzHK1wMoVWjBa7EkjLqCSu/VT9Z2TsFXTPPGFYgCJFJUwxi9lDKb5zclyDre2oFGCJx0qzm/g0ZPELbSVrEGZgeYXIUdmborSAUCbE4aWGNRCytYogEi30JCg3QjcD0a2tpe9ddjvExYq+aXTjMwKyL0KY21RegWsb31JJNja5IiJG9Sj+hHVz9gNdsRhUk0dVbvAPqvuoOjoraMAR0EX/jVOfZcB1McYtrmACMLc+ZbEeuoGywv5OSVOzPnXutIGsO61csWeMcYd72KiRmAsHVWs0Y1uPmX6Q1umwZ/CvO06rhpCI5ImltiA8xRAyCNzmcODLeWwLaBBoCGFNppsTEpaSOF0UEs0cpQ2AJJySLYD9s1z2BjSUErIzHEhZlkVQFKsgZIwubOCsemo1KsdL2rttbELiAmHFzx3KkGUi0KEZ84YaBjaOx1OZug2DhsqV8bCkoKRxsQcoBeUMjaoxayq6spVhlbUHWr+yNhRYe2UMza8t2zEX35eZR+iBuHQKp8FMXxkmN0sq4p1XttFFcjsLZj23vz1oaChtHZEMw5aDNzOvJkHc66+jdS5tlYiGxw8udRvjksL/okAqvcFF+c1oKKDPpt10dI54nVnICkLpc6AFgTHvtue+vk2Bs9je/8joaU8KYCYM4/oyHP6Fikh05xGzkdoFX9m4njY1fpGo6GGjD0MCPRQWqp7TiYoSgu62ZR0kfNud1xcX7auVBoKMbhgCNxAI7iLivVV8KhRnjJuAS6dOVyTb0NmA7MtWKAooooCiiigX8AvzZgf1XDfdJV0gSz9Ih9XGOP7yof+bSvghPk2Tg2sWthMNZRvY8UllHaTYemneAgKIAbZjdmtuzMbt9pNBZFFFFAUUUUBQaKr7QxQiieRtyKWt02F7d53UHM7Sj6TpporH+A7DSrhNtyNMNMcxuUKjkONX5N725r3qhwTbwpQ0qH5NMmpGV2Zjd1CndZFtfUBj06vp9g4dwVeFGU6EEXB7waDJ7Bwcca4YTixdcTIz2NklDwjfbk2AZQx00t84A6Dwx2VmZVR1BI5bhgM1wGjUX5l3XB5jRwj2fOY0ODaNZY7gLICY5IyOVCxGq3IQ5hqCo6TWQwu1UJWCUSbMnUMixYlzLhZFYjMkMuYAnUWCsLaclgLUDzZWH48Hiw+HVieMUKkc5bU3m3MoN/ICqeVe4vXHhNL4Ph2kTJxcGFxEK8UTlUyLGEuDcBRxYHlEjN6ab8XIqjMhEpcs1nDiQFCps7KoAsFNioHI3c9KtvLPO0WGXGRwSMxLxRKssoQKSGOf5oIUHk2OYbjvDZQgWGW1ua263NbsrJ8EIA0ssw+dLizfpzyxx39WGpLHwFxuGXNHtrEiKJScjRK5si7gWYi2nOpp9wDQrEik5iIIWZt12ked20G7eD6aDV0UUUEE1ltpTHHSnCxkjDr/7mVCeUefDqw5zcXtewve3PqTSebg+qkth24hySTlF0Ynz0uL824jdQNoYgoCqAAAAABYADQADor3SVsbPFpJFxi9ZEc1v0ktm9kGrOG23C5K5srjUo3JYDpIoOu18I0sMkaPxbOpUPlD2vv5LaHS4t21gb4/ZjhVSSbCgOSLvih5QyLGfysNlJHLzpZRqNTX0dJAwupBHSDceuvVBktl/CDhJdDJGDyRdZBJqxCgFNJUNyBy0XU2uaYR7awssiyx4iKQxpIuSNxI/LMbeQpLX5K6WvrRtvgbgsWS0+HjZ+sAyS9+dbNcd9Y7hB8Fs0hibDY5kaAAQmSMNKgGoUTRlWI0TygxGUWI1uGp2exGHwrAHLDIysACSFQTYfcOZbqT2LTBsQjI02F4qWRgqB0KsDZjlzuvzFLu1r6Xa2pr5wF2vh0WOYyRcSuIl43CxriY8TMziRVdcudAxMlxYC7XuNAGXCb4RIThWXZ922hPlijhETJOjtvZ1YaZRmIvpe3NQaXgPiUdcQUcNlnaNt2a8CRw3YDcW4vOOxwa01ZngPwfXZuBSN2GexkxEhNryNYsSx5hooPQopu21o7Apmkvu4tS4P7Q5I9JFBfopdDtqFvnBWF7qxGYFdWBAJvbsuNaqybfzf+3iea+4jkof2joNfOt2XoG86gghtx0Pp0t9tI+CeINpIn0kRuV2m5QsP0ihf/7AeevQ2ZPPfwmQBCPyMV1F+YtJ5RtvsLa9NLdkwT4fGFZzxisPk5wMufMoBSUDdIoii13EMbc9BsKKgVNAt2uoUpNu4s2Y9Mb2DX6ADke/9TtNdqsyxBgVYAgggg7iDoRSzAGylCSWjOQk7yBqpPTdSpv30FmiiigKKKKBDwJBfBbPUHkphMK79pMShF7vKbvVa1dfP/gxxEnizDMGS7RrqYyTZAI1GjjcqKPRWpOKm8+P6JvxKBvRSfwqbz4/oW/FqDiZ/Pj+hb8Wgc0Um8Jn8+L6FvxaPCZ+si+hb8Wgc1l/hBx/F4UqBdpGAVRvOXlWA57kKvewq/4TP58f0Lfi1mduB5sbh45GBsucFUKhcpdrkZm+ckf2Cg0nBHAmLDJmILNYkjdYAKn7ip6b07rP7MxEnERWZQOLjtyL/NH9arHhMvnr9H/qoHFUtr7JhxUZixEaSxnergEX6R0HtGtVPCZfPX6P/VUeETeev0f+qgyeL4EY6H5PZ+PZMOdBHMTIYVIa/FNbOeYAZhYE7+Zrsv4PMNFZpTJPIAwzM3FLZyC4McGRWzEAnMCTYXJsKb+ETeev0f8Aqo8Im6xfo/8AVQTwol4vBzkaWjIHZm5P+NVOBULKkmYagwIO5MNBe/7ZkqlwsaV8LIpcENxakCOxOeRF35u2r2zJJEDqpS3Gzb0Yny2t87osPRQaKilHhc3TH7De/R4XN0x/Rt79A3opR4XN0x/Rt79cJNrSqSNDbflw0zjdfepI56B9VbG4COa3GIr21BIBIPSp3g9opMduSdDfU8RXnx+/Q31LE0HpcIqSuFBFshBzMW1W1sxOa2h0vVgu3M7r23Df3waS8csszySidTaNVaOHFx3AzE5lGhsWtrXaWbzJsQP0sHJIPuwftoGoxEoGkgPayA/3Ste1xkvPxZ/ZYf5jWeGLxAP5RHHbs/FxH1gt/CvXjSfq0P8A9eLX/tzQaDw2ToT1N/Oqsys8iyMsGdL5HMOZ1uLHKxa4uCRSnxrP1KerFn/tag7QxB3BF/8AzYx/+mtBa23jC8MqcazNkccXFGJGzWNjkjVpLg23dFWPDoZjZ3jy5Yw0UrZQr3fjFaM738nQjoPPr34JX8GXdfPOGshjBYTSAtlbVdRuOo591GK2fHJIfkzn8psjFVa4ygybgSQgBHK0UXvYUCjwiOadQ6tPHh75/wDZSkMTNlVGVX1fTjCWXMANdBWnk2lAiqTJGFIJTlLygLA5B87UqNOkdNV9m7OaM3uqrzRrcgdgOigdyDvNYyVYpJ5kKynKxYniJZEMcozxxqYrEKDJOSt9WAvcWoNpsvhBBiHZImJZACVZGRrE2uVYAjXpA9VMXjBFiBzfZrWQ2biVwyCOCMRINyps7EKO/Tee2rfjyTpf6hiP50GmAqay/j2Tzn+oYj+dHjyXzn/4fiP50GopVjgI5Ue2klonPaLtHfoFy697qKV+PZPOf/h+I/nVXam2JWhkCly2Ulf/AE/EeUNVtc77gUGmorlhcQJFDLexuNVKm4JBurAEag7660BRRRQYv4PcBiU2ZhAqQsDCjgmZ1NpOWLgRHWzdNPJI8YP6LD/WH/BrvwD/ADZgf1XDfdJTjEc1BnD4Z1OG+sP+DXknG9ThvrMn4NPqKBBfHdThvrMn4NF8d1OG+syfg0/ooEF8b1OG+syfg1OA2fMZ3nmWJX4oRRqkjOoGZnYklFNySnN8yn1FAiwcGKSNE4uAlVVSePbXKAOq7K9nwvqYPrD/AINOqKBJfF9Th/rL/g1F8Z1OH+sv+DTyigRXxnU4f6y/4NF8Z1OH+sv+DT2igQPDinyrJFAqZ4mYrOzsAkiPopiF/J6RVnweZS2RYmBd2BaRlPKJa1gh3X6abUUCkrierg+nf8Koy4nq4Pp3/CpvRQJj4V1UH1h/waZ7CZij5wobjGBCsWXQLuJA5uyukn+I/jXjYjXEp/tpB7Nl/wAKBlRRRQQBU0UUBRRRQFRU1BoE3BY3he2v+04/7MXPXqCcpNIrEBVucxNtHsyfvNOunmilPBDayiTE4Y6OmJxDWsVNppnkBZSbi+bytAbjzlzOtp7LWVg5DNYWMYYhHAJtnW4DZbsQDpqb81grT8JowXEYMnFi8hFlVLG1nLbmv83yuyluAlkixEk0i5I3RLoDyRHGXbjgXs11aUh7qvJ4si9iK8Ng+Ks13fJy4WFkvE55WHJYgR81rFSbJe5Vr9TtBMyxouZwwZYolN4/961swBF/KVAQbXtrQawUWpVwdJyyLoFV7IALAAojlQATYBmYAX0FgNBTagLVFqmigKKKKBZkKysPmvy17GWyuO48hu8tXajasN0zDyozxi23nKDdf2lLL6aiNwwBU3BAIPSDqDQTRRRQL+AX5swP6rhvukpviOak3ANh4swP6rhvukpxiGGlBxoqMwozCgmiozCjMKCaKjMKMwoJoqMwozCgmiozCjMKCaKjMKMwoJoqMwozCgmiozCjMKCJObvFcuD3kSf7/EfeMK6Ow076r7ExkYjYF1B43E3BIB/LyUDiiq3h8XWJ7Qo8YRdYntCgs0VV8YxdYntCjxjF1ie0KC1RVXxjF1ie0KPGMXWJ7QoLVFVfGMXWJ7Qo8YxdYntCgzvDTgs2IKYnCsI8bBfinI5EinfDOPnI27sJuK7cDeFiY1GRlMOKh5OIwznlxsNCR5yHmannjGLrE9oVi+GnBlMVNHi8HikwuNi0EoItIhFssndzEg84IPMGg2hhY5JFM7EImdgufi0J4ywLZbFtPmk2N9QTSnbHDzA4ImFSDLcKsESgOZG8lcg1Um41YAa8+6lMmxsZjCpxm0lw8eoeHCOLuDbQSZVKDf52h31oODvB3ZuBscOkKva3Gkh5Tffd211oLfAiR2wiPLC8DtctFJ5a25Ivz7gN4B7BT+qo2hF1ie0KPGMXWJ7QoLVFVfGMXWJ7Qo8YxdYntCgtUVV8YxdYntCjxjF1ie0KCyRSjBAIzwjTIcyg+ZJdhbsDZ1tzZRV7xjF1ie0KWbU2hErxyB0JzCJrHlZZSALAb7OE9BNAwoqPSKmgXcA/zZgf1XDfdJTjEc1J+Aa/+mYH9Vw3P/ZJTfELu3+s0HGiot3+s1Nu/wBZoCii3f6zRbv9ZoCii3f6zRbv9ZoCii3f6zRbv9ZoCii3f6zRbv8AWaAoot3+s1Fu/wBZoJoqLd/rNTbv9ZoCii3f6zRbv9ZoIbm7/wCdLsGDlP8AvJvvXpjl/wDLmqJ2PCb3S9yxPKbexJPP0k0HTXto17a4HYGH6se0/vVHxew3VD2n96gsa9tGvbVf4vYbqh7T+9UfF7DdV++/vUFnXto17arfF7DdV++/vVHxcw3Vfvv71Ba17aNe2qvxbw3Vfvv71Hxbw3Vfvv71Ba17aLHtqr8W8N1X77+9UfFrC9UPbf3qC3Y9tFj21U+LWF6oe2/vUfFnC9UPbf3qC3Y9tFj21U+LOF6oe2/vUfFnC9UPbf3qC3r20a9tVPizheqHtv71HxZwvVD2396gt2PbRr21U+LOF6oe2/vUfFnC9UPbf3qC3Y9tVNokgR7/AMtB9sq0fFnC9UPbf3q8S8FsKcvydiro4Id73Rgw3ndcUDm3/lqKip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6" name="AutoShape 6" descr="data:image/jpeg;base64,/9j/4AAQSkZJRgABAQAAAQABAAD/2wCEAAkGBxQSEhUUEhQVFRQWGBQXFRUWFBgUFBkYFRgXFxoXFRgYHSggHRomHBgUITEhJSktLi4uGB8zODMsNygtLi0BCgoKDg0NGxAQFy4lHyU3Ny4yNzc3LjcuKzE3NywrNyw3LCwwNzg3Ljc3ODM0Ny4rNzc3Nzc3LiwrLissNDg3N//AABEIAJ0BQQMBIgACEQEDEQH/xAAcAAACAwEBAQEAAAAAAAAAAAAABQEEBgMCBwj/xABREAACAQIDAggICQgHBwUAAAABAgMAEQQSIQUxBhMiQVFTYXEUFTJSgZGS0gcWI0KTlKGz0zM1cnSCorHRQ2JjssHC4iRzlaPDxPAlNFSDhP/EABkBAQEBAQEBAAAAAAAAAAAAAAAEBQMCAf/EACURAQACAQQABQUAAAAAAAAAAAABAgMEESExEpGh4fAFMlFhgf/aAAwDAQACEQMRAD8A+qcAvzZgf1XDfdJTfEc1KOAX5swP6rhvukpvieag4UVGbv8AVRm7/VQTRUZu/wBVVp8eqNlKyk2vyIZHABJGpVTbcfVQWqKoHaq9XiPq03uVHjherxP1Wf3KBhRS/wAcL1eJ+qz+5R44Xq8T9Vn9ygYUUtO2owRdJ1zMqgth5kW7EAXZksNTXVtqxAkFmuCRpG53aHULbfegu0UufbkABJZgACSTFJYAbz5NdptoKiB3DojWAJW+rbhlW7AntFBbopd48g85vopfdo8ewec30UvuUDGiqsW0EYAqHYEXBEbnS5GummoO+pbHAfMm+gk92gs1NU/GC+ZN9Xl92vJ2mo/o5/q0x/y0F2iqPjRerxH1ab3K9w7RVmC5ZQTexeCRF0F/KZQOY0Fuiozd/qrzLJZSQCSASBY6kDdQcI8bmZlSN2yGzMAoTNa5UFmGYjntoN28EVzm2jbkqjGYmwjNgdxIdiLgR6eUL9GraVb4PQquFgCnMOLjOY6lrqCWJ5ySSSek1fyjooE4wmJGvGwsfN4lkU9gbjCR32PdXbCYgSKSAQQWVlO8MpIINu71EHnpkazWA2zGzTFRIw4wkZIpHBUARZgVUixaKS3dfnoHNFUfGq9XiPq03uV58cJ1eJ+qz+5QMKKXDbKdXifqs/uVPjhOrxP1Wf3KBhRS47YXq8R9Vn9yr8cgIBG4gEadNB6oqL/+WovQTRRRQFFFFAUUUUC/gF+bMD+q4b7pKb4jmpRwC/NmB/VcN90lN8RzUHCiiigGawJO4an0V7wCELdt7HMR0XAAHoAHpvVWZM7Kl9Dyn7UUjT0tlHaM1M7UE0VBqL0HqiovU0GS4b40q+FjQZm45JLWNrId57LZz+zWnwsORFXoAF+k859JrKbX2PjHxTTRrCQBGqZ5WWwV42a4EZ3hZBv+fTDxniUfLOuHS6SOuR3kJyFRaxC87jW/ONKCcW7SiaMyWLu0MalUdB8kHuRoSbZzv9Fc9nzyySxR4pVRkAcKpz5n5QHGMNFIXlZRcE3IY5TSqWVBhY5gzJN+UUsjgSOuaVRe1rEBhfzGYdo84naxbE4d2Xi5o8QIJEBOYxzraNnHYWcDf84g2ag3dQzW1NAqht+bJhpmG8Rvbvym1As4GztIhdtLqgI6Dmlc/Y61o6z3AZCMKpIsSI/3Yo1P2hq0NAVT2ltOLDpnmkWNeljb1DefRVu9Z/bOzsswxccQmYKqSRkBmyBr54rjR1ubgeULDeBQCcJ+NH+y4eef+tlEMffnlIv6L14jO0ZWUtHhoEBJsXeWTySNcoC8/TT7CzrIiujBkYAqw3EHnFdqBfHg5bcqUX/qx5be0zV4bZbHfiJvQIh/06Z1DUCvZHyX+znNdAeLLa5or6EEebcKRv0B5xTTNXz/AOEDhg2GAHgOJl5TWkQ8WUKfPQgMbdFxlYXBuDY4+f4YZ5Y+LTBsc3JZ+MVJSCLEKmUgP/W1HPl5qDf43aJx+IOHwx+SgJ4/EAXCyFWXi4juaQAk8+U2O9QCzXY00chkhlRRkVMjRcnKnki4bS125uc1862F8IGNWNYsJsGVY10UBpAveSYhc9JJua+p7DxkssYaeEwvpyCQfmqSfWWXXzb89BWGIxiHlQxyDpjky+jl219Fe12/GCBKHhbokQgX7GFwR23tTevLIDoRcdutAnw22UfFNEmqhbF/mmQcrIvSQtyT3CnVItuYERxrJEqqYpOMt5KkMeXmI3C5DfsCnGGmDqGG4gEdPce2gpzbUVQzEOUQkM4W6jKbNoDmIBuCQNLHoNCjKzLzHlr3Nvt+1f2hSzZ+JCNNhAHLLxzhzYqeMPGBBbXMBIl7jn571bi5OGhkBD5EjzMPnJlAcj7G/ZoLtRU1FAUUUUBRRRQFFFFAv4BfmzA/quG+6Sm+I5qUcAvzZgf1XDfdJTfEc1BwoJoqvjLtljA/KGzdAQauT3jkjtYUHOLGxxrxrkgy+SCCWKL5IVRra12/b1rlheFmHdspLxsfJEsbx5v0LjU/1d/ZWf2pKzXlN1IlKtaxKxJI0ZAvoABZj3E0Y/DCCVmcySBERo0HLbM+dSUG8scuUX3a7rmse/1C/ima14jj+qYwRtzPJ/idqu45PyXoDyW6deSp5/neg7ks21EysxnkZVBLOsshAA334rki2u4UrkxDFlMoSSKUqI8rZY1uNA99HJNhe28qAu8hpJEP6QrkFsqAWUW1F/ONxpuG7S+tQ59Zmv8AdbaP18383euKteoMOD+1DxoiLs6uLrnuJEIBIBDAMVIDanUFSOfTTSyBQSxAAFySbADpJNY3YeH8IxMcxXKIDJlN2uS6lMh3DdZiNbFVG+9mfDTH8VHGuo4yRL2FzkQhmsBqb2UWHnVtaC97YIm/aTNERfg1O14Ovi+kT+dZJ8QJ9p5xJeGFCSytyMqZHNsu/llb/oDorRbIwySxLKynl3dRmYcliSlxcWOXLpUYrg3CwbIOLZvKZfnKSCyODvRrC40v01Y5FuGh4yHDwyCzSGeRo7jNFFKkwsbeZxscZI5zpSXaScbjIcQiPM8RWLEYdc44qYMpjlc+TkBVSTlLFSCNKdeJ5sFHiJoLYqZkUCLLHhg2QmwVkWw8pzu1PPWXXH7T40O0OGidQLyKshcoA3IlzG8lyF00K8o6XFw+hYbaVy6yKUZGsQLsCpuUdSB5JF+4qw5qV8MscrYHECJgzFVQAG5DSMFUEbxvqliYGxnyzpJE0YKZYcSbShpCAS0duSCodTvyubhbkVX2thokeBIpiwfE4dXUushPFMzkM1s/J3+UbXOlBrdkKBHYCwDSgdwkYD7AKjaOJKmNFKhpGKgnW1kdyQvzjyd3bfmpO2Il8BwzRnI8hwuYlS2UTsmfQEa3a176VbxWGVMrvGS4ZERhK5sXZV3tqBexI1vbnoFK4+crZnzP/Rqt0Z2MaPdgg1ytIqBRYalju00eyMVxkdyQSGlQkW1McjRk2G48ndzXpRs3CTPmdZoxnJPJi5aKyqCNWPL5A5Xk6DkVUw2xo4JFJBBT+keQ8aVICWBjRbrmMRJuToL0DPExHCOZYxfDsbyxKpJRmJvMgHNcjMtulum7qKQMAykEEAgjUEHUEUu2Ix+UBcuMwKsd1ii+TfXLmDWuSe0i1Ldp4N8PHIYXyQhWfLvyFQWKpuyq3eba6a3AP5sWimzMoPMt+V6BvqvJtRAbAOx7EYD1tYfbSlsSq6Ro736qMkHvc2T1tXqJ52/oAo/tJgG9SK4+2gYHajc0L+lox/BjXnxo/Ut6JE/xIrgYZvNjH7bH/IKjiZuiI/tuP8poLQ2t50Uo9hvsRya7rtOK1y2UdLqyD05gKUy+ELuhRh/Vn5XoDIo+2uEe0yDaSGeI/wBaPOvtxFlHpIoNNHIGAKkEHcQbj0EV7r57iNqKMRkicqZJLK0Z0KqgzqFXe4fMbncd/RWnE2ImFkXiVt5b6ueghf49N9Dz0F/aU0QRlmK5WVgVY71tZtN5FiaXcFJ2MWRsxy3yuyMudczAHUC5OXMbeeKt4TY0anM15HNiWfXUbrDdpzbz2nfV6RLgi5FwRcaH0GgzHGxpE+LiVFnmlyrJkBecLNkijzWvldFAB+aGzc1NtkoEaWEeSjBlHMFlu2QHsYPpzKV7Kx+xZ5Zdl4SchFSFUYIpaJ7Rq8AF1uBa4a9rHLbLY2rZ7C2e0EQWR+Mk1Mkhvd23Zmvz5Qo5hydABoA84MEAo2+M5b9K2BVvURftBrvXPGplkV72DfJv0dKHvvde3OOgV1oIooooCiiigKKKKBfwC/NmB/VcN90lN8RzUo4BfmzA/quG+6Sm+I5qDhXLZyFmeUnS+SO3mobMe8vm7wqV4xslgFBIaQ5FtvBIJJHcoZvRS7hhtSfA4MyYTDCcxgDi8xBVALZgoUl7aXAI0ub6UFfaq8VOwe2SU5ozuGYjlIe0kFh03I5hdPjVcFFaXIVuscz/AJNk1KRTONVZSzhWIIIOt2NfL5/hfxuJOSY4WJDe58Hdx3WLMSKeYL4Q4YY1V8WmINjdWw80O/cFks5sN3KUk9IrFzaTJTLa9I3i3cfn0VUyVmsRPcH200kigxEcioHHFypxchkW8jWZlbi1AbMGfRbXN+mtdsjYJfI+IcZsnkI5zcoXN3spXm0QLu1Jr4Zwh4awOwigjMUDlOPeOSRnyBgSkKOEVDa+4a5ua5rhwsxWzkEL7InxnhF/lGZnBsR5WbQ57+bobmqtNpaxHivX2eMmSeol+osNAqKFRQqqAAqiwAGgAA5rViOFsnhGMWIXKQqC1rA53Km2p6Ww59dUfgdx+1JY5DtANxNl4l5VyTE8/MCUtrc635zVvg9h1xmMnkcB4s5srC4JWxBIO8Wkjt2oeir4jZwbBMdYWETgDQAcXuH7devGP9m/rj9+uZ4P4X/48XsL/KvPxdwv/wAeH6Nf5V9Hbxj/AGUnrj9+jxj/AGUnrj9+qmK4PYUIxGHhuASPkwdbdFJsVsLDQrHIsccgeWBGDKhQiZ1jzLZdLZgRbQ27b0DeaOBzmbCBj0skBPrLVnOGeM+Uw+VGQRR4uQDk/MhNgoUncQPXWm+LODO/CwfRL/Kk+0Nhwx4qMxRpGBC8ZCKFvx8+HW5AGtgp9dA62xggcMEABCNBlB0HyckbDUXI8kajUb65YtsoVWEo5cFrnjUuJU+dqwP6Vr+ummNgzoVva40PQeY69tqxsO2tpQIRtDBrINfl8CTKBbW7QNZ7dq33bqB5s2BWBui5kedVkRrSBRK4sSLML23XI3VT2w3GsVkAK8VIpQjMLExEiVvJubeRrpvvfT3sLb+AxptBIjSqzNkYGOdTmJY5GAcC971m+G/DHD4KOBWZeNeB2WIDQFjEwaTKOShKvuBJ1sDQbTYuYPiA7F2EoFza9uJia1huF2OnbV3aC5opAN5Rx61Nfm740nFYvPLLIqFmdCkrJOz5SMzcUOSALfJgiwCi7WJP1ngLwleWNc0rSRkiMPNYNxhVmtHJlQutsnlRhuVfMeTmDaK1wD06+uiuWDHyaX35V/gKMTiVjF2vruCqXY9NlUEmw10FB1oqrh9pQubLIhbzSbOO9Dyh6qtCgKmoooM+MMU2msmhWSIqdNVPnX5rlUXTzq1grM8Ic6NHInlctekaATLcd8OX9v01OC4RS8oSwk5b8qKzErzOEvcqQVNxuzDTWg01UNs48RJuZme6RqilnZ8rEAAdgJudABRgNsQzeQ4J15J0bTfYHfbso2lsiCf8rEkhCsoLKCQG3hTvF+ygyGBxoXZRTi5VQK6B2TKMwJurKTnWz3QllADdmtblMQpUMGBBAINxYg6g1jJvgwwzKU8IxqofmLiTltvtqCT6TS4fAps/rMXbo48W/uUH0DFKkilCw5W6xGYEagjtBAPoqthZcyg8+oYdDKbEesGsfg/ge2fG4dTicy3sfCGUi4sbMgBGhPPWqhw4gcRrfKyrlZmLMXjUKczHUsUCG/PlY0FuiiigKKKKAooooF/AL82YH9Vw33SU3xHNSjgF+bMD+q4b7pKYbUlKpdbZzyUvuzNot+y9qDlggXlZyOSl0Q85P9Ie64Vf2WpjauODw4jRVBJygC53k87HtJufTXegX7Q2HhsR+Xw8Mut/lIkk16RmB1pevAjZw18Awnpw8Z+wrWgooFicHsIrKy4XDhlFlYQxgqOhTl0HdV6PDIvkoq9ygfwrrRQKOFOM4nCytcA5coN7auQtx2i5PorN8CsfDDEWbOC2UC0Ur8kXc3KKRfjJJefcFrcSwq2jAEdBAI+2uDYKIC5jjt+gv8qDhhNsxSkKmfW9i0MqLpqeU6gX7L0xrH8FtrpJnc5I40aXU2jW8shKAXsLiNAT+ka0eH2mjqGXNkO5yjBSOkXF7dtrUFThHtHioyFbK7A8rnSNbcZKBvOVToADdig565S8GYWVEAMcSNnVI7RWcqylwyAMGuxa975tb77xwmVWjBDoshBy5rkNG1hKhK8pUKkcvcpynmseOA2viHWEGPDpxkZfPxsjgZAuYhOLW45Q3uO876C7sHaDSLlfy1Ckm4N1e+Vjbc3JYEdKm2hFLMe2bH215IwiDvMk0zfuxJ6qv8FNnrFBnGrTs2IdiLEtMeMtY7lXNlA5gANd5S7Kk4zaMx82Zv8AkYdYzb0zrQbWotU0UCfb3BvD4xbTxIxG58imRe1WIJHo6KxOL+DDionjhbwhZHDOMSsLy3C5AeOZMxCjcoK2uddTf6dUM1qD4Fsz4JPBnabHMBh4jnzHK1wMoVWjBa7EkjLqCSu/VT9Z2TsFXTPPGFYgCJFJUwxi9lDKb5zclyDre2oFGCJx0qzm/g0ZPELbSVrEGZgeYXIUdmborSAUCbE4aWGNRCytYogEi30JCg3QjcD0a2tpe9ddjvExYq+aXTjMwKyL0KY21RegWsb31JJNja5IiJG9Sj+hHVz9gNdsRhUk0dVbvAPqvuoOjoraMAR0EX/jVOfZcB1McYtrmACMLc+ZbEeuoGywv5OSVOzPnXutIGsO61csWeMcYd72KiRmAsHVWs0Y1uPmX6Q1umwZ/CvO06rhpCI5ImltiA8xRAyCNzmcODLeWwLaBBoCGFNppsTEpaSOF0UEs0cpQ2AJJySLYD9s1z2BjSUErIzHEhZlkVQFKsgZIwubOCsemo1KsdL2rttbELiAmHFzx3KkGUi0KEZ84YaBjaOx1OZug2DhsqV8bCkoKRxsQcoBeUMjaoxayq6spVhlbUHWr+yNhRYe2UMza8t2zEX35eZR+iBuHQKp8FMXxkmN0sq4p1XttFFcjsLZj23vz1oaChtHZEMw5aDNzOvJkHc66+jdS5tlYiGxw8udRvjksL/okAqvcFF+c1oKKDPpt10dI54nVnICkLpc6AFgTHvtue+vk2Bs9je/8joaU8KYCYM4/oyHP6Fikh05xGzkdoFX9m4njY1fpGo6GGjD0MCPRQWqp7TiYoSgu62ZR0kfNud1xcX7auVBoKMbhgCNxAI7iLivVV8KhRnjJuAS6dOVyTb0NmA7MtWKAooooCiiigX8AvzZgf1XDfdJV0gSz9Ih9XGOP7yof+bSvghPk2Tg2sWthMNZRvY8UllHaTYemneAgKIAbZjdmtuzMbt9pNBZFFFFAUUUUBQaKr7QxQiieRtyKWt02F7d53UHM7Sj6TpporH+A7DSrhNtyNMNMcxuUKjkONX5N725r3qhwTbwpQ0qH5NMmpGV2Zjd1CndZFtfUBj06vp9g4dwVeFGU6EEXB7waDJ7Bwcca4YTixdcTIz2NklDwjfbk2AZQx00t84A6Dwx2VmZVR1BI5bhgM1wGjUX5l3XB5jRwj2fOY0ODaNZY7gLICY5IyOVCxGq3IQ5hqCo6TWQwu1UJWCUSbMnUMixYlzLhZFYjMkMuYAnUWCsLaclgLUDzZWH48Hiw+HVieMUKkc5bU3m3MoN/ICqeVe4vXHhNL4Ph2kTJxcGFxEK8UTlUyLGEuDcBRxYHlEjN6ab8XIqjMhEpcs1nDiQFCps7KoAsFNioHI3c9KtvLPO0WGXGRwSMxLxRKssoQKSGOf5oIUHk2OYbjvDZQgWGW1ua263NbsrJ8EIA0ssw+dLizfpzyxx39WGpLHwFxuGXNHtrEiKJScjRK5si7gWYi2nOpp9wDQrEik5iIIWZt12ked20G7eD6aDV0UUUEE1ltpTHHSnCxkjDr/7mVCeUefDqw5zcXtewve3PqTSebg+qkth24hySTlF0Ynz0uL824jdQNoYgoCqAAAAABYADQADor3SVsbPFpJFxi9ZEc1v0ktm9kGrOG23C5K5srjUo3JYDpIoOu18I0sMkaPxbOpUPlD2vv5LaHS4t21gb4/ZjhVSSbCgOSLvih5QyLGfysNlJHLzpZRqNTX0dJAwupBHSDceuvVBktl/CDhJdDJGDyRdZBJqxCgFNJUNyBy0XU2uaYR7awssiyx4iKQxpIuSNxI/LMbeQpLX5K6WvrRtvgbgsWS0+HjZ+sAyS9+dbNcd9Y7hB8Fs0hibDY5kaAAQmSMNKgGoUTRlWI0TygxGUWI1uGp2exGHwrAHLDIysACSFQTYfcOZbqT2LTBsQjI02F4qWRgqB0KsDZjlzuvzFLu1r6Xa2pr5wF2vh0WOYyRcSuIl43CxriY8TMziRVdcudAxMlxYC7XuNAGXCb4RIThWXZ922hPlijhETJOjtvZ1YaZRmIvpe3NQaXgPiUdcQUcNlnaNt2a8CRw3YDcW4vOOxwa01ZngPwfXZuBSN2GexkxEhNryNYsSx5hooPQopu21o7Apmkvu4tS4P7Q5I9JFBfopdDtqFvnBWF7qxGYFdWBAJvbsuNaqybfzf+3iea+4jkof2joNfOt2XoG86gghtx0Pp0t9tI+CeINpIn0kRuV2m5QsP0ihf/7AeevQ2ZPPfwmQBCPyMV1F+YtJ5RtvsLa9NLdkwT4fGFZzxisPk5wMufMoBSUDdIoii13EMbc9BsKKgVNAt2uoUpNu4s2Y9Mb2DX6ADke/9TtNdqsyxBgVYAgggg7iDoRSzAGylCSWjOQk7yBqpPTdSpv30FmiiigKKKKBDwJBfBbPUHkphMK79pMShF7vKbvVa1dfP/gxxEnizDMGS7RrqYyTZAI1GjjcqKPRWpOKm8+P6JvxKBvRSfwqbz4/oW/FqDiZ/Pj+hb8Wgc0Um8Jn8+L6FvxaPCZ+si+hb8Wgc1l/hBx/F4UqBdpGAVRvOXlWA57kKvewq/4TP58f0Lfi1mduB5sbh45GBsucFUKhcpdrkZm+ckf2Cg0nBHAmLDJmILNYkjdYAKn7ip6b07rP7MxEnERWZQOLjtyL/NH9arHhMvnr9H/qoHFUtr7JhxUZixEaSxnergEX6R0HtGtVPCZfPX6P/VUeETeev0f+qgyeL4EY6H5PZ+PZMOdBHMTIYVIa/FNbOeYAZhYE7+Zrsv4PMNFZpTJPIAwzM3FLZyC4McGRWzEAnMCTYXJsKb+ETeev0f8Aqo8Im6xfo/8AVQTwol4vBzkaWjIHZm5P+NVOBULKkmYagwIO5MNBe/7ZkqlwsaV8LIpcENxakCOxOeRF35u2r2zJJEDqpS3Gzb0Yny2t87osPRQaKilHhc3TH7De/R4XN0x/Rt79A3opR4XN0x/Rt79cJNrSqSNDbflw0zjdfepI56B9VbG4COa3GIr21BIBIPSp3g9opMduSdDfU8RXnx+/Q31LE0HpcIqSuFBFshBzMW1W1sxOa2h0vVgu3M7r23Df3waS8csszySidTaNVaOHFx3AzE5lGhsWtrXaWbzJsQP0sHJIPuwftoGoxEoGkgPayA/3Ste1xkvPxZ/ZYf5jWeGLxAP5RHHbs/FxH1gt/CvXjSfq0P8A9eLX/tzQaDw2ToT1N/Oqsys8iyMsGdL5HMOZ1uLHKxa4uCRSnxrP1KerFn/tag7QxB3BF/8AzYx/+mtBa23jC8MqcazNkccXFGJGzWNjkjVpLg23dFWPDoZjZ3jy5Yw0UrZQr3fjFaM738nQjoPPr34JX8GXdfPOGshjBYTSAtlbVdRuOo591GK2fHJIfkzn8psjFVa4ygybgSQgBHK0UXvYUCjwiOadQ6tPHh75/wDZSkMTNlVGVX1fTjCWXMANdBWnk2lAiqTJGFIJTlLygLA5B87UqNOkdNV9m7OaM3uqrzRrcgdgOigdyDvNYyVYpJ5kKynKxYniJZEMcozxxqYrEKDJOSt9WAvcWoNpsvhBBiHZImJZACVZGRrE2uVYAjXpA9VMXjBFiBzfZrWQ2biVwyCOCMRINyps7EKO/Tee2rfjyTpf6hiP50GmAqay/j2Tzn+oYj+dHjyXzn/4fiP50GopVjgI5Ue2klonPaLtHfoFy697qKV+PZPOf/h+I/nVXam2JWhkCly2Ulf/AE/EeUNVtc77gUGmorlhcQJFDLexuNVKm4JBurAEag7660BRRRQYv4PcBiU2ZhAqQsDCjgmZ1NpOWLgRHWzdNPJI8YP6LD/WH/BrvwD/ADZgf1XDfdJTjEc1BnD4Z1OG+sP+DXknG9ThvrMn4NPqKBBfHdThvrMn4NF8d1OG+syfg0/ooEF8b1OG+syfg1OA2fMZ3nmWJX4oRRqkjOoGZnYklFNySnN8yn1FAiwcGKSNE4uAlVVSePbXKAOq7K9nwvqYPrD/AINOqKBJfF9Th/rL/g1F8Z1OH+sv+DTyigRXxnU4f6y/4NF8Z1OH+sv+DT2igQPDinyrJFAqZ4mYrOzsAkiPopiF/J6RVnweZS2RYmBd2BaRlPKJa1gh3X6abUUCkrierg+nf8Koy4nq4Pp3/CpvRQJj4V1UH1h/waZ7CZij5wobjGBCsWXQLuJA5uyukn+I/jXjYjXEp/tpB7Nl/wAKBlRRRQQBU0UUBRRRQFRU1BoE3BY3he2v+04/7MXPXqCcpNIrEBVucxNtHsyfvNOunmilPBDayiTE4Y6OmJxDWsVNppnkBZSbi+bytAbjzlzOtp7LWVg5DNYWMYYhHAJtnW4DZbsQDpqb81grT8JowXEYMnFi8hFlVLG1nLbmv83yuyluAlkixEk0i5I3RLoDyRHGXbjgXs11aUh7qvJ4si9iK8Ng+Ks13fJy4WFkvE55WHJYgR81rFSbJe5Vr9TtBMyxouZwwZYolN4/961swBF/KVAQbXtrQawUWpVwdJyyLoFV7IALAAojlQATYBmYAX0FgNBTagLVFqmigKKKKBZkKysPmvy17GWyuO48hu8tXajasN0zDyozxi23nKDdf2lLL6aiNwwBU3BAIPSDqDQTRRRQL+AX5swP6rhvukpviOak3ANh4swP6rhvukpxiGGlBxoqMwozCgmiozCjMKCaKjMKMwoJoqMwozCgmiozCjMKCaKjMKMwoJoqMwozCgmiozCjMKCJObvFcuD3kSf7/EfeMK6Ow076r7ExkYjYF1B43E3BIB/LyUDiiq3h8XWJ7Qo8YRdYntCgs0VV8YxdYntCjxjF1ie0KC1RVXxjF1ie0KPGMXWJ7QoLVFVfGMXWJ7Qo8YxdYntCgzvDTgs2IKYnCsI8bBfinI5EinfDOPnI27sJuK7cDeFiY1GRlMOKh5OIwznlxsNCR5yHmannjGLrE9oVi+GnBlMVNHi8HikwuNi0EoItIhFssndzEg84IPMGg2hhY5JFM7EImdgufi0J4ywLZbFtPmk2N9QTSnbHDzA4ImFSDLcKsESgOZG8lcg1Um41YAa8+6lMmxsZjCpxm0lw8eoeHCOLuDbQSZVKDf52h31oODvB3ZuBscOkKva3Gkh5Tffd211oLfAiR2wiPLC8DtctFJ5a25Ivz7gN4B7BT+qo2hF1ie0KPGMXWJ7QoLVFVfGMXWJ7Qo8YxdYntCgtUVV8YxdYntCjxjF1ie0KCyRSjBAIzwjTIcyg+ZJdhbsDZ1tzZRV7xjF1ie0KWbU2hErxyB0JzCJrHlZZSALAb7OE9BNAwoqPSKmgXcA/zZgf1XDfdJTjEc1J+Aa/+mYH9Vw3P/ZJTfELu3+s0HGiot3+s1Nu/wBZoCii3f6zRbv9ZoCii3f6zRbv9ZoCii3f6zRbv9ZoCii3f6zRbv8AWaAoot3+s1Fu/wBZoJoqLd/rNTbv9ZoCii3f6zRbv9ZoIbm7/wCdLsGDlP8AvJvvXpjl/wDLmqJ2PCb3S9yxPKbexJPP0k0HTXto17a4HYGH6se0/vVHxew3VD2n96gsa9tGvbVf4vYbqh7T+9UfF7DdV++/vUFnXto17arfF7DdV++/vVHxcw3Vfvv71Ba17aNe2qvxbw3Vfvv71Hxbw3Vfvv71Ba17aLHtqr8W8N1X77+9UfFrC9UPbf3qC3Y9tFj21U+LWF6oe2/vUfFnC9UPbf3qC3Y9tFj21U+LOF6oe2/vUfFnC9UPbf3qC3r20a9tVPizheqHtv71HxZwvVD2396gt2PbRr21U+LOF6oe2/vUfFnC9UPbf3qC3Y9tVNokgR7/AMtB9sq0fFnC9UPbf3q8S8FsKcvydiro4Id73Rgw3ndcUDm3/lqKip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6088" name="AutoShape 8" descr="data:image/jpeg;base64,/9j/4AAQSkZJRgABAQAAAQABAAD/2wCEAAkGBxQSEhUUEhQVFRQWGBQXFRUWFBgUFBkYFRgXFxoXFRgYHSggHRomHBgUITEhJSktLi4uGB8zODMsNygtLi0BCgoKDg0NGxAQFy4lHyU3Ny4yNzc3LjcuKzE3NywrNyw3LCwwNzg3Ljc3ODM0Ny4rNzc3Nzc3LiwrLissNDg3N//AABEIAJ0BQQMBIgACEQEDEQH/xAAcAAACAwEBAQEAAAAAAAAAAAAABQEEBgMCBwj/xABREAACAQIDAggICQgHBwUAAAABAgMAEQQSIQUxBhMiQVFTYXEUFTJSgZGS0gcWI0KTlKGz0zM1cnSCorHRQ2JjssHC4iRzlaPDxPAlNFSDhP/EABkBAQEBAQEBAAAAAAAAAAAAAAAEBQMCAf/EACURAQACAQQABQUAAAAAAAAAAAABAgMEESExEpGh4fAFMlFhgf/aAAwDAQACEQMRAD8A+qcAvzZgf1XDfdJTfEc1KOAX5swP6rhvukpvieag4UVGbv8AVRm7/VQTRUZu/wBVVp8eqNlKyk2vyIZHABJGpVTbcfVQWqKoHaq9XiPq03uVHjherxP1Wf3KBhRS/wAcL1eJ+qz+5R44Xq8T9Vn9ygYUUtO2owRdJ1zMqgth5kW7EAXZksNTXVtqxAkFmuCRpG53aHULbfegu0UufbkABJZgACSTFJYAbz5NdptoKiB3DojWAJW+rbhlW7AntFBbopd48g85vopfdo8ewec30UvuUDGiqsW0EYAqHYEXBEbnS5GummoO+pbHAfMm+gk92gs1NU/GC+ZN9Xl92vJ2mo/o5/q0x/y0F2iqPjRerxH1ab3K9w7RVmC5ZQTexeCRF0F/KZQOY0Fuiozd/qrzLJZSQCSASBY6kDdQcI8bmZlSN2yGzMAoTNa5UFmGYjntoN28EVzm2jbkqjGYmwjNgdxIdiLgR6eUL9GraVb4PQquFgCnMOLjOY6lrqCWJ5ySSSek1fyjooE4wmJGvGwsfN4lkU9gbjCR32PdXbCYgSKSAQQWVlO8MpIINu71EHnpkazWA2zGzTFRIw4wkZIpHBUARZgVUixaKS3dfnoHNFUfGq9XiPq03uV58cJ1eJ+qz+5QMKKXDbKdXifqs/uVPjhOrxP1Wf3KBhRS47YXq8R9Vn9yr8cgIBG4gEadNB6oqL/+WovQTRRRQFFFFAUUUUC/gF+bMD+q4b7pKb4jmpRwC/NmB/VcN90lN8RzUHCiiigGawJO4an0V7wCELdt7HMR0XAAHoAHpvVWZM7Kl9Dyn7UUjT0tlHaM1M7UE0VBqL0HqiovU0GS4b40q+FjQZm45JLWNrId57LZz+zWnwsORFXoAF+k859JrKbX2PjHxTTRrCQBGqZ5WWwV42a4EZ3hZBv+fTDxniUfLOuHS6SOuR3kJyFRaxC87jW/ONKCcW7SiaMyWLu0MalUdB8kHuRoSbZzv9Fc9nzyySxR4pVRkAcKpz5n5QHGMNFIXlZRcE3IY5TSqWVBhY5gzJN+UUsjgSOuaVRe1rEBhfzGYdo84naxbE4d2Xi5o8QIJEBOYxzraNnHYWcDf84g2ag3dQzW1NAqht+bJhpmG8Rvbvym1As4GztIhdtLqgI6Dmlc/Y61o6z3AZCMKpIsSI/3Yo1P2hq0NAVT2ltOLDpnmkWNeljb1DefRVu9Z/bOzsswxccQmYKqSRkBmyBr54rjR1ubgeULDeBQCcJ+NH+y4eef+tlEMffnlIv6L14jO0ZWUtHhoEBJsXeWTySNcoC8/TT7CzrIiujBkYAqw3EHnFdqBfHg5bcqUX/qx5be0zV4bZbHfiJvQIh/06Z1DUCvZHyX+znNdAeLLa5or6EEebcKRv0B5xTTNXz/AOEDhg2GAHgOJl5TWkQ8WUKfPQgMbdFxlYXBuDY4+f4YZ5Y+LTBsc3JZ+MVJSCLEKmUgP/W1HPl5qDf43aJx+IOHwx+SgJ4/EAXCyFWXi4juaQAk8+U2O9QCzXY00chkhlRRkVMjRcnKnki4bS125uc1862F8IGNWNYsJsGVY10UBpAveSYhc9JJua+p7DxkssYaeEwvpyCQfmqSfWWXXzb89BWGIxiHlQxyDpjky+jl219Fe12/GCBKHhbokQgX7GFwR23tTevLIDoRcdutAnw22UfFNEmqhbF/mmQcrIvSQtyT3CnVItuYERxrJEqqYpOMt5KkMeXmI3C5DfsCnGGmDqGG4gEdPce2gpzbUVQzEOUQkM4W6jKbNoDmIBuCQNLHoNCjKzLzHlr3Nvt+1f2hSzZ+JCNNhAHLLxzhzYqeMPGBBbXMBIl7jn571bi5OGhkBD5EjzMPnJlAcj7G/ZoLtRU1FAUUUUBRRRQFFFFAv4BfmzA/quG+6Sm+I5qUcAvzZgf1XDfdJTfEc1BwoJoqvjLtljA/KGzdAQauT3jkjtYUHOLGxxrxrkgy+SCCWKL5IVRra12/b1rlheFmHdspLxsfJEsbx5v0LjU/1d/ZWf2pKzXlN1IlKtaxKxJI0ZAvoABZj3E0Y/DCCVmcySBERo0HLbM+dSUG8scuUX3a7rmse/1C/ima14jj+qYwRtzPJ/idqu45PyXoDyW6deSp5/neg7ks21EysxnkZVBLOsshAA334rki2u4UrkxDFlMoSSKUqI8rZY1uNA99HJNhe28qAu8hpJEP6QrkFsqAWUW1F/ONxpuG7S+tQ59Zmv8AdbaP18383euKteoMOD+1DxoiLs6uLrnuJEIBIBDAMVIDanUFSOfTTSyBQSxAAFySbADpJNY3YeH8IxMcxXKIDJlN2uS6lMh3DdZiNbFVG+9mfDTH8VHGuo4yRL2FzkQhmsBqb2UWHnVtaC97YIm/aTNERfg1O14Ovi+kT+dZJ8QJ9p5xJeGFCSytyMqZHNsu/llb/oDorRbIwySxLKynl3dRmYcliSlxcWOXLpUYrg3CwbIOLZvKZfnKSCyODvRrC40v01Y5FuGh4yHDwyCzSGeRo7jNFFKkwsbeZxscZI5zpSXaScbjIcQiPM8RWLEYdc44qYMpjlc+TkBVSTlLFSCNKdeJ5sFHiJoLYqZkUCLLHhg2QmwVkWw8pzu1PPWXXH7T40O0OGidQLyKshcoA3IlzG8lyF00K8o6XFw+hYbaVy6yKUZGsQLsCpuUdSB5JF+4qw5qV8MscrYHECJgzFVQAG5DSMFUEbxvqliYGxnyzpJE0YKZYcSbShpCAS0duSCodTvyubhbkVX2thokeBIpiwfE4dXUushPFMzkM1s/J3+UbXOlBrdkKBHYCwDSgdwkYD7AKjaOJKmNFKhpGKgnW1kdyQvzjyd3bfmpO2Il8BwzRnI8hwuYlS2UTsmfQEa3a176VbxWGVMrvGS4ZERhK5sXZV3tqBexI1vbnoFK4+crZnzP/Rqt0Z2MaPdgg1ytIqBRYalju00eyMVxkdyQSGlQkW1McjRk2G48ndzXpRs3CTPmdZoxnJPJi5aKyqCNWPL5A5Xk6DkVUw2xo4JFJBBT+keQ8aVICWBjRbrmMRJuToL0DPExHCOZYxfDsbyxKpJRmJvMgHNcjMtulum7qKQMAykEEAgjUEHUEUu2Ix+UBcuMwKsd1ii+TfXLmDWuSe0i1Ldp4N8PHIYXyQhWfLvyFQWKpuyq3eba6a3AP5sWimzMoPMt+V6BvqvJtRAbAOx7EYD1tYfbSlsSq6Ro736qMkHvc2T1tXqJ52/oAo/tJgG9SK4+2gYHajc0L+lox/BjXnxo/Ut6JE/xIrgYZvNjH7bH/IKjiZuiI/tuP8poLQ2t50Uo9hvsRya7rtOK1y2UdLqyD05gKUy+ELuhRh/Vn5XoDIo+2uEe0yDaSGeI/wBaPOvtxFlHpIoNNHIGAKkEHcQbj0EV7r57iNqKMRkicqZJLK0Z0KqgzqFXe4fMbncd/RWnE2ImFkXiVt5b6ueghf49N9Dz0F/aU0QRlmK5WVgVY71tZtN5FiaXcFJ2MWRsxy3yuyMudczAHUC5OXMbeeKt4TY0anM15HNiWfXUbrDdpzbz2nfV6RLgi5FwRcaH0GgzHGxpE+LiVFnmlyrJkBecLNkijzWvldFAB+aGzc1NtkoEaWEeSjBlHMFlu2QHsYPpzKV7Kx+xZ5Zdl4SchFSFUYIpaJ7Rq8AF1uBa4a9rHLbLY2rZ7C2e0EQWR+Mk1Mkhvd23Zmvz5Qo5hydABoA84MEAo2+M5b9K2BVvURftBrvXPGplkV72DfJv0dKHvvde3OOgV1oIooooCiiigKKKKBfwC/NmB/VcN90lN8RzUo4BfmzA/quG+6Sm+I5qDhXLZyFmeUnS+SO3mobMe8vm7wqV4xslgFBIaQ5FtvBIJJHcoZvRS7hhtSfA4MyYTDCcxgDi8xBVALZgoUl7aXAI0ub6UFfaq8VOwe2SU5ozuGYjlIe0kFh03I5hdPjVcFFaXIVuscz/AJNk1KRTONVZSzhWIIIOt2NfL5/hfxuJOSY4WJDe58Hdx3WLMSKeYL4Q4YY1V8WmINjdWw80O/cFks5sN3KUk9IrFzaTJTLa9I3i3cfn0VUyVmsRPcH200kigxEcioHHFypxchkW8jWZlbi1AbMGfRbXN+mtdsjYJfI+IcZsnkI5zcoXN3spXm0QLu1Jr4Zwh4awOwigjMUDlOPeOSRnyBgSkKOEVDa+4a5ua5rhwsxWzkEL7InxnhF/lGZnBsR5WbQ57+bobmqtNpaxHivX2eMmSeol+osNAqKFRQqqAAqiwAGgAA5rViOFsnhGMWIXKQqC1rA53Km2p6Ww59dUfgdx+1JY5DtANxNl4l5VyTE8/MCUtrc635zVvg9h1xmMnkcB4s5srC4JWxBIO8Wkjt2oeir4jZwbBMdYWETgDQAcXuH7devGP9m/rj9+uZ4P4X/48XsL/KvPxdwv/wAeH6Nf5V9Hbxj/AGUnrj9+jxj/AGUnrj9+qmK4PYUIxGHhuASPkwdbdFJsVsLDQrHIsccgeWBGDKhQiZ1jzLZdLZgRbQ27b0DeaOBzmbCBj0skBPrLVnOGeM+Uw+VGQRR4uQDk/MhNgoUncQPXWm+LODO/CwfRL/Kk+0Nhwx4qMxRpGBC8ZCKFvx8+HW5AGtgp9dA62xggcMEABCNBlB0HyckbDUXI8kajUb65YtsoVWEo5cFrnjUuJU+dqwP6Vr+ummNgzoVva40PQeY69tqxsO2tpQIRtDBrINfl8CTKBbW7QNZ7dq33bqB5s2BWBui5kedVkRrSBRK4sSLML23XI3VT2w3GsVkAK8VIpQjMLExEiVvJubeRrpvvfT3sLb+AxptBIjSqzNkYGOdTmJY5GAcC971m+G/DHD4KOBWZeNeB2WIDQFjEwaTKOShKvuBJ1sDQbTYuYPiA7F2EoFza9uJia1huF2OnbV3aC5opAN5Rx61Nfm740nFYvPLLIqFmdCkrJOz5SMzcUOSALfJgiwCi7WJP1ngLwleWNc0rSRkiMPNYNxhVmtHJlQutsnlRhuVfMeTmDaK1wD06+uiuWDHyaX35V/gKMTiVjF2vruCqXY9NlUEmw10FB1oqrh9pQubLIhbzSbOO9Dyh6qtCgKmoooM+MMU2msmhWSIqdNVPnX5rlUXTzq1grM8Ic6NHInlctekaATLcd8OX9v01OC4RS8oSwk5b8qKzErzOEvcqQVNxuzDTWg01UNs48RJuZme6RqilnZ8rEAAdgJudABRgNsQzeQ4J15J0bTfYHfbso2lsiCf8rEkhCsoLKCQG3hTvF+ygyGBxoXZRTi5VQK6B2TKMwJurKTnWz3QllADdmtblMQpUMGBBAINxYg6g1jJvgwwzKU8IxqofmLiTltvtqCT6TS4fAps/rMXbo48W/uUH0DFKkilCw5W6xGYEagjtBAPoqthZcyg8+oYdDKbEesGsfg/ge2fG4dTicy3sfCGUi4sbMgBGhPPWqhw4gcRrfKyrlZmLMXjUKczHUsUCG/PlY0FuiiigKKKKAooooF/AL82YH9Vw33SU3xHNSjgF+bMD+q4b7pKYbUlKpdbZzyUvuzNot+y9qDlggXlZyOSl0Q85P9Ie64Vf2WpjauODw4jRVBJygC53k87HtJufTXegX7Q2HhsR+Xw8Mut/lIkk16RmB1pevAjZw18Awnpw8Z+wrWgooFicHsIrKy4XDhlFlYQxgqOhTl0HdV6PDIvkoq9ygfwrrRQKOFOM4nCytcA5coN7auQtx2i5PorN8CsfDDEWbOC2UC0Ur8kXc3KKRfjJJefcFrcSwq2jAEdBAI+2uDYKIC5jjt+gv8qDhhNsxSkKmfW9i0MqLpqeU6gX7L0xrH8FtrpJnc5I40aXU2jW8shKAXsLiNAT+ka0eH2mjqGXNkO5yjBSOkXF7dtrUFThHtHioyFbK7A8rnSNbcZKBvOVToADdig565S8GYWVEAMcSNnVI7RWcqylwyAMGuxa975tb77xwmVWjBDoshBy5rkNG1hKhK8pUKkcvcpynmseOA2viHWEGPDpxkZfPxsjgZAuYhOLW45Q3uO876C7sHaDSLlfy1Ckm4N1e+Vjbc3JYEdKm2hFLMe2bH215IwiDvMk0zfuxJ6qv8FNnrFBnGrTs2IdiLEtMeMtY7lXNlA5gANd5S7Kk4zaMx82Zv8AkYdYzb0zrQbWotU0UCfb3BvD4xbTxIxG58imRe1WIJHo6KxOL+DDionjhbwhZHDOMSsLy3C5AeOZMxCjcoK2uddTf6dUM1qD4Fsz4JPBnabHMBh4jnzHK1wMoVWjBa7EkjLqCSu/VT9Z2TsFXTPPGFYgCJFJUwxi9lDKb5zclyDre2oFGCJx0qzm/g0ZPELbSVrEGZgeYXIUdmborSAUCbE4aWGNRCytYogEi30JCg3QjcD0a2tpe9ddjvExYq+aXTjMwKyL0KY21RegWsb31JJNja5IiJG9Sj+hHVz9gNdsRhUk0dVbvAPqvuoOjoraMAR0EX/jVOfZcB1McYtrmACMLc+ZbEeuoGywv5OSVOzPnXutIGsO61csWeMcYd72KiRmAsHVWs0Y1uPmX6Q1umwZ/CvO06rhpCI5ImltiA8xRAyCNzmcODLeWwLaBBoCGFNppsTEpaSOF0UEs0cpQ2AJJySLYD9s1z2BjSUErIzHEhZlkVQFKsgZIwubOCsemo1KsdL2rttbELiAmHFzx3KkGUi0KEZ84YaBjaOx1OZug2DhsqV8bCkoKRxsQcoBeUMjaoxayq6spVhlbUHWr+yNhRYe2UMza8t2zEX35eZR+iBuHQKp8FMXxkmN0sq4p1XttFFcjsLZj23vz1oaChtHZEMw5aDNzOvJkHc66+jdS5tlYiGxw8udRvjksL/okAqvcFF+c1oKKDPpt10dI54nVnICkLpc6AFgTHvtue+vk2Bs9je/8joaU8KYCYM4/oyHP6Fikh05xGzkdoFX9m4njY1fpGo6GGjD0MCPRQWqp7TiYoSgu62ZR0kfNud1xcX7auVBoKMbhgCNxAI7iLivVV8KhRnjJuAS6dOVyTb0NmA7MtWKAooooCiiigX8AvzZgf1XDfdJV0gSz9Ih9XGOP7yof+bSvghPk2Tg2sWthMNZRvY8UllHaTYemneAgKIAbZjdmtuzMbt9pNBZFFFFAUUUUBQaKr7QxQiieRtyKWt02F7d53UHM7Sj6TpporH+A7DSrhNtyNMNMcxuUKjkONX5N725r3qhwTbwpQ0qH5NMmpGV2Zjd1CndZFtfUBj06vp9g4dwVeFGU6EEXB7waDJ7Bwcca4YTixdcTIz2NklDwjfbk2AZQx00t84A6Dwx2VmZVR1BI5bhgM1wGjUX5l3XB5jRwj2fOY0ODaNZY7gLICY5IyOVCxGq3IQ5hqCo6TWQwu1UJWCUSbMnUMixYlzLhZFYjMkMuYAnUWCsLaclgLUDzZWH48Hiw+HVieMUKkc5bU3m3MoN/ICqeVe4vXHhNL4Ph2kTJxcGFxEK8UTlUyLGEuDcBRxYHlEjN6ab8XIqjMhEpcs1nDiQFCps7KoAsFNioHI3c9KtvLPO0WGXGRwSMxLxRKssoQKSGOf5oIUHk2OYbjvDZQgWGW1ua263NbsrJ8EIA0ssw+dLizfpzyxx39WGpLHwFxuGXNHtrEiKJScjRK5si7gWYi2nOpp9wDQrEik5iIIWZt12ked20G7eD6aDV0UUUEE1ltpTHHSnCxkjDr/7mVCeUefDqw5zcXtewve3PqTSebg+qkth24hySTlF0Ynz0uL824jdQNoYgoCqAAAAABYADQADor3SVsbPFpJFxi9ZEc1v0ktm9kGrOG23C5K5srjUo3JYDpIoOu18I0sMkaPxbOpUPlD2vv5LaHS4t21gb4/ZjhVSSbCgOSLvih5QyLGfysNlJHLzpZRqNTX0dJAwupBHSDceuvVBktl/CDhJdDJGDyRdZBJqxCgFNJUNyBy0XU2uaYR7awssiyx4iKQxpIuSNxI/LMbeQpLX5K6WvrRtvgbgsWS0+HjZ+sAyS9+dbNcd9Y7hB8Fs0hibDY5kaAAQmSMNKgGoUTRlWI0TygxGUWI1uGp2exGHwrAHLDIysACSFQTYfcOZbqT2LTBsQjI02F4qWRgqB0KsDZjlzuvzFLu1r6Xa2pr5wF2vh0WOYyRcSuIl43CxriY8TMziRVdcudAxMlxYC7XuNAGXCb4RIThWXZ922hPlijhETJOjtvZ1YaZRmIvpe3NQaXgPiUdcQUcNlnaNt2a8CRw3YDcW4vOOxwa01ZngPwfXZuBSN2GexkxEhNryNYsSx5hooPQopu21o7Apmkvu4tS4P7Q5I9JFBfopdDtqFvnBWF7qxGYFdWBAJvbsuNaqybfzf+3iea+4jkof2joNfOt2XoG86gghtx0Pp0t9tI+CeINpIn0kRuV2m5QsP0ihf/7AeevQ2ZPPfwmQBCPyMV1F+YtJ5RtvsLa9NLdkwT4fGFZzxisPk5wMufMoBSUDdIoii13EMbc9BsKKgVNAt2uoUpNu4s2Y9Mb2DX6ADke/9TtNdqsyxBgVYAgggg7iDoRSzAGylCSWjOQk7yBqpPTdSpv30FmiiigKKKKBDwJBfBbPUHkphMK79pMShF7vKbvVa1dfP/gxxEnizDMGS7RrqYyTZAI1GjjcqKPRWpOKm8+P6JvxKBvRSfwqbz4/oW/FqDiZ/Pj+hb8Wgc0Um8Jn8+L6FvxaPCZ+si+hb8Wgc1l/hBx/F4UqBdpGAVRvOXlWA57kKvewq/4TP58f0Lfi1mduB5sbh45GBsucFUKhcpdrkZm+ckf2Cg0nBHAmLDJmILNYkjdYAKn7ip6b07rP7MxEnERWZQOLjtyL/NH9arHhMvnr9H/qoHFUtr7JhxUZixEaSxnergEX6R0HtGtVPCZfPX6P/VUeETeev0f+qgyeL4EY6H5PZ+PZMOdBHMTIYVIa/FNbOeYAZhYE7+Zrsv4PMNFZpTJPIAwzM3FLZyC4McGRWzEAnMCTYXJsKb+ETeev0f8Aqo8Im6xfo/8AVQTwol4vBzkaWjIHZm5P+NVOBULKkmYagwIO5MNBe/7ZkqlwsaV8LIpcENxakCOxOeRF35u2r2zJJEDqpS3Gzb0Yny2t87osPRQaKilHhc3TH7De/R4XN0x/Rt79A3opR4XN0x/Rt79cJNrSqSNDbflw0zjdfepI56B9VbG4COa3GIr21BIBIPSp3g9opMduSdDfU8RXnx+/Q31LE0HpcIqSuFBFshBzMW1W1sxOa2h0vVgu3M7r23Df3waS8csszySidTaNVaOHFx3AzE5lGhsWtrXaWbzJsQP0sHJIPuwftoGoxEoGkgPayA/3Ste1xkvPxZ/ZYf5jWeGLxAP5RHHbs/FxH1gt/CvXjSfq0P8A9eLX/tzQaDw2ToT1N/Oqsys8iyMsGdL5HMOZ1uLHKxa4uCRSnxrP1KerFn/tag7QxB3BF/8AzYx/+mtBa23jC8MqcazNkccXFGJGzWNjkjVpLg23dFWPDoZjZ3jy5Yw0UrZQr3fjFaM738nQjoPPr34JX8GXdfPOGshjBYTSAtlbVdRuOo591GK2fHJIfkzn8psjFVa4ygybgSQgBHK0UXvYUCjwiOadQ6tPHh75/wDZSkMTNlVGVX1fTjCWXMANdBWnk2lAiqTJGFIJTlLygLA5B87UqNOkdNV9m7OaM3uqrzRrcgdgOigdyDvNYyVYpJ5kKynKxYniJZEMcozxxqYrEKDJOSt9WAvcWoNpsvhBBiHZImJZACVZGRrE2uVYAjXpA9VMXjBFiBzfZrWQ2biVwyCOCMRINyps7EKO/Tee2rfjyTpf6hiP50GmAqay/j2Tzn+oYj+dHjyXzn/4fiP50GopVjgI5Ue2klonPaLtHfoFy697qKV+PZPOf/h+I/nVXam2JWhkCly2Ulf/AE/EeUNVtc77gUGmorlhcQJFDLexuNVKm4JBurAEag7660BRRRQYv4PcBiU2ZhAqQsDCjgmZ1NpOWLgRHWzdNPJI8YP6LD/WH/BrvwD/ADZgf1XDfdJTjEc1BnD4Z1OG+sP+DXknG9ThvrMn4NPqKBBfHdThvrMn4NF8d1OG+syfg0/ooEF8b1OG+syfg1OA2fMZ3nmWJX4oRRqkjOoGZnYklFNySnN8yn1FAiwcGKSNE4uAlVVSePbXKAOq7K9nwvqYPrD/AINOqKBJfF9Th/rL/g1F8Z1OH+sv+DTyigRXxnU4f6y/4NF8Z1OH+sv+DT2igQPDinyrJFAqZ4mYrOzsAkiPopiF/J6RVnweZS2RYmBd2BaRlPKJa1gh3X6abUUCkrierg+nf8Koy4nq4Pp3/CpvRQJj4V1UH1h/waZ7CZij5wobjGBCsWXQLuJA5uyukn+I/jXjYjXEp/tpB7Nl/wAKBlRRRQQBU0UUBRRRQFRU1BoE3BY3he2v+04/7MXPXqCcpNIrEBVucxNtHsyfvNOunmilPBDayiTE4Y6OmJxDWsVNppnkBZSbi+bytAbjzlzOtp7LWVg5DNYWMYYhHAJtnW4DZbsQDpqb81grT8JowXEYMnFi8hFlVLG1nLbmv83yuyluAlkixEk0i5I3RLoDyRHGXbjgXs11aUh7qvJ4si9iK8Ng+Ks13fJy4WFkvE55WHJYgR81rFSbJe5Vr9TtBMyxouZwwZYolN4/961swBF/KVAQbXtrQawUWpVwdJyyLoFV7IALAAojlQATYBmYAX0FgNBTagLVFqmigKKKKBZkKysPmvy17GWyuO48hu8tXajasN0zDyozxi23nKDdf2lLL6aiNwwBU3BAIPSDqDQTRRRQL+AX5swP6rhvukpviOak3ANh4swP6rhvukpxiGGlBxoqMwozCgmiozCjMKCaKjMKMwoJoqMwozCgmiozCjMKCaKjMKMwoJoqMwozCgmiozCjMKCJObvFcuD3kSf7/EfeMK6Ow076r7ExkYjYF1B43E3BIB/LyUDiiq3h8XWJ7Qo8YRdYntCgs0VV8YxdYntCjxjF1ie0KC1RVXxjF1ie0KPGMXWJ7QoLVFVfGMXWJ7Qo8YxdYntCgzvDTgs2IKYnCsI8bBfinI5EinfDOPnI27sJuK7cDeFiY1GRlMOKh5OIwznlxsNCR5yHmannjGLrE9oVi+GnBlMVNHi8HikwuNi0EoItIhFssndzEg84IPMGg2hhY5JFM7EImdgufi0J4ywLZbFtPmk2N9QTSnbHDzA4ImFSDLcKsESgOZG8lcg1Um41YAa8+6lMmxsZjCpxm0lw8eoeHCOLuDbQSZVKDf52h31oODvB3ZuBscOkKva3Gkh5Tffd211oLfAiR2wiPLC8DtctFJ5a25Ivz7gN4B7BT+qo2hF1ie0KPGMXWJ7QoLVFVfGMXWJ7Qo8YxdYntCgtUVV8YxdYntCjxjF1ie0KCyRSjBAIzwjTIcyg+ZJdhbsDZ1tzZRV7xjF1ie0KWbU2hErxyB0JzCJrHlZZSALAb7OE9BNAwoqPSKmgXcA/zZgf1XDfdJTjEc1J+Aa/+mYH9Vw3P/ZJTfELu3+s0HGiot3+s1Nu/wBZoCii3f6zRbv9ZoCii3f6zRbv9ZoCii3f6zRbv9ZoCii3f6zRbv8AWaAoot3+s1Fu/wBZoJoqLd/rNTbv9ZoCii3f6zRbv9ZoIbm7/wCdLsGDlP8AvJvvXpjl/wDLmqJ2PCb3S9yxPKbexJPP0k0HTXto17a4HYGH6se0/vVHxew3VD2n96gsa9tGvbVf4vYbqh7T+9UfF7DdV++/vUFnXto17arfF7DdV++/vVHxcw3Vfvv71Ba17aNe2qvxbw3Vfvv71Hxbw3Vfvv71Ba17aLHtqr8W8N1X77+9UfFrC9UPbf3qC3Y9tFj21U+LWF6oe2/vUfFnC9UPbf3qC3Y9tFj21U+LOF6oe2/vUfFnC9UPbf3qC3r20a9tVPizheqHtv71HxZwvVD2396gt2PbRr21U+LOF6oe2/vUfFnC9UPbf3qC3Y9tVNokgR7/AMtB9sq0fFnC9UPbf3q8S8FsKcvydiro4Id73Rgw3ndcUDm3/lqKipo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7106" name="Picture 2" descr="http://www.mhabash.com/wp-content/uploads/2015/03/coststructure.jpg"/>
          <p:cNvPicPr>
            <a:picLocks noChangeAspect="1" noChangeArrowheads="1"/>
          </p:cNvPicPr>
          <p:nvPr/>
        </p:nvPicPr>
        <p:blipFill>
          <a:blip r:embed="rId2"/>
          <a:srcRect/>
          <a:stretch>
            <a:fillRect/>
          </a:stretch>
        </p:blipFill>
        <p:spPr bwMode="auto">
          <a:xfrm>
            <a:off x="0" y="1571612"/>
            <a:ext cx="5072066" cy="5286388"/>
          </a:xfrm>
          <a:prstGeom prst="rect">
            <a:avLst/>
          </a:prstGeom>
          <a:noFill/>
        </p:spPr>
      </p:pic>
    </p:spTree>
    <p:extLst>
      <p:ext uri="{BB962C8B-B14F-4D97-AF65-F5344CB8AC3E}">
        <p14:creationId xmlns:p14="http://schemas.microsoft.com/office/powerpoint/2010/main" val="1694519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ésultat de recherche d'images pour &quot;business model logo&quot;"/>
          <p:cNvPicPr>
            <a:picLocks noChangeAspect="1" noChangeArrowheads="1"/>
          </p:cNvPicPr>
          <p:nvPr/>
        </p:nvPicPr>
        <p:blipFill>
          <a:blip r:embed="rId2"/>
          <a:srcRect/>
          <a:stretch>
            <a:fillRect/>
          </a:stretch>
        </p:blipFill>
        <p:spPr bwMode="auto">
          <a:xfrm>
            <a:off x="0" y="-27384"/>
            <a:ext cx="9144000" cy="6858000"/>
          </a:xfrm>
          <a:prstGeom prst="rect">
            <a:avLst/>
          </a:prstGeom>
          <a:noFill/>
        </p:spPr>
      </p:pic>
    </p:spTree>
    <p:extLst>
      <p:ext uri="{BB962C8B-B14F-4D97-AF65-F5344CB8AC3E}">
        <p14:creationId xmlns:p14="http://schemas.microsoft.com/office/powerpoint/2010/main" val="2728600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تخطيط نموذج العمل"/>
          <p:cNvPicPr>
            <a:picLocks noChangeAspect="1" noChangeArrowheads="1"/>
          </p:cNvPicPr>
          <p:nvPr/>
        </p:nvPicPr>
        <p:blipFill>
          <a:blip r:embed="rId2"/>
          <a:srcRect/>
          <a:stretch>
            <a:fillRect/>
          </a:stretch>
        </p:blipFill>
        <p:spPr bwMode="auto">
          <a:xfrm>
            <a:off x="0" y="-17814"/>
            <a:ext cx="9144000" cy="6861384"/>
          </a:xfrm>
          <a:prstGeom prst="rect">
            <a:avLst/>
          </a:prstGeom>
          <a:noFill/>
        </p:spPr>
      </p:pic>
      <p:sp>
        <p:nvSpPr>
          <p:cNvPr id="2" name="TextBox 1"/>
          <p:cNvSpPr txBox="1"/>
          <p:nvPr/>
        </p:nvSpPr>
        <p:spPr>
          <a:xfrm>
            <a:off x="4545784" y="15294"/>
            <a:ext cx="2554331" cy="400110"/>
          </a:xfrm>
          <a:prstGeom prst="rect">
            <a:avLst/>
          </a:prstGeom>
          <a:noFill/>
        </p:spPr>
        <p:txBody>
          <a:bodyPr wrap="square" rtlCol="0">
            <a:spAutoFit/>
          </a:bodyPr>
          <a:lstStyle/>
          <a:p>
            <a:r>
              <a:rPr lang="en-US" sz="2000" b="1" dirty="0" smtClean="0">
                <a:solidFill>
                  <a:srgbClr val="FF0000"/>
                </a:solidFill>
              </a:rPr>
              <a:t>Check Exercise 2</a:t>
            </a:r>
            <a:endParaRPr lang="en-US" sz="2000" b="1" dirty="0">
              <a:solidFill>
                <a:srgbClr val="FF0000"/>
              </a:solidFill>
            </a:endParaRPr>
          </a:p>
        </p:txBody>
      </p:sp>
    </p:spTree>
    <p:extLst>
      <p:ext uri="{BB962C8B-B14F-4D97-AF65-F5344CB8AC3E}">
        <p14:creationId xmlns:p14="http://schemas.microsoft.com/office/powerpoint/2010/main" val="399772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9844" y="2950118"/>
            <a:ext cx="3134212" cy="707886"/>
          </a:xfrm>
          <a:prstGeom prst="rect">
            <a:avLst/>
          </a:prstGeom>
          <a:noFill/>
        </p:spPr>
        <p:txBody>
          <a:bodyPr wrap="square" rtlCol="0">
            <a:spAutoFit/>
          </a:bodyPr>
          <a:lstStyle/>
          <a:p>
            <a:pPr algn="ctr"/>
            <a:r>
              <a:rPr lang="x-none" sz="4000" b="1" dirty="0" smtClean="0"/>
              <a:t>اليوم الثاني</a:t>
            </a:r>
            <a:endParaRPr lang="en-US" sz="4000" b="1" dirty="0"/>
          </a:p>
        </p:txBody>
      </p:sp>
    </p:spTree>
    <p:extLst>
      <p:ext uri="{BB962C8B-B14F-4D97-AF65-F5344CB8AC3E}">
        <p14:creationId xmlns:p14="http://schemas.microsoft.com/office/powerpoint/2010/main" val="3641906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أهداف الدورة</a:t>
            </a:r>
            <a:endParaRPr lang="fr-FR" dirty="0"/>
          </a:p>
        </p:txBody>
      </p:sp>
      <p:sp>
        <p:nvSpPr>
          <p:cNvPr id="3" name="Espace réservé du contenu 2"/>
          <p:cNvSpPr>
            <a:spLocks noGrp="1"/>
          </p:cNvSpPr>
          <p:nvPr>
            <p:ph idx="1"/>
          </p:nvPr>
        </p:nvSpPr>
        <p:spPr>
          <a:xfrm>
            <a:off x="500034" y="2000240"/>
            <a:ext cx="8229600" cy="4525963"/>
          </a:xfrm>
        </p:spPr>
        <p:txBody>
          <a:bodyPr>
            <a:normAutofit/>
          </a:bodyPr>
          <a:lstStyle/>
          <a:p>
            <a:pPr lvl="0" algn="r" rtl="1"/>
            <a:r>
              <a:rPr lang="x-none" dirty="0" smtClean="0"/>
              <a:t>إعداد البطاقة التقنية للمنتج</a:t>
            </a:r>
            <a:endParaRPr lang="fr-FR" dirty="0" smtClean="0"/>
          </a:p>
          <a:p>
            <a:pPr lvl="0" algn="r" rtl="1"/>
            <a:r>
              <a:rPr lang="x-none" dirty="0" smtClean="0"/>
              <a:t>التعرف على مكونات السوق</a:t>
            </a:r>
            <a:endParaRPr lang="fr-FR" dirty="0" smtClean="0"/>
          </a:p>
          <a:p>
            <a:pPr algn="r" rtl="1"/>
            <a:r>
              <a:rPr lang="x-none" dirty="0" smtClean="0"/>
              <a:t>إعداد خريطة المنافسين </a:t>
            </a:r>
            <a:r>
              <a:rPr lang="x-none" dirty="0" err="1" smtClean="0"/>
              <a:t>و</a:t>
            </a:r>
            <a:r>
              <a:rPr lang="x-none" dirty="0" smtClean="0"/>
              <a:t> </a:t>
            </a:r>
            <a:r>
              <a:rPr lang="x-none" dirty="0" err="1" smtClean="0"/>
              <a:t>الزبناء</a:t>
            </a:r>
            <a:endParaRPr lang="ar-MA" dirty="0" smtClean="0"/>
          </a:p>
          <a:p>
            <a:pPr algn="r" rtl="1"/>
            <a:r>
              <a:rPr lang="x-none" dirty="0" smtClean="0"/>
              <a:t>صياغة الخطة التجارية</a:t>
            </a:r>
            <a:endParaRPr lang="ar-MA" dirty="0" smtClean="0"/>
          </a:p>
          <a:p>
            <a:pPr algn="r" rtl="1"/>
            <a:endParaRPr lang="fr-FR" dirty="0"/>
          </a:p>
        </p:txBody>
      </p:sp>
    </p:spTree>
    <p:extLst>
      <p:ext uri="{BB962C8B-B14F-4D97-AF65-F5344CB8AC3E}">
        <p14:creationId xmlns:p14="http://schemas.microsoft.com/office/powerpoint/2010/main" val="1640909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928694"/>
          </a:xfrm>
        </p:spPr>
        <p:txBody>
          <a:bodyPr>
            <a:normAutofit/>
          </a:bodyPr>
          <a:lstStyle/>
          <a:p>
            <a:pPr rtl="1"/>
            <a:r>
              <a:rPr lang="fr-FR" b="1" dirty="0" smtClean="0">
                <a:solidFill>
                  <a:srgbClr val="FF0000"/>
                </a:solidFill>
              </a:rPr>
              <a:t>EYEM </a:t>
            </a:r>
            <a:endParaRPr lang="fr-FR" dirty="0"/>
          </a:p>
        </p:txBody>
      </p:sp>
      <p:graphicFrame>
        <p:nvGraphicFramePr>
          <p:cNvPr id="4" name="Diagramme 3"/>
          <p:cNvGraphicFramePr/>
          <p:nvPr/>
        </p:nvGraphicFramePr>
        <p:xfrm>
          <a:off x="-1785982" y="1142984"/>
          <a:ext cx="12573120" cy="5429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93245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00100" y="1714488"/>
            <a:ext cx="7072362" cy="1944687"/>
          </a:xfrm>
        </p:spPr>
        <p:txBody>
          <a:bodyPr>
            <a:normAutofit fontScale="90000"/>
          </a:bodyPr>
          <a:lstStyle/>
          <a:p>
            <a:r>
              <a:rPr lang="x-none" sz="6000" b="1" dirty="0" smtClean="0"/>
              <a:t>دراسة </a:t>
            </a:r>
            <a:r>
              <a:rPr lang="x-none" sz="6000" b="1" dirty="0"/>
              <a:t>السوق </a:t>
            </a:r>
            <a:r>
              <a:rPr lang="ar-JO" sz="6000" b="1" dirty="0" smtClean="0"/>
              <a:t/>
            </a:r>
            <a:br>
              <a:rPr lang="ar-JO" sz="6000" b="1" dirty="0" smtClean="0"/>
            </a:br>
            <a:r>
              <a:rPr lang="x-none" sz="6000" b="1" dirty="0" smtClean="0"/>
              <a:t>(الجدوى التجارية)</a:t>
            </a:r>
            <a:r>
              <a:rPr lang="x-none" sz="4800" b="1" dirty="0" smtClean="0"/>
              <a:t> </a:t>
            </a:r>
            <a:r>
              <a:rPr lang="en-US" sz="4800" b="1" i="1" dirty="0"/>
              <a:t/>
            </a:r>
            <a:br>
              <a:rPr lang="en-US" sz="4800" b="1" i="1" dirty="0"/>
            </a:br>
            <a:endParaRPr lang="en-US" sz="4800" b="1" i="1" dirty="0"/>
          </a:p>
        </p:txBody>
      </p:sp>
      <p:sp>
        <p:nvSpPr>
          <p:cNvPr id="3" name="Rectangle 2"/>
          <p:cNvSpPr/>
          <p:nvPr/>
        </p:nvSpPr>
        <p:spPr>
          <a:xfrm>
            <a:off x="2357422" y="428604"/>
            <a:ext cx="4289479" cy="707886"/>
          </a:xfrm>
          <a:prstGeom prst="rect">
            <a:avLst/>
          </a:prstGeom>
        </p:spPr>
        <p:txBody>
          <a:bodyPr wrap="square">
            <a:spAutoFit/>
          </a:bodyPr>
          <a:lstStyle/>
          <a:p>
            <a:pPr algn="ctr" rtl="1"/>
            <a:r>
              <a:rPr lang="ar-MA" sz="4000" dirty="0" smtClean="0"/>
              <a:t>اليوم الثاني</a:t>
            </a:r>
            <a:endParaRPr lang="fr-FR" sz="4000" dirty="0" smtClean="0"/>
          </a:p>
        </p:txBody>
      </p:sp>
      <p:sp>
        <p:nvSpPr>
          <p:cNvPr id="24578" name="AutoShape 2" descr="data:image/jpeg;base64,/9j/4AAQSkZJRgABAQAAAQABAAD/2wCEAAkGBxQSEhQUEhQUFBUUFRgWFRUYFxYWHRMZGBQXGBgWGxcgHSkgGB0lHBQVITEiJSkrLi4uFx8zODMtNygtLisBCgoKDg0OGhAQGzckHyQtLC4vNDIvLywsLywsLCwsLywsNCwtLCwsLCwsLCwsLCwsLCwsLCwsLCwsLCwsLCwsLP/AABEIAIgA0AMBEQACEQEDEQH/xAAbAAEAAgMBAQAAAAAAAAAAAAAABQYBBAcDAv/EAEIQAAEDAgIGBwQHBgYDAAAAAAEAAgMEERIhBQYxQVFhEyIycYGRsQdSocEUIzNCYnLRQ3ODssLwFSRTkqLhFjSC/8QAGwEBAAIDAQEAAAAAAAAAAAAAAAMFAQIEBgf/xAA5EQACAQIDAwoGAQQBBQAAAAAAAQIDEQQSMQUhQRMyUWFxgaGx0fAUIkKRweEGFTRS8TMjU3LS4v/aAAwDAQACEQMRAD8A7igCAIAgCAIAgCAIAgCAIAgKbrprkKa8MNnTW6zt0Itv4u5efPkxGJybo6+Rc7N2W67U6m6Pn+iz6JL+hi6Q3eWNLjsuSLldML5VfUrMRl5WWRbruxtrYhCAIAgCAIAgCAIAgCAIAgCAIAgCAIAgCAIAgCA0NN6TZTQvlfsaMhsxE7GjvK0qTUIuTJ8NQlXqKnHicFqpTGY5XsJY+RwIB7RFnFtzc7HC5/FxWNlbMWNlLO7JdHSy92xtWeCUYUbOXX0Ls49B0VvtFfYHomZgG3W8rr0v9Fh/kz57LalZO2Vfdlr1X059MiMmDBZ5Za+K9gDe9hxVVjcJ8NUUL33XLTCYh16eZq3j6EyuM6ggCAIAgCAIAgCAIAgCAIAgCAIAgCAIAgCAwUByzWbSD9JVTIKfONhIYdrXO+9KeLWj15quqSdaajHT3vPU4SlHAYd1anOftL3+DX9q+jGQQ0ETNjOmz3uNo7uPMm5XrtgQSzpdX5PG7SrSqTU5au5XwOq38o9F6BanmZas6X7Lh/lX/vnfytXmtt/3C7F+S+2X/wAPey4qnLEIAgCAIAgCAIAgCAIAgCAIAgCAIAgCAIDCA5/7QdabB1NC4DK0zx90f6Y5nf5d3FXquT5Knvb92PQbLwMYR+Jrbkt6v5v8EBqVpgxRvfG1rXOdhu5uI4RmADiFhnfv8F6HC7GjSguU3yeu/wANDzG2Nu1K9a0OYtPX3wNb2h6bNRFE54AMRfmBbFjA3XNrYPirrZ+Gjh5Sto7eBT/FTxDUZLQi2G7G/lHou/iV8uczp/sxH+UP71/yXmdtf3Hci+2Z/wAHey3KoLEIAgCAIAgCAIAgCAIAgCAIAgCAIAgCAICka6639FeCnN5Dk94z6O+Qa0DtPJNrDZ3rjr12nkhqXmzdmqS5avujwXT1vqIuHVPoKCpmmH1roH4WHPogW5k8Xned2wbyevZdDJWg3rdHNtjaPxEXCHNXj+iqaDkDIrHj8gvayg2zwuIfzEdrXPihIHvD0K3Ucu8zhF/1DZgP1bPyN9ApuJzS5zOpezP/ANP+K/1C8xtn+57kX+zP+DvZbFUlgEAQBAEAQBAEAQBAEAQBAEAQBAEAQGHOAFzkBtPBAlfcjl3tF9oJbGY6N4bc2Mt+1xbGO7a5c0a6nPLHTpLSps+WHw/LVHaV1Zevoc2otMvjcx7amON4BIOEXYSM9+3Mi62hTUHeMV9/0c1bGVqytUm2jaq9caxzXsNcHseMLg6wxC2YtY5eK6YVJpqWjXR/o43BaESNKPaQOmZYnMtzw9+S6lj8RffNkEsLSe/Kmz6lqw8WdO0jgWA7u9a/H4prfNmyw1GLvGIi0k7CPrgMhlYZclt8fif+4zb4HDPe0iTodaqqFuCGscxoN8Ia21ztOxQVas6ss03dk8KFKCyxdkXX2Ta0VdVWSRzzulYIXOAIbtD2gHIcyojV6nXUMBAEAQBAEAQBAEAQBAEAQBAEAQEdpjTUNK3FK61+y0Zud3BR1KsaavI6cNg6uJlamu/gjmmm9ZZq57YhaNjjYR3Nj+8cNv5R/wBqClRr42+VWitffHsLqUsJsmOaTzVOHT3dC63+iN12poqaifGGMMshjxTF+J5DXg4Wtw2a3bkD5q0WAjSoucXp1W/J5urtSpi63zq3fexs6r0oNNA+/wCyAw5WO3M881AavUmehb+H4IYHRt/D/wAUAwt4s82oDOJvFnm1AaGlntOEA7b5tcMj1bE273Hhkhk1/ZcQdMVpFrYH2t+9atWbLQ7EhkIAgCAIAgCAIAgCAIAgCAIDWrq6OFuOV7WN4k28uK1lOMVeTsS0qNStLLTV2VLS2uJNhDaNrsuleLuPDCzd3nyUeKWIp0OWjD5fG3TboOWptHBYepKm3ylSOsU7RXBpy33a4pLvKnUsic4vf0srtrnOdbFbcbZ25Cy86sTNyu95z1v5bi8uWmoxiuCXqySneyfoHlnRGJgDGx2DQDZxGG3HmpcL/JcVhm4OMZLvXlfyLjEYCNZ5nJ3+55VlCypqoRKwSQuJxA3y6pIvwzXp8LtvDY3DSpx+We75X28Hx8+oq1gatCrme9dPqe8erWi3ltqOPrmwJz8+ssulJK5FT2hSqTUFe7dve88Xav6LsHfQorHlc+WLJZdGSNI7ToyaSvx6OHeejtXNFi16KHM22A/1LDoyRmO0qUvPh6npLq5otgzoYdl9g94N45doLMaMpNJcTf46naT6Ffxsa79FaJBDfoMN3bMmW8TfJTfBVPd/Qi/qlGzdtLdHHvMf4donFh+gwXte9o7ed+az8DUvb19DX+rUsuaz1tw6L9JaNTdH0jHOkpoI4TYsJbbMDC61wbWzC5qtJ05ZWduHxEa8M8dPfQW1Rk4QBAEAQBAEAQBAEAQGLoCG0lrTTQ3DpA5w+6zrn4ZDxUE8RTjqzvobMxNbeo2XS9xUajXyeoLm0UJs2+J4+sw8S52UbPElQqrVqu1ONiweAwmFWbETu+hbv2/AqunGzNkaaiVskjmYiAS/ACer1zYZ2OTQBlvWsqDhK83dlzsuvCvTcqUcsE7Lr6+4j46wjJ+bOO9n6j0sr3Z+0o5eQr817r/h9XWeQ/kv8VlKcsbgl82so9PWuvpXHgSZmux/ENN+dxkfFeS2ls94LE8n9L3xfV+tDwkEqko24teehLwuDWZmwAGfgvNNOUtx9Ntd2RpSaRc49S7QNh3n9F1U6XJvNff5HfRwiW+e/qJ7Q1djczqtDsYBOBg8b2vdeuwWKdeld6rc/fWefxuEjh6tktz3orlNpSpJGcV+tc2gtsNvmuy5yZV0H03SlTbJ0YOA4rinzNxs5JcZV0EloTSEznSBxZhEbcvqTc42g9ndtS4siTkqjibYANzxDDHc5bss7FLsWXQZ+kuxgAdXD2bR3vx2JdmbIsOrDycV8rOcAMssmbbICwoAgCAIAgCAIAgCAIDCAICsjVKiL3P6EOu6+AuOAG+fU2DNarDwTvY6XtDEOChmdkSGkKmOOCQWa1ojcA1ttljkGhTwpvMrHFKpe9ziukH3ldbZkB3Bo/7XNjU+Xlc9vsBp4CFuvzNdcpcnwXvZ9mARsLDl1Ttwndxt6LavLl6KpT+nfF8V1djPL7U/jVHE1liKXyyum1wlZ69T6+PElWV4lNycx9y1sPh815qWHdDc13ndSw6p7rbzZY8KJomszZ0bpAMqadu3pJGt2gb8irnY91n7vyVW1KGeClfmpvyIKjmiJYLPIu+wxsuDhzv1L8PJXp5wNmiwi4eR0RsBIzIX39RATWrkrC+S179CzPG02HSMsLBozQE3O4YmXJvmAeqLZd2awDLXjpR188J65c220ZbEBZtU33xm9+s65uDfqs4LILMgCAIAgCAIAgCAICM1jrZIaeR8LDI9rbtaM7+G/uW9PJnWfTiaVM2R5NeBz3RuuznODpnPkhd95jsBitt6oGfME3FldVsHHIpUEvO5TUMVLlHHEN+VvsXf6NFLGHRuxhwu1xc6QHwJVRy00+juSLZ0YNdPbdn1R5BwNsrfNSPfZka3XRo6cA6GQkbGOOWW4qWne9jSRyCB2ONr+ZafC1vgVBtOi01UXY/weq/i+MVp4aWvOX5/DMKpPXmCFgHyWbOWziO47lhpNWZiSUlZm1BVub2hjHk4fJ3wVfWwCe+m7dRzTw7+ksGrVDLJLFKGYWh4dcmxwgjdbI7cl34XCToxir9bPJ4vGU6rkmt+i3aGxBqvXAtu5osXXd0m0EG2WFWJUn0NWK21g5rTgIJ6UnEbD8OW9AbWh9XKthf0rmuDmAAYycw9p93LIFAST9ETkg2GW7FtFtmxAfY0RNjxYW4bEYMZ28b4UBvUbJIhbE1ji4kDti2EAg7Dt4LaLin8yuayTtuZKRaWsPrWln4gcTP91rt8QFvyWbmO/g/fYacpl56t5e+0ko5QQCCCDsIzB8VE+glTuegcgPpAEAQBAEAQGHBAc91y1MJc6opABIc5ItjZ+f4X8124TGSouz3o48VhI110Mq+runn05JjvgvaSJ2RY4bRb7rlZ4jCwxUeUpvf59pXUMTPDS5Orp5dh0TRdYJWF8Tg8Otkci3bkbKlk5QeWS3ouEozWaL3MjNLuqC1zSIwxwLbgOJsRY7+acqxySKgdVjHHga7qXuLXd8fAJys8mTgSRWSaqR3NaMg66mdEes15HvYCFxSoP6T1uD29TmstdWfStH6GsyZp2G/gVE6U1qn9i3hjcNNXjUj90eme5rzyDXH5LKo1HpEjqbSwlPnVF3O/kfdLTzPdYU0hHM4PkV108Hxmyhxv8gck4YaL/wDL0X5f2JvR+gXjZE6P+NN8nBdPJ0l9XgeazTb08SSZq/MRcyzt5dNKB54isp0VwuYaqPjY2odBPNv8xUH+PMfRyOcP8AoS/wAj3ZosN6zp5i0bcU0lvMvyUEqsG8itfo4m8Vuve54COllcWsqHOcBct+kyO8rPOS3lh6kFmkmk+oKae5G5R6rwStDg17x73SOw3BsRcuz8lEbG6KakpBcvghPI4j53HolgardZTJI0UsrXs++4tFhYjskZuuCchw2o4mE76FmZHH2ondESd2QJ5sOR+B5qXPJ7pK698SJxgn8rs/fA2WVb2/aNuPfZcjxZ2m/HvWMkZc19z9dPIzmlHnLvXpr5m9DM14u0hw4g3Ubi4uzJIyUldHosGQgCAIAgCA+HNQFJ1y1N6c9PTkMqAM/dmHuv+R3Lqw2KlQe7Q58Rho1o2ZSdD6VkhkJaDHIw2lhdtH6g7jsKualKljIZlr0+pTQq1cFPLLevenWdM0LpWOqZcZH7zDuKoKtGdKWWSL2lVjUjmi9x9zaMIvgcQPdHy4FaxlYkNCWiYdoJttucwpOVa4mrSepllHGbYmi245+a1dSXSMq6DY6GK+TbnuWmZmx7xxA7GHyWLgjNLaw01MCZJW5bWsBeR4NutoRc5ZY6h7ldlQqvaO4X6Cne4e9O4RDvDRc/FWlLZUnvm7HPLERWhWNO68TztLZaiKNh2siYXHuxX+a6lgsJT52/xI5TnNWtuKsK1jzaOKWc8zlf8rR81J8RSpL5I2+yNY0Xpp2In9A0mkmyNkhpRGG3yLQ3ECCC0l1zbPYuHE7RjOEoXW/grvx/2T06ErppNli/wHSMrbSVDIWf6cXVA8v0VPm929bHRuWvml+T7p9QYQbyvdKeeJ3wusOso6vyX/sbqlm9t+SRZdF6OZARgjdYbQGMb/NdYji433O/Zd+SRs8JGS08PWX4LLSlhb1pHNttaZGNIHG7LKd1HxVu39kEqPJa7vfcSkMgcAWm4Ozn3HetDKMOibfF2Xe8Mie87/FbKbStwNXBXvxNiKQjbnztZYdjKuewcFgyfSAIAgCAIDBCAqeuOqDaoCSM9HOwdSQD/i4feaeCnoYiVGV4kVajGrHLI53R1csExa4dDUR9phzD232j3m/EK9TpYynZ/tFC1VwVS608zperusDKlufVe22NpObb8eIO53nYqjxGGnQlaWnB9JeYfEQrRzRJWeC+eEE7M7/2VArcSWWb6TUlcWbWgcDYfqVt8iNLVHx8P2eL6l3Gw5f2FnNHghkfGTKtpn6U8kACVuVmfWADvAdZ3iVh3fA2jFR3oiJNA6UlY6Npgp2OGEhrDsPdb1WYNwkpLgbPerHjR+xwE3qKqSQ7w0Bo88ypp4upPVmqgloWbRvs0oIf2IeeLyXeqhdWXSbWLHTaJijFo2MYOAaAD4LS5k+n07SbWz3A/wBLt/ctZxzRte3YzFk3vV+01n053Bo45ZjvC5p0KUPpcu/1f4NozrfTliu88TC4/e/2gn0WYxtzaSXa1+EM9+dWv2Jfs83aKc7aHnnk39VNeq+KXYm/NozenxzS7W//AJPaLQJb1nMiy3vLn/DIKSEpR4/jyDdP6aaXvsfmZqtP08ZwvrYAdzGYXO7gLuPwWtmyOz6TB1oZb6qCrm7oSwH/AO5MIWTYiKzXCoGTYaSAcZ6prnD+Gwf1KSNKctE33GrnFasi59Pzv7WkGN4Cnp3uHiTt8124fCVVK8qd117jjr4qll3VLdm8ltC67vaWsqQHNJDRKOoczYEsO3aOa6MRs2OVzg7dT9TkobSk5qEle+669C/BUxcmUAQBAEBghAV3W3VaOtYL3ZIzOOVvajPLiOI3qSlVlSlmiaVKcakcsjlxkmpZ2xzfVVDfs3jszDYS3iDvaV6ClXpYmnll9igq0KuEnnhp71Oi6tayCYYXC0jR1oxckD32b3t4ja3mqfF4SVB31j0+pcYXFRrx3a9BYSxrwDtBGVjkeeS5E7HUR8tOWXIbdvO2XP8A7W1+lmO4wyVw7Nu4D9FruG89GdIdzu6wHxI/uyzddANqNrsrjvuR+iwZPQx225cysA15K2Fu2RngQfS6AjKzWikZk54PLIepCkjRqS0i/saucVqyOn18iH2ceLdck/0sd6qeOBry+kgljKEdZI0J9dpj2GED8MQ/mfJ/Sp47LqvVpHPPalBaXZE1WtkxvifhHOcD4RxtPxU8dlLjPw/ZC9q/4wISr05GTeR0Ljxcx0x85HOUy2bRjzr/AHsRvaGIlzYo9qfS87xaBtW4cImCIebGhMuCp9HmL46fG3cezdXq6fM0jjznkLvUp8fhoc3wX+h8DiJ8+Xj/ALJOl1BrztdTQD8LS70AUUtrLhHxJI7KX1SJOD2YvP21bIeTGBnqSueW1Kr0SXiTw2bRRMaL9nVHC9ryHyvaQQZHYrEbDbZdc1TGVqitJ7jqhh6cN8UW4Cy5iYygCAIAgCAICE1l1dirIiyQc2uGTmHc5p3FbwnKEs0XvNZRUlZnKK2nmo5mxVDiH3vBUt6vSEfyv5b1f4bFQxEXGS38UUOJwk8PLlKehctEa1twkyuZFI3N4ccMc/4mn9m/iPXdXYnZ84SvTV0/uixwuPhVj825o+6j2iwjKOGaTn1Wg+OaijgK8vpJpYyjHWRqP9oMx+zpQPzPLvk1Tx2XVerSOeW1KC03mlPrpWH/AEIv75qaOyo/VPwIHta/NgRdVrbOe3WAcmC3zU8dm0VrdkT2jXekbEVJpsSG3SzzHg259M1vyGFp6pd5ryuMqaM2ItH1M3Yop3jjITbycsfGYano13Iz8Hip86T995KUmp+kXdmGCEcyPkCopbVp8E34G8dlN85knD7OKt32tY1nJkZPxJHooJbVl9MfE6I7LprVkhB7LYP2s88ve4NHwXPLaNd6O3cdEcDRjwJak9n1BH+wDvzEu9SoJYmtLWTJlRprSKJqk0LTxfZwxM7mNHxsoG76kq3G8GoDKAIAgCAIAgCAIAgCAIAgIzTmhIqqJ0UzQ5rh/ZHA81mMnF3RhpNWZQJPZ9WRH6meKVg7IlBBA4E5378law2putOP2ZWT2ZBu8T5/8G0hIetLTRflBd8LfNbf1RLSL73+jX+lxb3vw/Ztwey97vtq2R3JjQ0fElQy2pVeiS8SeGzqUSSpfZhRNzcJJD+J5+VlBLHV5fUdEcNSXAmqTU+ij7NNFfiWh3queVScuc2+8lUIx0RMQ0zGCzWtaOQAWhselkBlAEAQBAEAQBAEAQBAEAQ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4580" name="Picture 4" descr="http://1.bp.blogspot.com/-ZfujX5Rd4DI/VDVN_6A1IYI/AAAAAAAABS0/QSClMn5x3QM/s1600/%D8%AF%D8%B1%D8%A7%D8%B3%D8%A9%2B%D9%88%D8%AA%D8%AD%D9%84%D9%8A%D9%84%2B%D8%A7%D9%84%D8%B3%D9%88%D9%82%2BStudy%2Band%2Banalysis%2Bof%2Bmarket.png"/>
          <p:cNvPicPr>
            <a:picLocks noChangeAspect="1" noChangeArrowheads="1"/>
          </p:cNvPicPr>
          <p:nvPr/>
        </p:nvPicPr>
        <p:blipFill>
          <a:blip r:embed="rId2"/>
          <a:srcRect/>
          <a:stretch>
            <a:fillRect/>
          </a:stretch>
        </p:blipFill>
        <p:spPr bwMode="auto">
          <a:xfrm>
            <a:off x="2071670" y="3429000"/>
            <a:ext cx="4857784" cy="2786082"/>
          </a:xfrm>
          <a:prstGeom prst="rect">
            <a:avLst/>
          </a:prstGeom>
          <a:noFill/>
        </p:spPr>
      </p:pic>
    </p:spTree>
    <p:extLst>
      <p:ext uri="{BB962C8B-B14F-4D97-AF65-F5344CB8AC3E}">
        <p14:creationId xmlns:p14="http://schemas.microsoft.com/office/powerpoint/2010/main" val="1792063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500034" y="2214554"/>
            <a:ext cx="7643834" cy="4000528"/>
          </a:xfrm>
        </p:spPr>
        <p:txBody>
          <a:bodyPr>
            <a:normAutofit fontScale="85000" lnSpcReduction="20000"/>
          </a:bodyPr>
          <a:lstStyle/>
          <a:p>
            <a:pPr marL="0" indent="0" algn="just" rtl="1">
              <a:buFontTx/>
              <a:buNone/>
            </a:pPr>
            <a:r>
              <a:rPr lang="ar-JO" dirty="0"/>
              <a:t>وتعنـي دراسة الاحتياجات للخدمات التـي سيقدمها المشروع من اجل الوصول إلى أفضل المعلومات التقديرية عن </a:t>
            </a:r>
            <a:r>
              <a:rPr lang="ar-JO" b="1" dirty="0"/>
              <a:t>الطلب المتوقع </a:t>
            </a:r>
            <a:r>
              <a:rPr lang="ar-JO" dirty="0"/>
              <a:t>في </a:t>
            </a:r>
            <a:r>
              <a:rPr lang="ar-JO" b="1" dirty="0"/>
              <a:t>السوق المستهدفة. </a:t>
            </a:r>
            <a:r>
              <a:rPr lang="ar-JO" dirty="0"/>
              <a:t>والتـي من خلالها يتم تحديد الأنشطة التـي سيزاولها المشروع والخدمات التـي سيقدمها. ولا تنحصر المعلومات المطلوبة لهذه الغاية في الكم وحسب، بل يجب أن تتعرض إلى بنية الطلب التفصيلية والى التوزيع الجغرافي للطلب، والتكلفة </a:t>
            </a:r>
            <a:r>
              <a:rPr lang="ar-JO" dirty="0" smtClean="0"/>
              <a:t>أيضا</a:t>
            </a:r>
            <a:r>
              <a:rPr lang="fr-FR" dirty="0" smtClean="0"/>
              <a:t>.</a:t>
            </a:r>
          </a:p>
          <a:p>
            <a:pPr marL="0" indent="0" algn="just" rtl="1">
              <a:buFontTx/>
              <a:buNone/>
            </a:pPr>
            <a:endParaRPr lang="fr-FR" dirty="0" smtClean="0"/>
          </a:p>
          <a:p>
            <a:pPr marL="0" indent="0" algn="just" rtl="1">
              <a:buFontTx/>
              <a:buNone/>
            </a:pPr>
            <a:r>
              <a:rPr lang="ar-JO" dirty="0" smtClean="0"/>
              <a:t>ومن </a:t>
            </a:r>
            <a:r>
              <a:rPr lang="ar-JO" dirty="0"/>
              <a:t>جانب آخر تجيب دراسة العرض على </a:t>
            </a:r>
            <a:r>
              <a:rPr lang="ar-JO" b="1" dirty="0"/>
              <a:t>الكم والكيف والتكلفة </a:t>
            </a:r>
            <a:r>
              <a:rPr lang="ar-JO" dirty="0"/>
              <a:t>أيضا. وكذلك توقع الطلب على هذه الخدمات في الأسواق المستهدفة، وإيراد معلومات عن وضع </a:t>
            </a:r>
            <a:r>
              <a:rPr lang="ar-JO" b="1" dirty="0"/>
              <a:t>المنافسة</a:t>
            </a:r>
            <a:r>
              <a:rPr lang="ar-JO" dirty="0"/>
              <a:t> في الأسواق التـي يرغب المشروع الجديد في تقديمها، ومخاطر السوق الأخرى. </a:t>
            </a:r>
            <a:endParaRPr lang="fr-FR" dirty="0"/>
          </a:p>
        </p:txBody>
      </p:sp>
      <p:sp>
        <p:nvSpPr>
          <p:cNvPr id="3" name="Rectangle 2"/>
          <p:cNvSpPr txBox="1">
            <a:spLocks noChangeArrowheads="1"/>
          </p:cNvSpPr>
          <p:nvPr/>
        </p:nvSpPr>
        <p:spPr bwMode="auto">
          <a:xfrm>
            <a:off x="0" y="285728"/>
            <a:ext cx="9144000" cy="1470025"/>
          </a:xfrm>
          <a:prstGeom prst="rect">
            <a:avLst/>
          </a:prstGeom>
          <a:noFill/>
          <a:ln>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JO" sz="4800" b="1" i="0" u="none" strike="noStrike" kern="1200" cap="none" spc="0" normalizeH="0" baseline="0" noProof="0" dirty="0" smtClean="0">
                <a:ln>
                  <a:noFill/>
                </a:ln>
                <a:solidFill>
                  <a:srgbClr val="FF0000"/>
                </a:solidFill>
                <a:effectLst/>
                <a:uLnTx/>
                <a:uFillTx/>
                <a:latin typeface="+mn-lt"/>
                <a:ea typeface="+mj-ea"/>
                <a:cs typeface="Times New Roman" pitchFamily="18" charset="0"/>
              </a:rPr>
              <a:t>دراسة السوق</a:t>
            </a:r>
            <a:r>
              <a:rPr kumimoji="0" lang="en-US" sz="4800" b="0" i="0" u="none" strike="noStrike" kern="1200" cap="none" spc="0" normalizeH="0" baseline="0" noProof="0" dirty="0" smtClean="0">
                <a:ln>
                  <a:noFill/>
                </a:ln>
                <a:solidFill>
                  <a:srgbClr val="FF0000"/>
                </a:solidFill>
                <a:effectLst/>
                <a:uLnTx/>
                <a:uFillTx/>
                <a:latin typeface="+mn-lt"/>
                <a:ea typeface="+mj-ea"/>
                <a:cs typeface="+mj-cs"/>
              </a:rPr>
              <a:t> </a:t>
            </a:r>
          </a:p>
        </p:txBody>
      </p:sp>
    </p:spTree>
    <p:extLst>
      <p:ext uri="{BB962C8B-B14F-4D97-AF65-F5344CB8AC3E}">
        <p14:creationId xmlns:p14="http://schemas.microsoft.com/office/powerpoint/2010/main" val="289647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B0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0" y="1773238"/>
            <a:ext cx="9144000" cy="4441844"/>
          </a:xfrm>
        </p:spPr>
        <p:txBody>
          <a:bodyPr>
            <a:normAutofit fontScale="92500" lnSpcReduction="10000"/>
          </a:bodyPr>
          <a:lstStyle/>
          <a:p>
            <a:pPr marL="0" indent="0" algn="ctr" rtl="1">
              <a:buFontTx/>
              <a:buNone/>
            </a:pPr>
            <a:r>
              <a:rPr lang="ar-JO" dirty="0"/>
              <a:t>دراسة السوق يجب أن تجيب على السؤال التالي</a:t>
            </a:r>
            <a:r>
              <a:rPr lang="ar-JO" dirty="0" smtClean="0"/>
              <a:t>:</a:t>
            </a:r>
            <a:endParaRPr lang="fr-FR" dirty="0" smtClean="0"/>
          </a:p>
          <a:p>
            <a:pPr marL="0" indent="0" algn="r" rtl="1">
              <a:buFontTx/>
              <a:buNone/>
            </a:pPr>
            <a:endParaRPr lang="fr-FR" dirty="0" smtClean="0"/>
          </a:p>
          <a:p>
            <a:pPr marL="0" indent="0" algn="r" rtl="1">
              <a:buFont typeface="Wingdings" pitchFamily="2" charset="2"/>
              <a:buChar char="v"/>
            </a:pPr>
            <a:r>
              <a:rPr lang="ar-JO" dirty="0" smtClean="0"/>
              <a:t> </a:t>
            </a:r>
            <a:r>
              <a:rPr lang="ar-JO" dirty="0"/>
              <a:t>هل هناك طلب كاف على السلع والخدمات التـي سينتجها </a:t>
            </a:r>
            <a:r>
              <a:rPr lang="ar-JO" dirty="0" smtClean="0"/>
              <a:t>المشروع</a:t>
            </a:r>
            <a:r>
              <a:rPr lang="ar-MA" dirty="0" smtClean="0"/>
              <a:t>؟</a:t>
            </a:r>
            <a:r>
              <a:rPr lang="ar-JO" dirty="0" smtClean="0"/>
              <a:t> </a:t>
            </a:r>
            <a:endParaRPr lang="fr-FR" dirty="0" smtClean="0"/>
          </a:p>
          <a:p>
            <a:pPr marL="0" indent="0" algn="r" rtl="1">
              <a:buFont typeface="Wingdings" pitchFamily="2" charset="2"/>
              <a:buChar char="v"/>
            </a:pPr>
            <a:r>
              <a:rPr lang="ar-JO" dirty="0" smtClean="0"/>
              <a:t>ما </a:t>
            </a:r>
            <a:r>
              <a:rPr lang="ar-JO" dirty="0"/>
              <a:t>هو حجم هذا الطلب وما هي </a:t>
            </a:r>
            <a:r>
              <a:rPr lang="ar-JO" dirty="0" smtClean="0"/>
              <a:t>بنيته</a:t>
            </a:r>
            <a:r>
              <a:rPr lang="ar-MA" dirty="0" smtClean="0"/>
              <a:t>؟</a:t>
            </a:r>
            <a:endParaRPr lang="fr-FR" dirty="0" smtClean="0"/>
          </a:p>
          <a:p>
            <a:pPr marL="0" indent="0" algn="r" rtl="1">
              <a:buFont typeface="Wingdings" pitchFamily="2" charset="2"/>
              <a:buChar char="v"/>
            </a:pPr>
            <a:r>
              <a:rPr lang="ar-JO" dirty="0" smtClean="0"/>
              <a:t>ما </a:t>
            </a:r>
            <a:r>
              <a:rPr lang="ar-JO" dirty="0"/>
              <a:t>هي المخاطر المتعلقة بتقديم هذا النوع من الخدمات التسويقية </a:t>
            </a:r>
            <a:r>
              <a:rPr lang="ar-MA" dirty="0" smtClean="0"/>
              <a:t>؟ </a:t>
            </a:r>
          </a:p>
          <a:p>
            <a:pPr marL="0" indent="0" algn="r" rtl="1">
              <a:buNone/>
            </a:pPr>
            <a:endParaRPr lang="ar-MA" dirty="0" smtClean="0"/>
          </a:p>
          <a:p>
            <a:pPr marL="0" indent="0" algn="r" rtl="1">
              <a:buNone/>
            </a:pPr>
            <a:r>
              <a:rPr lang="ar-JO" dirty="0" smtClean="0"/>
              <a:t>مع </a:t>
            </a:r>
            <a:r>
              <a:rPr lang="ar-JO" dirty="0"/>
              <a:t>إيراد توقعات عن تغير الطلب كما وكيفا خلال السنوات القادمة من عمر </a:t>
            </a:r>
            <a:r>
              <a:rPr lang="ar-JO" dirty="0" smtClean="0"/>
              <a:t>المشروع</a:t>
            </a:r>
            <a:endParaRPr lang="en-US" dirty="0" smtClean="0"/>
          </a:p>
          <a:p>
            <a:pPr marL="0" indent="0" rtl="1">
              <a:buNone/>
            </a:pPr>
            <a:r>
              <a:rPr lang="en-US" sz="2200" b="1" dirty="0" smtClean="0">
                <a:solidFill>
                  <a:srgbClr val="FF0000"/>
                </a:solidFill>
              </a:rPr>
              <a:t>  Check Exercise 3 &amp; 4</a:t>
            </a:r>
            <a:endParaRPr lang="en-US" sz="2200" b="1" dirty="0">
              <a:solidFill>
                <a:srgbClr val="FF0000"/>
              </a:solidFill>
            </a:endParaRPr>
          </a:p>
          <a:p>
            <a:pPr marL="0" indent="0" algn="r" rtl="1">
              <a:buFontTx/>
              <a:buNone/>
            </a:pPr>
            <a:endParaRPr lang="en-US" dirty="0"/>
          </a:p>
        </p:txBody>
      </p:sp>
      <p:sp>
        <p:nvSpPr>
          <p:cNvPr id="3" name="Rectangle 2"/>
          <p:cNvSpPr/>
          <p:nvPr/>
        </p:nvSpPr>
        <p:spPr>
          <a:xfrm>
            <a:off x="2000232" y="642918"/>
            <a:ext cx="4643470" cy="707886"/>
          </a:xfrm>
          <a:prstGeom prst="rect">
            <a:avLst/>
          </a:prstGeom>
        </p:spPr>
        <p:txBody>
          <a:bodyPr wrap="square">
            <a:spAutoFit/>
          </a:bodyPr>
          <a:lstStyle/>
          <a:p>
            <a:pPr algn="r" rtl="1"/>
            <a:r>
              <a:rPr lang="ar-MA" sz="4000" dirty="0" smtClean="0"/>
              <a:t>بمعنى أخر</a:t>
            </a:r>
            <a:r>
              <a:rPr lang="fr-FR" sz="4000" dirty="0" smtClean="0"/>
              <a:t>………</a:t>
            </a:r>
            <a:endParaRPr lang="fr-FR" sz="4000" dirty="0"/>
          </a:p>
        </p:txBody>
      </p:sp>
    </p:spTree>
    <p:extLst>
      <p:ext uri="{BB962C8B-B14F-4D97-AF65-F5344CB8AC3E}">
        <p14:creationId xmlns:p14="http://schemas.microsoft.com/office/powerpoint/2010/main" val="5084651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950368708"/>
              </p:ext>
            </p:extLst>
          </p:nvPr>
        </p:nvGraphicFramePr>
        <p:xfrm>
          <a:off x="785786" y="1571612"/>
          <a:ext cx="7429552"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0" y="357167"/>
            <a:ext cx="9144000" cy="857256"/>
          </a:xfrm>
          <a:prstGeom prst="rect">
            <a:avLst/>
          </a:prstGeom>
          <a:noFill/>
          <a:ln>
            <a:miter lim="800000"/>
            <a:headEnd/>
            <a:tailEnd/>
          </a:ln>
        </p:spPr>
        <p:txBody>
          <a:bodyPr vert="horz" wrap="square" lIns="91440" tIns="45720" rIns="91440" bIns="45720" numCol="1" anchor="ctr" anchorCtr="0" compatLnSpc="1">
            <a:prstTxWarp prst="textNoShape">
              <a:avLst/>
            </a:prstTxWarp>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JO" sz="4800" b="1" i="0" u="none" strike="noStrike" kern="1200" cap="none" spc="0" normalizeH="0" baseline="0" noProof="0" dirty="0" smtClean="0">
                <a:ln>
                  <a:noFill/>
                </a:ln>
                <a:solidFill>
                  <a:srgbClr val="FF0000"/>
                </a:solidFill>
                <a:effectLst/>
                <a:uLnTx/>
                <a:uFillTx/>
                <a:latin typeface="+mn-lt"/>
                <a:ea typeface="+mj-ea"/>
                <a:cs typeface="Times New Roman" pitchFamily="18" charset="0"/>
              </a:rPr>
              <a:t>جوانب دراسة السوق</a:t>
            </a:r>
            <a:r>
              <a:rPr kumimoji="0" lang="en-US" sz="4800" b="0" i="0" u="none" strike="noStrike" kern="1200" cap="none" spc="0" normalizeH="0" baseline="0" noProof="0" dirty="0" smtClean="0">
                <a:ln>
                  <a:noFill/>
                </a:ln>
                <a:solidFill>
                  <a:srgbClr val="FF0000"/>
                </a:solidFill>
                <a:effectLst/>
                <a:uLnTx/>
                <a:uFillTx/>
                <a:latin typeface="+mn-lt"/>
                <a:ea typeface="+mj-ea"/>
                <a:cs typeface="+mj-cs"/>
              </a:rPr>
              <a:t> </a:t>
            </a:r>
          </a:p>
        </p:txBody>
      </p:sp>
    </p:spTree>
    <p:extLst>
      <p:ext uri="{BB962C8B-B14F-4D97-AF65-F5344CB8AC3E}">
        <p14:creationId xmlns:p14="http://schemas.microsoft.com/office/powerpoint/2010/main" val="130009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0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785786" y="1571612"/>
          <a:ext cx="7429552" cy="4643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p:cNvSpPr txBox="1">
            <a:spLocks noChangeArrowheads="1"/>
          </p:cNvSpPr>
          <p:nvPr/>
        </p:nvSpPr>
        <p:spPr bwMode="auto">
          <a:xfrm>
            <a:off x="0" y="357167"/>
            <a:ext cx="9144000" cy="857256"/>
          </a:xfrm>
          <a:prstGeom prst="rect">
            <a:avLst/>
          </a:prstGeom>
          <a:noFill/>
          <a:ln>
            <a:miter lim="800000"/>
            <a:headEnd/>
            <a:tailEnd/>
          </a:ln>
        </p:spPr>
        <p:txBody>
          <a:bodyPr vert="horz" wrap="square" lIns="91440" tIns="45720" rIns="91440" bIns="45720" numCol="1" anchor="ctr" anchorCtr="0" compatLnSpc="1">
            <a:prstTxWarp prst="textNoShape">
              <a:avLst/>
            </a:prstTxWarp>
            <a:normAutofit/>
          </a:bodyPr>
          <a:lstStyle/>
          <a:p>
            <a:pPr lvl="0" algn="ctr" rtl="1">
              <a:spcBef>
                <a:spcPct val="0"/>
              </a:spcBef>
            </a:pPr>
            <a:r>
              <a:rPr lang="ar-JO" sz="4800" b="1" dirty="0" smtClean="0">
                <a:solidFill>
                  <a:srgbClr val="FF0000"/>
                </a:solidFill>
                <a:ea typeface="+mj-ea"/>
                <a:cs typeface="Times New Roman" pitchFamily="18" charset="0"/>
              </a:rPr>
              <a:t>بالدارجة</a:t>
            </a:r>
            <a:r>
              <a:rPr lang="fr-FR" sz="4800" b="1" dirty="0" smtClean="0">
                <a:solidFill>
                  <a:srgbClr val="FF0000"/>
                </a:solidFill>
                <a:ea typeface="+mj-ea"/>
                <a:cs typeface="Times New Roman" pitchFamily="18" charset="0"/>
              </a:rPr>
              <a:t>!!!! </a:t>
            </a:r>
            <a:endParaRPr kumimoji="0" lang="en-US" sz="4800" b="0" i="0" u="none" strike="noStrike" kern="1200" cap="none" spc="0" normalizeH="0" baseline="0" noProof="0" dirty="0" smtClean="0">
              <a:ln>
                <a:noFill/>
              </a:ln>
              <a:solidFill>
                <a:srgbClr val="FF0000"/>
              </a:solidFill>
              <a:effectLst/>
              <a:uLnTx/>
              <a:uFillTx/>
              <a:latin typeface="+mn-lt"/>
              <a:ea typeface="+mj-ea"/>
              <a:cs typeface="+mj-cs"/>
            </a:endParaRPr>
          </a:p>
        </p:txBody>
      </p:sp>
    </p:spTree>
    <p:extLst>
      <p:ext uri="{BB962C8B-B14F-4D97-AF65-F5344CB8AC3E}">
        <p14:creationId xmlns:p14="http://schemas.microsoft.com/office/powerpoint/2010/main" val="290096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B0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rtl="1">
              <a:defRPr/>
            </a:pPr>
            <a:r>
              <a:rPr lang="x-none" dirty="0"/>
              <a:t>أولا : المنتج   </a:t>
            </a:r>
            <a:r>
              <a:rPr lang="ar-MA" b="1" u="sng" dirty="0" smtClean="0"/>
              <a:t>السلعة</a:t>
            </a:r>
            <a:endParaRPr lang="en-US" b="1" u="sng" dirty="0"/>
          </a:p>
        </p:txBody>
      </p:sp>
      <p:sp>
        <p:nvSpPr>
          <p:cNvPr id="7171" name="Rectangle 3"/>
          <p:cNvSpPr>
            <a:spLocks noGrp="1" noChangeArrowheads="1"/>
          </p:cNvSpPr>
          <p:nvPr>
            <p:ph idx="1"/>
          </p:nvPr>
        </p:nvSpPr>
        <p:spPr>
          <a:xfrm>
            <a:off x="395288" y="2565400"/>
            <a:ext cx="8229600" cy="2519363"/>
          </a:xfrm>
        </p:spPr>
        <p:txBody>
          <a:bodyPr/>
          <a:lstStyle/>
          <a:p>
            <a:pPr algn="r" rtl="1">
              <a:defRPr/>
            </a:pPr>
            <a:r>
              <a:rPr lang="x-none" dirty="0"/>
              <a:t>تعريف المنتج :  أي فكرة أو خدمة أو سلعة محسوسة يمكن للمستهلك الحصول عليها من خلال عملية مبادلة نقدية وعينية.</a:t>
            </a:r>
          </a:p>
          <a:p>
            <a:pPr>
              <a:defRPr/>
            </a:pPr>
            <a:endParaRPr lang="en-US" dirty="0"/>
          </a:p>
        </p:txBody>
      </p:sp>
      <p:pic>
        <p:nvPicPr>
          <p:cNvPr id="10244" name="Picture 5" descr="CAZQHHLZ"/>
          <p:cNvPicPr>
            <a:picLocks noChangeAspect="1" noChangeArrowheads="1"/>
          </p:cNvPicPr>
          <p:nvPr/>
        </p:nvPicPr>
        <p:blipFill>
          <a:blip r:embed="rId3"/>
          <a:srcRect/>
          <a:stretch>
            <a:fillRect/>
          </a:stretch>
        </p:blipFill>
        <p:spPr bwMode="auto">
          <a:xfrm>
            <a:off x="1476375" y="4365625"/>
            <a:ext cx="2447925" cy="1638300"/>
          </a:xfrm>
          <a:prstGeom prst="rect">
            <a:avLst/>
          </a:prstGeom>
          <a:noFill/>
          <a:ln w="9525">
            <a:noFill/>
            <a:miter lim="800000"/>
            <a:headEnd/>
            <a:tailEnd/>
          </a:ln>
        </p:spPr>
      </p:pic>
    </p:spTree>
    <p:extLst>
      <p:ext uri="{BB962C8B-B14F-4D97-AF65-F5344CB8AC3E}">
        <p14:creationId xmlns:p14="http://schemas.microsoft.com/office/powerpoint/2010/main" val="27619448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defRPr/>
            </a:pPr>
            <a:r>
              <a:rPr lang="x-none" sz="4000" b="1"/>
              <a:t>دورة حياة المنتج </a:t>
            </a:r>
            <a:br>
              <a:rPr lang="x-none" sz="4000" b="1"/>
            </a:br>
            <a:endParaRPr lang="en-US" sz="4000" b="1"/>
          </a:p>
        </p:txBody>
      </p:sp>
      <p:sp>
        <p:nvSpPr>
          <p:cNvPr id="8195" name="Rectangle 3"/>
          <p:cNvSpPr>
            <a:spLocks noGrp="1" noChangeArrowheads="1"/>
          </p:cNvSpPr>
          <p:nvPr>
            <p:ph idx="1"/>
          </p:nvPr>
        </p:nvSpPr>
        <p:spPr/>
        <p:txBody>
          <a:bodyPr/>
          <a:lstStyle/>
          <a:p>
            <a:pPr algn="r" rtl="1">
              <a:buClr>
                <a:srgbClr val="CC3300"/>
              </a:buClr>
              <a:buFont typeface="Wingdings" pitchFamily="2" charset="2"/>
              <a:buChar char="v"/>
              <a:defRPr/>
            </a:pPr>
            <a:r>
              <a:rPr lang="x-none" b="1" dirty="0"/>
              <a:t>أن لكل منتج دورة حياة تبدأ بالولادة (مرحلة التقديم) وتنتهي بالموت (مرحلة الاضمحلال).</a:t>
            </a:r>
          </a:p>
        </p:txBody>
      </p:sp>
      <p:pic>
        <p:nvPicPr>
          <p:cNvPr id="11268" name="Picture 4" descr="دورة حياة المنتج"/>
          <p:cNvPicPr>
            <a:picLocks noChangeAspect="1" noChangeArrowheads="1"/>
          </p:cNvPicPr>
          <p:nvPr/>
        </p:nvPicPr>
        <p:blipFill>
          <a:blip r:embed="rId3"/>
          <a:srcRect/>
          <a:stretch>
            <a:fillRect/>
          </a:stretch>
        </p:blipFill>
        <p:spPr bwMode="auto">
          <a:xfrm>
            <a:off x="827088" y="2997200"/>
            <a:ext cx="6913562" cy="3671888"/>
          </a:xfrm>
          <a:prstGeom prst="rect">
            <a:avLst/>
          </a:prstGeom>
          <a:noFill/>
          <a:ln w="9525">
            <a:noFill/>
            <a:miter lim="800000"/>
            <a:headEnd/>
            <a:tailEnd/>
          </a:ln>
        </p:spPr>
      </p:pic>
    </p:spTree>
    <p:extLst>
      <p:ext uri="{BB962C8B-B14F-4D97-AF65-F5344CB8AC3E}">
        <p14:creationId xmlns:p14="http://schemas.microsoft.com/office/powerpoint/2010/main" val="5273661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rtl="1">
              <a:defRPr/>
            </a:pPr>
            <a:r>
              <a:rPr lang="en-US" sz="3200" dirty="0"/>
              <a:t> </a:t>
            </a:r>
            <a:r>
              <a:rPr lang="x-none" sz="3200" b="1" dirty="0"/>
              <a:t>مرحلة </a:t>
            </a:r>
            <a:r>
              <a:rPr lang="x-none" sz="3200" b="1" dirty="0" smtClean="0"/>
              <a:t>التطوير</a:t>
            </a:r>
            <a:endParaRPr lang="en-US" sz="3200" dirty="0"/>
          </a:p>
        </p:txBody>
      </p:sp>
      <p:sp>
        <p:nvSpPr>
          <p:cNvPr id="13315" name="Rectangle 3"/>
          <p:cNvSpPr>
            <a:spLocks noGrp="1" noChangeArrowheads="1"/>
          </p:cNvSpPr>
          <p:nvPr>
            <p:ph idx="1"/>
          </p:nvPr>
        </p:nvSpPr>
        <p:spPr/>
        <p:txBody>
          <a:bodyPr/>
          <a:lstStyle/>
          <a:p>
            <a:pPr algn="just" rtl="1">
              <a:buClr>
                <a:srgbClr val="CC3300"/>
              </a:buClr>
              <a:buNone/>
              <a:defRPr/>
            </a:pPr>
            <a:r>
              <a:rPr lang="ar-MA" dirty="0" smtClean="0"/>
              <a:t>   </a:t>
            </a:r>
            <a:r>
              <a:rPr lang="x-none" dirty="0" smtClean="0"/>
              <a:t>تتّسم </a:t>
            </a:r>
            <a:r>
              <a:rPr lang="x-none" dirty="0"/>
              <a:t>هذه المرحلة بتكاليف عالية يتم تطوير المنتج التطوير، والتجريب، والاختبار ودراسة جدوى المشروع </a:t>
            </a:r>
            <a:r>
              <a:rPr lang="x-none" dirty="0" err="1"/>
              <a:t>و</a:t>
            </a:r>
            <a:r>
              <a:rPr lang="x-none" dirty="0"/>
              <a:t> إعداد الدراسات التسويقية. والخطط والاستراتيجيات التسويقية.</a:t>
            </a:r>
          </a:p>
          <a:p>
            <a:pPr algn="just" rtl="1">
              <a:buClr>
                <a:srgbClr val="CC3300"/>
              </a:buClr>
              <a:buFont typeface="Wingdings" pitchFamily="2" charset="2"/>
              <a:buNone/>
              <a:defRPr/>
            </a:pPr>
            <a:r>
              <a:rPr lang="ar-MA" dirty="0" smtClean="0"/>
              <a:t>   </a:t>
            </a:r>
            <a:r>
              <a:rPr lang="x-none" dirty="0" smtClean="0"/>
              <a:t>ولا </a:t>
            </a:r>
            <a:r>
              <a:rPr lang="x-none" dirty="0"/>
              <a:t>يحدث فيها أي مبيعات ولا يكون هناك أي عائد بينما يتم الصرف على عملية التطوير والدراسات.لذا لا يعدّها بعض الإداريين جزء من دورة حياة المنتج .</a:t>
            </a:r>
            <a:endParaRPr lang="en-US" dirty="0"/>
          </a:p>
        </p:txBody>
      </p:sp>
    </p:spTree>
    <p:extLst>
      <p:ext uri="{BB962C8B-B14F-4D97-AF65-F5344CB8AC3E}">
        <p14:creationId xmlns:p14="http://schemas.microsoft.com/office/powerpoint/2010/main" val="27071661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rtl="1">
              <a:defRPr/>
            </a:pPr>
            <a:r>
              <a:rPr lang="x-none" sz="3200" b="1" dirty="0"/>
              <a:t>مرحلة التقديم </a:t>
            </a:r>
            <a:endParaRPr lang="en-US" sz="3200" dirty="0"/>
          </a:p>
        </p:txBody>
      </p:sp>
      <p:sp>
        <p:nvSpPr>
          <p:cNvPr id="14339" name="Rectangle 3"/>
          <p:cNvSpPr>
            <a:spLocks noGrp="1" noChangeArrowheads="1"/>
          </p:cNvSpPr>
          <p:nvPr>
            <p:ph idx="1"/>
          </p:nvPr>
        </p:nvSpPr>
        <p:spPr>
          <a:xfrm>
            <a:off x="0" y="1600200"/>
            <a:ext cx="9144000" cy="5068888"/>
          </a:xfrm>
        </p:spPr>
        <p:txBody>
          <a:bodyPr/>
          <a:lstStyle/>
          <a:p>
            <a:pPr algn="r" rtl="1">
              <a:lnSpc>
                <a:spcPct val="90000"/>
              </a:lnSpc>
              <a:buFontTx/>
              <a:buNone/>
              <a:defRPr/>
            </a:pPr>
            <a:r>
              <a:rPr lang="x-none" sz="2800" dirty="0"/>
              <a:t> </a:t>
            </a:r>
            <a:r>
              <a:rPr lang="x-none" sz="2800" dirty="0" smtClean="0"/>
              <a:t>و </a:t>
            </a:r>
            <a:r>
              <a:rPr lang="x-none" sz="2800" dirty="0"/>
              <a:t>هنا يتم تقديم المنتج للسوق و تبدأ عملية البيع التي تنمو بشكل بطئ وتكون المصاريف عالية للتعريف بالمنتج حيث يُقدِم بعض المغامرون بشراء المنتج.</a:t>
            </a:r>
          </a:p>
          <a:p>
            <a:pPr algn="r" rtl="1">
              <a:lnSpc>
                <a:spcPct val="90000"/>
              </a:lnSpc>
              <a:buFontTx/>
              <a:buNone/>
              <a:defRPr/>
            </a:pPr>
            <a:r>
              <a:rPr lang="x-none" sz="2800" dirty="0" smtClean="0"/>
              <a:t>وقد </a:t>
            </a:r>
            <a:r>
              <a:rPr lang="x-none" sz="2800" dirty="0"/>
              <a:t>لا تتحقق أرباح في هذه الفترة للتكاليف الباهظة التي ترافق عملية إطلاق المنتج </a:t>
            </a:r>
            <a:r>
              <a:rPr lang="x-none" sz="2800" dirty="0" smtClean="0"/>
              <a:t>.</a:t>
            </a:r>
            <a:endParaRPr lang="fr-FR" sz="2800" dirty="0" smtClean="0"/>
          </a:p>
          <a:p>
            <a:pPr algn="r" rtl="1">
              <a:lnSpc>
                <a:spcPct val="90000"/>
              </a:lnSpc>
              <a:buFontTx/>
              <a:buNone/>
              <a:defRPr/>
            </a:pPr>
            <a:endParaRPr lang="x-none" sz="2800" dirty="0"/>
          </a:p>
          <a:p>
            <a:pPr algn="r" rtl="1">
              <a:lnSpc>
                <a:spcPct val="90000"/>
              </a:lnSpc>
              <a:buFontTx/>
              <a:buNone/>
              <a:defRPr/>
            </a:pPr>
            <a:r>
              <a:rPr lang="fr-FR" sz="2800" dirty="0" smtClean="0"/>
              <a:t> </a:t>
            </a:r>
            <a:r>
              <a:rPr lang="x-none" sz="2800" dirty="0" smtClean="0"/>
              <a:t>اهداف </a:t>
            </a:r>
            <a:r>
              <a:rPr lang="x-none" sz="2800" dirty="0"/>
              <a:t>حملات الدعاية في هذه المرحلة :- </a:t>
            </a:r>
            <a:r>
              <a:rPr lang="x-none" sz="2800" dirty="0">
                <a:solidFill>
                  <a:srgbClr val="CC3300"/>
                </a:solidFill>
              </a:rPr>
              <a:t>تعريف المستهلك</a:t>
            </a:r>
            <a:r>
              <a:rPr lang="x-none" sz="2800" dirty="0"/>
              <a:t> بوجود هذا المنتج بالأسواق، </a:t>
            </a:r>
            <a:r>
              <a:rPr lang="x-none" sz="2800" dirty="0" smtClean="0">
                <a:solidFill>
                  <a:srgbClr val="CC3300"/>
                </a:solidFill>
              </a:rPr>
              <a:t>وإقناعه</a:t>
            </a:r>
            <a:r>
              <a:rPr lang="en-US" sz="2800" dirty="0" smtClean="0">
                <a:solidFill>
                  <a:srgbClr val="CC3300"/>
                </a:solidFill>
              </a:rPr>
              <a:t> </a:t>
            </a:r>
            <a:r>
              <a:rPr lang="x-none" sz="2800" dirty="0" smtClean="0">
                <a:solidFill>
                  <a:srgbClr val="CC3300"/>
                </a:solidFill>
              </a:rPr>
              <a:t>باقتناءه</a:t>
            </a:r>
            <a:endParaRPr lang="x-none" sz="2800" dirty="0">
              <a:solidFill>
                <a:srgbClr val="CC3300"/>
              </a:solidFill>
            </a:endParaRPr>
          </a:p>
        </p:txBody>
      </p:sp>
    </p:spTree>
    <p:extLst>
      <p:ext uri="{BB962C8B-B14F-4D97-AF65-F5344CB8AC3E}">
        <p14:creationId xmlns:p14="http://schemas.microsoft.com/office/powerpoint/2010/main" val="15421578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rtl="1">
              <a:defRPr/>
            </a:pPr>
            <a:r>
              <a:rPr lang="x-none" sz="3200" b="1" dirty="0"/>
              <a:t>مرحلة </a:t>
            </a:r>
            <a:r>
              <a:rPr lang="x-none" sz="3200" b="1" dirty="0" smtClean="0"/>
              <a:t>النمو</a:t>
            </a:r>
            <a:endParaRPr lang="en-US" sz="3200" dirty="0"/>
          </a:p>
        </p:txBody>
      </p:sp>
      <p:sp>
        <p:nvSpPr>
          <p:cNvPr id="17411" name="Rectangle 3"/>
          <p:cNvSpPr>
            <a:spLocks noGrp="1" noChangeArrowheads="1"/>
          </p:cNvSpPr>
          <p:nvPr>
            <p:ph idx="1"/>
          </p:nvPr>
        </p:nvSpPr>
        <p:spPr/>
        <p:txBody>
          <a:bodyPr/>
          <a:lstStyle/>
          <a:p>
            <a:pPr algn="just" rtl="1">
              <a:buFontTx/>
              <a:buNone/>
              <a:defRPr/>
            </a:pPr>
            <a:r>
              <a:rPr lang="x-none" dirty="0"/>
              <a:t>   وفيها يحدث نمو عالي في المبيعات نظرا لمعرفة البعض بالمنتج ويقوم المشترون الأوائل باقتناء السلعة وتبدأ تكلفة الوحدة في الانخفاض </a:t>
            </a:r>
            <a:r>
              <a:rPr lang="x-none" dirty="0" err="1"/>
              <a:t>و</a:t>
            </a:r>
            <a:r>
              <a:rPr lang="x-none" dirty="0"/>
              <a:t> تظهر الأرباح </a:t>
            </a:r>
            <a:r>
              <a:rPr lang="x-none" dirty="0" err="1"/>
              <a:t>و</a:t>
            </a:r>
            <a:r>
              <a:rPr lang="x-none" dirty="0"/>
              <a:t> تزداد مما قد يشجع آخرين على إنتاج نفس المنتجات أو منتجات شبيهة. </a:t>
            </a:r>
            <a:endParaRPr lang="en-US" dirty="0">
              <a:solidFill>
                <a:srgbClr val="CC3300"/>
              </a:solidFill>
            </a:endParaRPr>
          </a:p>
          <a:p>
            <a:pPr algn="just" rtl="1">
              <a:buFontTx/>
              <a:buNone/>
              <a:defRPr/>
            </a:pPr>
            <a:endParaRPr lang="en-US" dirty="0">
              <a:solidFill>
                <a:srgbClr val="CC3300"/>
              </a:solidFill>
            </a:endParaRPr>
          </a:p>
        </p:txBody>
      </p:sp>
      <p:pic>
        <p:nvPicPr>
          <p:cNvPr id="15364" name="Picture 4" descr="CAAXGZA1"/>
          <p:cNvPicPr>
            <a:picLocks noChangeAspect="1" noChangeArrowheads="1"/>
          </p:cNvPicPr>
          <p:nvPr/>
        </p:nvPicPr>
        <p:blipFill>
          <a:blip r:embed="rId3"/>
          <a:srcRect/>
          <a:stretch>
            <a:fillRect/>
          </a:stretch>
        </p:blipFill>
        <p:spPr bwMode="auto">
          <a:xfrm>
            <a:off x="3000364" y="3929066"/>
            <a:ext cx="2928958" cy="2327319"/>
          </a:xfrm>
          <a:prstGeom prst="rect">
            <a:avLst/>
          </a:prstGeom>
          <a:noFill/>
          <a:ln w="9525">
            <a:noFill/>
            <a:miter lim="800000"/>
            <a:headEnd/>
            <a:tailEnd/>
          </a:ln>
        </p:spPr>
      </p:pic>
    </p:spTree>
    <p:extLst>
      <p:ext uri="{BB962C8B-B14F-4D97-AF65-F5344CB8AC3E}">
        <p14:creationId xmlns:p14="http://schemas.microsoft.com/office/powerpoint/2010/main" val="1287510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أهداف البرنامج</a:t>
            </a:r>
            <a:endParaRPr lang="fr-FR" dirty="0"/>
          </a:p>
        </p:txBody>
      </p:sp>
      <p:graphicFrame>
        <p:nvGraphicFramePr>
          <p:cNvPr id="5" name="Diagramme 4"/>
          <p:cNvGraphicFramePr/>
          <p:nvPr/>
        </p:nvGraphicFramePr>
        <p:xfrm>
          <a:off x="214282" y="857232"/>
          <a:ext cx="8929718"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2977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rtl="1">
              <a:defRPr/>
            </a:pPr>
            <a:r>
              <a:rPr lang="x-none" sz="3200" b="1" dirty="0"/>
              <a:t>مرحلة النضوج </a:t>
            </a:r>
            <a:r>
              <a:rPr lang="x-none" sz="3200" b="1" dirty="0" smtClean="0"/>
              <a:t>أو </a:t>
            </a:r>
            <a:r>
              <a:rPr lang="x-none" sz="3200" b="1" dirty="0"/>
              <a:t>التشبع </a:t>
            </a:r>
            <a:br>
              <a:rPr lang="x-none" sz="3200" b="1" dirty="0"/>
            </a:br>
            <a:endParaRPr lang="en-US" sz="3200" b="1" dirty="0"/>
          </a:p>
        </p:txBody>
      </p:sp>
      <p:sp>
        <p:nvSpPr>
          <p:cNvPr id="19459" name="Rectangle 3"/>
          <p:cNvSpPr>
            <a:spLocks noGrp="1" noChangeArrowheads="1"/>
          </p:cNvSpPr>
          <p:nvPr>
            <p:ph idx="1"/>
          </p:nvPr>
        </p:nvSpPr>
        <p:spPr>
          <a:xfrm>
            <a:off x="395288" y="1916113"/>
            <a:ext cx="8229600" cy="4525962"/>
          </a:xfrm>
        </p:spPr>
        <p:txBody>
          <a:bodyPr/>
          <a:lstStyle/>
          <a:p>
            <a:pPr algn="r" rtl="1">
              <a:buFontTx/>
              <a:buNone/>
              <a:defRPr/>
            </a:pPr>
            <a:r>
              <a:rPr lang="x-none" dirty="0" smtClean="0"/>
              <a:t>تزداد </a:t>
            </a:r>
            <a:r>
              <a:rPr lang="x-none" dirty="0"/>
              <a:t>المنافسة و يزداد معدل نمو المبيعات حتى تكاد تكون ثابتة و تقل مصاريف التعريف بالمنتج حيث تستقر المبيعات عند مستوى إحلال السلعة (لانتهاء عمرها الافتراضي) أو قد تزيد إذا كانت هنالك زيادة سكانية في المنطقة.</a:t>
            </a:r>
            <a:r>
              <a:rPr lang="en-US" dirty="0"/>
              <a:t> </a:t>
            </a:r>
            <a:r>
              <a:rPr lang="x-none" dirty="0"/>
              <a:t>كالسيارات القديمة.تعتبر هذه المرحلة هي </a:t>
            </a:r>
            <a:r>
              <a:rPr lang="x-none" dirty="0" smtClean="0">
                <a:solidFill>
                  <a:srgbClr val="CC3300"/>
                </a:solidFill>
              </a:rPr>
              <a:t>الأطول </a:t>
            </a:r>
            <a:r>
              <a:rPr lang="x-none" dirty="0"/>
              <a:t>.</a:t>
            </a:r>
            <a:endParaRPr lang="en-US" dirty="0"/>
          </a:p>
        </p:txBody>
      </p:sp>
    </p:spTree>
    <p:extLst>
      <p:ext uri="{BB962C8B-B14F-4D97-AF65-F5344CB8AC3E}">
        <p14:creationId xmlns:p14="http://schemas.microsoft.com/office/powerpoint/2010/main" val="28304561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rtl="1">
              <a:defRPr/>
            </a:pPr>
            <a:r>
              <a:rPr lang="x-none" sz="3200" b="1" dirty="0"/>
              <a:t>مرحلة الانحدار أو </a:t>
            </a:r>
            <a:r>
              <a:rPr lang="x-none" sz="3200" b="1" dirty="0" smtClean="0"/>
              <a:t>الاضمحلال</a:t>
            </a:r>
            <a:endParaRPr lang="en-US" sz="3200" b="1" dirty="0"/>
          </a:p>
        </p:txBody>
      </p:sp>
      <p:sp>
        <p:nvSpPr>
          <p:cNvPr id="23555" name="Rectangle 3"/>
          <p:cNvSpPr>
            <a:spLocks noGrp="1" noChangeArrowheads="1"/>
          </p:cNvSpPr>
          <p:nvPr>
            <p:ph idx="1"/>
          </p:nvPr>
        </p:nvSpPr>
        <p:spPr>
          <a:xfrm>
            <a:off x="500034" y="2071678"/>
            <a:ext cx="8229600" cy="3971940"/>
          </a:xfrm>
        </p:spPr>
        <p:txBody>
          <a:bodyPr/>
          <a:lstStyle/>
          <a:p>
            <a:pPr algn="r" rtl="1">
              <a:lnSpc>
                <a:spcPct val="90000"/>
              </a:lnSpc>
              <a:buFontTx/>
              <a:buNone/>
              <a:defRPr/>
            </a:pPr>
            <a:r>
              <a:rPr lang="x-none" dirty="0" smtClean="0"/>
              <a:t>يقل </a:t>
            </a:r>
            <a:r>
              <a:rPr lang="x-none" dirty="0"/>
              <a:t>الطلب وتقل المبيعات وتقل الأرباح حتى يخرج من السوق نتيجة وجود منتج أفضل بسبب التطور التكنولوجي، أو تغير الموضة وعادة تقرر الشركة إيقاف إنتاج المنتج عندما تزيد التكاليف عن الأرباح لقلة المبيعات.</a:t>
            </a:r>
          </a:p>
          <a:p>
            <a:pPr algn="r" rtl="1">
              <a:lnSpc>
                <a:spcPct val="90000"/>
              </a:lnSpc>
              <a:buFontTx/>
              <a:buNone/>
              <a:defRPr/>
            </a:pPr>
            <a:endParaRPr lang="en-US" dirty="0"/>
          </a:p>
        </p:txBody>
      </p:sp>
    </p:spTree>
    <p:extLst>
      <p:ext uri="{BB962C8B-B14F-4D97-AF65-F5344CB8AC3E}">
        <p14:creationId xmlns:p14="http://schemas.microsoft.com/office/powerpoint/2010/main" val="15642141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ife-cycle.jpg"/>
          <p:cNvPicPr>
            <a:picLocks noGrp="1" noChangeAspect="1" noChangeArrowheads="1"/>
          </p:cNvPicPr>
          <p:nvPr>
            <p:ph idx="1"/>
          </p:nvPr>
        </p:nvPicPr>
        <p:blipFill>
          <a:blip r:embed="rId3"/>
          <a:srcRect/>
          <a:stretch>
            <a:fillRect/>
          </a:stretch>
        </p:blipFill>
        <p:spPr>
          <a:xfrm>
            <a:off x="785786" y="1357298"/>
            <a:ext cx="7643866" cy="5201152"/>
          </a:xfrm>
          <a:noFill/>
        </p:spPr>
      </p:pic>
      <p:sp>
        <p:nvSpPr>
          <p:cNvPr id="4" name="Rectangle 3"/>
          <p:cNvSpPr/>
          <p:nvPr/>
        </p:nvSpPr>
        <p:spPr>
          <a:xfrm>
            <a:off x="3571868" y="571480"/>
            <a:ext cx="1925527" cy="584775"/>
          </a:xfrm>
          <a:prstGeom prst="rect">
            <a:avLst/>
          </a:prstGeom>
        </p:spPr>
        <p:txBody>
          <a:bodyPr wrap="none">
            <a:spAutoFit/>
          </a:bodyPr>
          <a:lstStyle/>
          <a:p>
            <a:r>
              <a:rPr lang="ar-MA" sz="3200" b="1" dirty="0" smtClean="0">
                <a:latin typeface="+mj-lt"/>
                <a:ea typeface="+mj-ea"/>
                <a:cs typeface="+mj-cs"/>
              </a:rPr>
              <a:t>تطور العرض</a:t>
            </a:r>
            <a:endParaRPr lang="fr-FR" sz="3200" b="1" dirty="0">
              <a:latin typeface="+mj-lt"/>
              <a:ea typeface="+mj-ea"/>
              <a:cs typeface="+mj-cs"/>
            </a:endParaRPr>
          </a:p>
        </p:txBody>
      </p:sp>
    </p:spTree>
    <p:extLst>
      <p:ext uri="{BB962C8B-B14F-4D97-AF65-F5344CB8AC3E}">
        <p14:creationId xmlns:p14="http://schemas.microsoft.com/office/powerpoint/2010/main" val="27006451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488" y="785794"/>
            <a:ext cx="2357454" cy="707886"/>
          </a:xfrm>
          <a:prstGeom prst="rect">
            <a:avLst/>
          </a:prstGeom>
        </p:spPr>
        <p:txBody>
          <a:bodyPr wrap="square">
            <a:spAutoFit/>
          </a:bodyPr>
          <a:lstStyle/>
          <a:p>
            <a:pPr algn="ctr">
              <a:spcBef>
                <a:spcPct val="50000"/>
              </a:spcBef>
            </a:pPr>
            <a:r>
              <a:rPr lang="x-none" sz="4000" dirty="0" smtClean="0">
                <a:latin typeface="Arial" charset="0"/>
                <a:cs typeface="PT Bold Heading" pitchFamily="2" charset="-78"/>
              </a:rPr>
              <a:t>تعريف السوق</a:t>
            </a:r>
            <a:endParaRPr lang="en-US" sz="4000" dirty="0">
              <a:latin typeface="Arial" charset="0"/>
              <a:cs typeface="PT Bold Heading" pitchFamily="2" charset="-78"/>
            </a:endParaRPr>
          </a:p>
        </p:txBody>
      </p:sp>
      <p:sp>
        <p:nvSpPr>
          <p:cNvPr id="3" name="Rectangle 2"/>
          <p:cNvSpPr/>
          <p:nvPr/>
        </p:nvSpPr>
        <p:spPr>
          <a:xfrm>
            <a:off x="857224" y="2828836"/>
            <a:ext cx="7286676" cy="2062103"/>
          </a:xfrm>
          <a:prstGeom prst="rect">
            <a:avLst/>
          </a:prstGeom>
        </p:spPr>
        <p:txBody>
          <a:bodyPr wrap="square">
            <a:spAutoFit/>
          </a:bodyPr>
          <a:lstStyle/>
          <a:p>
            <a:pPr algn="ctr"/>
            <a:r>
              <a:rPr lang="x-none" sz="3200" dirty="0" smtClean="0">
                <a:latin typeface="Arial" charset="0"/>
                <a:cs typeface="Simplified Arabic" pitchFamily="2" charset="-78"/>
              </a:rPr>
              <a:t>يقصد بالسوق نقطة التقاء البائعين أو الموردين أو المنتجين للسلع أو الخدمات بمشتريها أو مستهلكيها أو المستفيدين منها على أساس جودة معروفة ووحدة زمنية معلومة.</a:t>
            </a:r>
            <a:endParaRPr lang="x-none" sz="3200" dirty="0">
              <a:latin typeface="Arial" charset="0"/>
              <a:cs typeface="Simplified Arabic" pitchFamily="2" charset="-78"/>
            </a:endParaRPr>
          </a:p>
        </p:txBody>
      </p:sp>
    </p:spTree>
    <p:extLst>
      <p:ext uri="{BB962C8B-B14F-4D97-AF65-F5344CB8AC3E}">
        <p14:creationId xmlns:p14="http://schemas.microsoft.com/office/powerpoint/2010/main" val="21691363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noChangeArrowheads="1"/>
          </p:cNvSpPr>
          <p:nvPr>
            <p:ph type="title"/>
          </p:nvPr>
        </p:nvSpPr>
        <p:spPr bwMode="auto">
          <a:xfrm>
            <a:off x="457200" y="274638"/>
            <a:ext cx="8229600" cy="769441"/>
          </a:xfrm>
          <a:prstGeom prst="rect">
            <a:avLst/>
          </a:prstGeom>
          <a:noFill/>
          <a:ln w="9525">
            <a:noFill/>
            <a:miter lim="800000"/>
            <a:headEnd/>
            <a:tailEnd/>
          </a:ln>
        </p:spPr>
        <p:txBody>
          <a:bodyPr wrap="square">
            <a:spAutoFit/>
          </a:bodyPr>
          <a:lstStyle/>
          <a:p>
            <a:pPr algn="ctr"/>
            <a:r>
              <a:rPr lang="x-none" dirty="0"/>
              <a:t>أنواع الأسواق</a:t>
            </a:r>
          </a:p>
        </p:txBody>
      </p:sp>
      <p:sp>
        <p:nvSpPr>
          <p:cNvPr id="5" name="Rectangle 6"/>
          <p:cNvSpPr>
            <a:spLocks noChangeArrowheads="1"/>
          </p:cNvSpPr>
          <p:nvPr/>
        </p:nvSpPr>
        <p:spPr bwMode="auto">
          <a:xfrm>
            <a:off x="4000496" y="1125538"/>
            <a:ext cx="4000528" cy="57943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marL="531813" indent="-531813" algn="ctr" rtl="1">
              <a:buClr>
                <a:srgbClr val="FF3300"/>
              </a:buClr>
            </a:pPr>
            <a:r>
              <a:rPr lang="x-none" sz="3200" dirty="0">
                <a:latin typeface="Arial" charset="0"/>
                <a:cs typeface="Simplified Arabic" pitchFamily="2" charset="-78"/>
              </a:rPr>
              <a:t>من حيث أطراف التبادل:</a:t>
            </a:r>
            <a:endParaRPr lang="en-US" sz="3200" dirty="0">
              <a:latin typeface="Arial" charset="0"/>
              <a:cs typeface="Simplified Arabic" pitchFamily="2" charset="-78"/>
            </a:endParaRPr>
          </a:p>
        </p:txBody>
      </p:sp>
      <p:sp>
        <p:nvSpPr>
          <p:cNvPr id="6" name="Rectangle 7"/>
          <p:cNvSpPr>
            <a:spLocks noChangeArrowheads="1"/>
          </p:cNvSpPr>
          <p:nvPr/>
        </p:nvSpPr>
        <p:spPr bwMode="auto">
          <a:xfrm>
            <a:off x="2643174" y="5643578"/>
            <a:ext cx="3130550" cy="579437"/>
          </a:xfrm>
          <a:prstGeom prst="rect">
            <a:avLst/>
          </a:prstGeom>
          <a:noFill/>
          <a:ln w="9525">
            <a:noFill/>
            <a:miter lim="800000"/>
            <a:headEnd/>
            <a:tailEnd/>
          </a:ln>
        </p:spPr>
        <p:txBody>
          <a:bodyPr anchor="ctr">
            <a:spAutoFit/>
          </a:bodyPr>
          <a:lstStyle/>
          <a:p>
            <a:pPr marL="804863" indent="-627063" algn="ctr" rtl="1">
              <a:buFont typeface="Wingdings" pitchFamily="2" charset="2"/>
              <a:buNone/>
            </a:pPr>
            <a:r>
              <a:rPr lang="x-none" sz="3200" dirty="0">
                <a:latin typeface="Arial" charset="0"/>
                <a:cs typeface="Simplified Arabic" pitchFamily="2" charset="-78"/>
              </a:rPr>
              <a:t>سوق الجملة</a:t>
            </a:r>
          </a:p>
        </p:txBody>
      </p:sp>
      <p:sp>
        <p:nvSpPr>
          <p:cNvPr id="7" name="Rectangle 8"/>
          <p:cNvSpPr>
            <a:spLocks noChangeArrowheads="1"/>
          </p:cNvSpPr>
          <p:nvPr/>
        </p:nvSpPr>
        <p:spPr bwMode="auto">
          <a:xfrm>
            <a:off x="214282" y="3071810"/>
            <a:ext cx="1640193" cy="584775"/>
          </a:xfrm>
          <a:prstGeom prst="rect">
            <a:avLst/>
          </a:prstGeom>
          <a:noFill/>
          <a:ln w="9525">
            <a:noFill/>
            <a:miter lim="800000"/>
            <a:headEnd/>
            <a:tailEnd/>
          </a:ln>
        </p:spPr>
        <p:txBody>
          <a:bodyPr wrap="none" anchor="ctr">
            <a:spAutoFit/>
          </a:bodyPr>
          <a:lstStyle/>
          <a:p>
            <a:pPr marL="531813" indent="-531813" algn="ctr" rtl="1">
              <a:buFont typeface="Wingdings" pitchFamily="2" charset="2"/>
              <a:buNone/>
            </a:pPr>
            <a:r>
              <a:rPr lang="x-none" sz="3200" dirty="0">
                <a:latin typeface="Arial" charset="0"/>
                <a:cs typeface="Simplified Arabic" pitchFamily="2" charset="-78"/>
              </a:rPr>
              <a:t>سوق محلية</a:t>
            </a:r>
            <a:endParaRPr lang="en-US" sz="3200" dirty="0">
              <a:latin typeface="Arial" charset="0"/>
              <a:cs typeface="Simplified Arabic" pitchFamily="2" charset="-78"/>
            </a:endParaRPr>
          </a:p>
        </p:txBody>
      </p:sp>
      <p:sp>
        <p:nvSpPr>
          <p:cNvPr id="8" name="Rectangle 9"/>
          <p:cNvSpPr>
            <a:spLocks noChangeArrowheads="1"/>
          </p:cNvSpPr>
          <p:nvPr/>
        </p:nvSpPr>
        <p:spPr bwMode="auto">
          <a:xfrm>
            <a:off x="3490913" y="1776413"/>
            <a:ext cx="5184775" cy="579437"/>
          </a:xfrm>
          <a:prstGeom prst="rect">
            <a:avLst/>
          </a:prstGeom>
          <a:noFill/>
          <a:ln w="9525">
            <a:noFill/>
            <a:miter lim="800000"/>
            <a:headEnd/>
            <a:tailEnd/>
          </a:ln>
        </p:spPr>
        <p:txBody>
          <a:bodyPr anchor="ctr">
            <a:spAutoFit/>
          </a:bodyPr>
          <a:lstStyle/>
          <a:p>
            <a:pPr marL="900113" indent="-544513" algn="ctr" rtl="1">
              <a:buFont typeface="Wingdings" pitchFamily="2" charset="2"/>
              <a:buNone/>
            </a:pPr>
            <a:r>
              <a:rPr lang="x-none" sz="3200" dirty="0">
                <a:latin typeface="Arial" charset="0"/>
                <a:cs typeface="Simplified Arabic" pitchFamily="2" charset="-78"/>
              </a:rPr>
              <a:t>سوق البيع </a:t>
            </a:r>
            <a:r>
              <a:rPr lang="ar-MA" sz="3200" dirty="0" smtClean="0">
                <a:latin typeface="Arial" charset="0"/>
                <a:cs typeface="Simplified Arabic" pitchFamily="2" charset="-78"/>
              </a:rPr>
              <a:t>   </a:t>
            </a:r>
            <a:r>
              <a:rPr lang="x-none" sz="3200" dirty="0" smtClean="0">
                <a:latin typeface="Arial" charset="0"/>
                <a:cs typeface="Simplified Arabic" pitchFamily="2" charset="-78"/>
              </a:rPr>
              <a:t>وسوق </a:t>
            </a:r>
            <a:r>
              <a:rPr lang="x-none" sz="3200" dirty="0">
                <a:latin typeface="Arial" charset="0"/>
                <a:cs typeface="Simplified Arabic" pitchFamily="2" charset="-78"/>
              </a:rPr>
              <a:t>الشراء</a:t>
            </a:r>
            <a:endParaRPr lang="en-US" sz="3200" dirty="0">
              <a:latin typeface="Arial" charset="0"/>
              <a:cs typeface="Simplified Arabic" pitchFamily="2" charset="-78"/>
            </a:endParaRPr>
          </a:p>
        </p:txBody>
      </p:sp>
      <p:sp>
        <p:nvSpPr>
          <p:cNvPr id="9" name="Rectangle 10"/>
          <p:cNvSpPr>
            <a:spLocks noChangeArrowheads="1"/>
          </p:cNvSpPr>
          <p:nvPr/>
        </p:nvSpPr>
        <p:spPr bwMode="auto">
          <a:xfrm>
            <a:off x="357157" y="2500306"/>
            <a:ext cx="3571901" cy="57943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531813" indent="-531813" algn="ctr" rtl="1">
              <a:buClr>
                <a:srgbClr val="FF3300"/>
              </a:buClr>
            </a:pPr>
            <a:r>
              <a:rPr lang="x-none" sz="3200" dirty="0">
                <a:latin typeface="Arial" charset="0"/>
                <a:cs typeface="Simplified Arabic" pitchFamily="2" charset="-78"/>
              </a:rPr>
              <a:t>من حيث النطاق:</a:t>
            </a:r>
            <a:endParaRPr lang="en-US" sz="3200" dirty="0">
              <a:latin typeface="Arial" charset="0"/>
              <a:cs typeface="Simplified Arabic" pitchFamily="2" charset="-78"/>
            </a:endParaRPr>
          </a:p>
        </p:txBody>
      </p:sp>
      <p:sp>
        <p:nvSpPr>
          <p:cNvPr id="10" name="Rectangle 11"/>
          <p:cNvSpPr>
            <a:spLocks noChangeArrowheads="1"/>
          </p:cNvSpPr>
          <p:nvPr/>
        </p:nvSpPr>
        <p:spPr bwMode="auto">
          <a:xfrm>
            <a:off x="3428991" y="5043488"/>
            <a:ext cx="3429025" cy="579437"/>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531813" indent="-531813" algn="ctr" rtl="1">
              <a:buClr>
                <a:srgbClr val="FF3300"/>
              </a:buClr>
            </a:pPr>
            <a:r>
              <a:rPr lang="x-none" sz="3200" dirty="0">
                <a:latin typeface="Arial" charset="0"/>
                <a:cs typeface="Simplified Arabic" pitchFamily="2" charset="-78"/>
              </a:rPr>
              <a:t>من حيث النطاق:</a:t>
            </a:r>
            <a:endParaRPr lang="en-US" sz="3200" dirty="0">
              <a:latin typeface="Arial" charset="0"/>
              <a:cs typeface="Simplified Arabic" pitchFamily="2" charset="-78"/>
            </a:endParaRPr>
          </a:p>
        </p:txBody>
      </p:sp>
      <p:sp>
        <p:nvSpPr>
          <p:cNvPr id="11" name="Rectangle 12"/>
          <p:cNvSpPr>
            <a:spLocks noChangeArrowheads="1"/>
          </p:cNvSpPr>
          <p:nvPr/>
        </p:nvSpPr>
        <p:spPr bwMode="auto">
          <a:xfrm>
            <a:off x="2357422" y="3071810"/>
            <a:ext cx="1664238" cy="584775"/>
          </a:xfrm>
          <a:prstGeom prst="rect">
            <a:avLst/>
          </a:prstGeom>
          <a:noFill/>
          <a:ln w="9525">
            <a:noFill/>
            <a:miter lim="800000"/>
            <a:headEnd/>
            <a:tailEnd/>
          </a:ln>
        </p:spPr>
        <p:txBody>
          <a:bodyPr wrap="none" anchor="ctr">
            <a:spAutoFit/>
          </a:bodyPr>
          <a:lstStyle/>
          <a:p>
            <a:pPr marL="531813" indent="-531813" algn="ctr" rtl="1">
              <a:buFont typeface="Wingdings" pitchFamily="2" charset="2"/>
              <a:buNone/>
            </a:pPr>
            <a:r>
              <a:rPr lang="x-none" sz="3200" dirty="0">
                <a:latin typeface="Arial" charset="0"/>
                <a:cs typeface="Simplified Arabic" pitchFamily="2" charset="-78"/>
              </a:rPr>
              <a:t>سوق وطنية</a:t>
            </a:r>
            <a:endParaRPr lang="en-US" sz="3200" dirty="0">
              <a:latin typeface="Arial" charset="0"/>
              <a:cs typeface="Simplified Arabic" pitchFamily="2" charset="-78"/>
            </a:endParaRPr>
          </a:p>
        </p:txBody>
      </p:sp>
      <p:sp>
        <p:nvSpPr>
          <p:cNvPr id="12" name="Rectangle 13"/>
          <p:cNvSpPr>
            <a:spLocks noChangeArrowheads="1"/>
          </p:cNvSpPr>
          <p:nvPr/>
        </p:nvSpPr>
        <p:spPr bwMode="auto">
          <a:xfrm>
            <a:off x="0" y="3929066"/>
            <a:ext cx="2232025" cy="579438"/>
          </a:xfrm>
          <a:prstGeom prst="rect">
            <a:avLst/>
          </a:prstGeom>
          <a:noFill/>
          <a:ln w="9525">
            <a:noFill/>
            <a:miter lim="800000"/>
            <a:headEnd/>
            <a:tailEnd/>
          </a:ln>
        </p:spPr>
        <p:txBody>
          <a:bodyPr anchor="ctr">
            <a:spAutoFit/>
          </a:bodyPr>
          <a:lstStyle/>
          <a:p>
            <a:pPr marL="531813" indent="-531813" algn="ctr" rtl="1">
              <a:buFont typeface="Wingdings" pitchFamily="2" charset="2"/>
              <a:buNone/>
            </a:pPr>
            <a:r>
              <a:rPr lang="x-none" sz="3200" dirty="0">
                <a:latin typeface="Arial" charset="0"/>
                <a:cs typeface="Simplified Arabic" pitchFamily="2" charset="-78"/>
              </a:rPr>
              <a:t>سوق إقليمية</a:t>
            </a:r>
            <a:endParaRPr lang="en-US" sz="3200" dirty="0">
              <a:latin typeface="Arial" charset="0"/>
              <a:cs typeface="Simplified Arabic" pitchFamily="2" charset="-78"/>
            </a:endParaRPr>
          </a:p>
        </p:txBody>
      </p:sp>
      <p:sp>
        <p:nvSpPr>
          <p:cNvPr id="13" name="Rectangle 14"/>
          <p:cNvSpPr>
            <a:spLocks noChangeArrowheads="1"/>
          </p:cNvSpPr>
          <p:nvPr/>
        </p:nvSpPr>
        <p:spPr bwMode="auto">
          <a:xfrm>
            <a:off x="2285984" y="3929066"/>
            <a:ext cx="1733167" cy="584775"/>
          </a:xfrm>
          <a:prstGeom prst="rect">
            <a:avLst/>
          </a:prstGeom>
          <a:noFill/>
          <a:ln w="9525">
            <a:noFill/>
            <a:miter lim="800000"/>
            <a:headEnd/>
            <a:tailEnd/>
          </a:ln>
        </p:spPr>
        <p:txBody>
          <a:bodyPr wrap="none" anchor="ctr">
            <a:spAutoFit/>
          </a:bodyPr>
          <a:lstStyle/>
          <a:p>
            <a:pPr marL="531813" indent="-531813" algn="ctr" rtl="1">
              <a:buFont typeface="Wingdings" pitchFamily="2" charset="2"/>
              <a:buNone/>
            </a:pPr>
            <a:r>
              <a:rPr lang="x-none" sz="3200" dirty="0">
                <a:latin typeface="Arial" charset="0"/>
                <a:cs typeface="Simplified Arabic" pitchFamily="2" charset="-78"/>
              </a:rPr>
              <a:t>سوق عالمية</a:t>
            </a:r>
            <a:endParaRPr lang="en-US" sz="3200" dirty="0">
              <a:latin typeface="Arial" charset="0"/>
              <a:cs typeface="Simplified Arabic" pitchFamily="2" charset="-78"/>
            </a:endParaRPr>
          </a:p>
        </p:txBody>
      </p:sp>
      <p:sp>
        <p:nvSpPr>
          <p:cNvPr id="14" name="Rectangle 15"/>
          <p:cNvSpPr>
            <a:spLocks noChangeArrowheads="1"/>
          </p:cNvSpPr>
          <p:nvPr/>
        </p:nvSpPr>
        <p:spPr bwMode="auto">
          <a:xfrm>
            <a:off x="4572000" y="5643578"/>
            <a:ext cx="2916236" cy="579438"/>
          </a:xfrm>
          <a:prstGeom prst="rect">
            <a:avLst/>
          </a:prstGeom>
          <a:noFill/>
          <a:ln w="9525">
            <a:noFill/>
            <a:miter lim="800000"/>
            <a:headEnd/>
            <a:tailEnd/>
          </a:ln>
        </p:spPr>
        <p:txBody>
          <a:bodyPr wrap="square" anchor="ctr">
            <a:spAutoFit/>
          </a:bodyPr>
          <a:lstStyle/>
          <a:p>
            <a:pPr marL="804863" indent="-627063" algn="ctr" rtl="1">
              <a:buFont typeface="Wingdings" pitchFamily="2" charset="2"/>
              <a:buNone/>
            </a:pPr>
            <a:r>
              <a:rPr lang="x-none" sz="3200" dirty="0">
                <a:latin typeface="Arial" charset="0"/>
                <a:cs typeface="Simplified Arabic" pitchFamily="2" charset="-78"/>
              </a:rPr>
              <a:t>سوق التجزئة</a:t>
            </a:r>
          </a:p>
        </p:txBody>
      </p:sp>
    </p:spTree>
    <p:extLst>
      <p:ext uri="{BB962C8B-B14F-4D97-AF65-F5344CB8AC3E}">
        <p14:creationId xmlns:p14="http://schemas.microsoft.com/office/powerpoint/2010/main" val="159534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37"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900" decel="100000" fill="hold"/>
                                        <p:tgtEl>
                                          <p:spTgt spid="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0" fill="hold">
                            <p:stCondLst>
                              <p:cond delay="2000"/>
                            </p:stCondLst>
                            <p:childTnLst>
                              <p:par>
                                <p:cTn id="31" presetID="37"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900" decel="100000" fill="hold"/>
                                        <p:tgtEl>
                                          <p:spTgt spid="1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7" fill="hold">
                            <p:stCondLst>
                              <p:cond delay="3000"/>
                            </p:stCondLst>
                            <p:childTnLst>
                              <p:par>
                                <p:cTn id="38" presetID="37"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900" decel="100000" fill="hold"/>
                                        <p:tgtEl>
                                          <p:spTgt spid="12"/>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4" fill="hold">
                            <p:stCondLst>
                              <p:cond delay="400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7" presetClass="entr" presetSubtype="0" fill="hold" grpId="0" nodeType="afterEffect">
                                  <p:stCondLst>
                                    <p:cond delay="0"/>
                                  </p:stCondLst>
                                  <p:iterate type="lt">
                                    <p:tmPct val="50000"/>
                                  </p:iterate>
                                  <p:childTnLst>
                                    <p:set>
                                      <p:cBhvr>
                                        <p:cTn id="60" dur="1" fill="hold">
                                          <p:stCondLst>
                                            <p:cond delay="0"/>
                                          </p:stCondLst>
                                        </p:cTn>
                                        <p:tgtEl>
                                          <p:spTgt spid="6"/>
                                        </p:tgtEl>
                                        <p:attrNameLst>
                                          <p:attrName>style.visibility</p:attrName>
                                        </p:attrNameLst>
                                      </p:cBhvr>
                                      <p:to>
                                        <p:strVal val="visible"/>
                                      </p:to>
                                    </p:set>
                                    <p:anim calcmode="discrete" valueType="clr">
                                      <p:cBhvr override="childStyle">
                                        <p:cTn id="6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6"/>
                                        </p:tgtEl>
                                        <p:attrNameLst>
                                          <p:attrName>fillcolor</p:attrName>
                                        </p:attrNameLst>
                                      </p:cBhvr>
                                      <p:tavLst>
                                        <p:tav tm="0">
                                          <p:val>
                                            <p:clrVal>
                                              <a:schemeClr val="accent2"/>
                                            </p:clrVal>
                                          </p:val>
                                        </p:tav>
                                        <p:tav tm="50000">
                                          <p:val>
                                            <p:clrVal>
                                              <a:schemeClr val="hlink"/>
                                            </p:clrVal>
                                          </p:val>
                                        </p:tav>
                                      </p:tavLst>
                                    </p:anim>
                                    <p:set>
                                      <p:cBhvr>
                                        <p:cTn id="63" dur="80"/>
                                        <p:tgtEl>
                                          <p:spTgt spid="6"/>
                                        </p:tgtEl>
                                        <p:attrNameLst>
                                          <p:attrName>fill.type</p:attrName>
                                        </p:attrNameLst>
                                      </p:cBhvr>
                                      <p:to>
                                        <p:strVal val="solid"/>
                                      </p:to>
                                    </p:set>
                                  </p:childTnLst>
                                </p:cTn>
                              </p:par>
                            </p:childTnLst>
                          </p:cTn>
                        </p:par>
                        <p:par>
                          <p:cTn id="64" fill="hold">
                            <p:stCondLst>
                              <p:cond delay="1400"/>
                            </p:stCondLst>
                            <p:childTnLst>
                              <p:par>
                                <p:cTn id="65" presetID="27" presetClass="entr" presetSubtype="0" fill="hold" grpId="0" nodeType="afterEffect">
                                  <p:stCondLst>
                                    <p:cond delay="0"/>
                                  </p:stCondLst>
                                  <p:iterate type="lt">
                                    <p:tmPct val="50000"/>
                                  </p:iterate>
                                  <p:childTnLst>
                                    <p:set>
                                      <p:cBhvr>
                                        <p:cTn id="66" dur="1" fill="hold">
                                          <p:stCondLst>
                                            <p:cond delay="0"/>
                                          </p:stCondLst>
                                        </p:cTn>
                                        <p:tgtEl>
                                          <p:spTgt spid="14"/>
                                        </p:tgtEl>
                                        <p:attrNameLst>
                                          <p:attrName>style.visibility</p:attrName>
                                        </p:attrNameLst>
                                      </p:cBhvr>
                                      <p:to>
                                        <p:strVal val="visible"/>
                                      </p:to>
                                    </p:set>
                                    <p:anim calcmode="discrete" valueType="clr">
                                      <p:cBhvr override="childStyle">
                                        <p:cTn id="6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4"/>
                                        </p:tgtEl>
                                        <p:attrNameLst>
                                          <p:attrName>fillcolor</p:attrName>
                                        </p:attrNameLst>
                                      </p:cBhvr>
                                      <p:tavLst>
                                        <p:tav tm="0">
                                          <p:val>
                                            <p:clrVal>
                                              <a:schemeClr val="accent2"/>
                                            </p:clrVal>
                                          </p:val>
                                        </p:tav>
                                        <p:tav tm="50000">
                                          <p:val>
                                            <p:clrVal>
                                              <a:schemeClr val="hlink"/>
                                            </p:clrVal>
                                          </p:val>
                                        </p:tav>
                                      </p:tavLst>
                                    </p:anim>
                                    <p:set>
                                      <p:cBhvr>
                                        <p:cTn id="69"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animBg="1"/>
      <p:bldP spid="10" grpId="0" animBg="1"/>
      <p:bldP spid="11" grpId="0"/>
      <p:bldP spid="12" grpId="0"/>
      <p:bldP spid="13"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2627313" y="2584341"/>
            <a:ext cx="3240087" cy="646331"/>
          </a:xfrm>
          <a:prstGeom prst="rect">
            <a:avLst/>
          </a:prstGeom>
          <a:noFill/>
          <a:ln w="9525">
            <a:noFill/>
            <a:miter lim="800000"/>
            <a:headEnd/>
            <a:tailEnd/>
          </a:ln>
        </p:spPr>
        <p:txBody>
          <a:bodyPr anchor="ctr">
            <a:spAutoFit/>
          </a:bodyPr>
          <a:lstStyle/>
          <a:p>
            <a:pPr marL="627063" indent="-531813" algn="r" rtl="1">
              <a:buClr>
                <a:srgbClr val="00FFFF"/>
              </a:buClr>
              <a:buFont typeface="Wingdings" pitchFamily="2" charset="2"/>
              <a:buChar char="q"/>
            </a:pPr>
            <a:r>
              <a:rPr lang="x-none" sz="3600" b="1" dirty="0">
                <a:latin typeface="Arial" charset="0"/>
                <a:cs typeface="Simplified Arabic" pitchFamily="2" charset="-78"/>
              </a:rPr>
              <a:t> المنافسة.</a:t>
            </a:r>
          </a:p>
        </p:txBody>
      </p:sp>
      <p:sp>
        <p:nvSpPr>
          <p:cNvPr id="21507" name="Text Box 3"/>
          <p:cNvSpPr txBox="1">
            <a:spLocks noChangeArrowheads="1"/>
          </p:cNvSpPr>
          <p:nvPr/>
        </p:nvSpPr>
        <p:spPr bwMode="auto">
          <a:xfrm>
            <a:off x="611188" y="333375"/>
            <a:ext cx="7921625" cy="646331"/>
          </a:xfrm>
          <a:prstGeom prst="rect">
            <a:avLst/>
          </a:prstGeom>
          <a:noFill/>
          <a:ln w="9525">
            <a:noFill/>
            <a:miter lim="800000"/>
            <a:headEnd/>
            <a:tailEnd/>
          </a:ln>
        </p:spPr>
        <p:txBody>
          <a:bodyPr>
            <a:spAutoFit/>
          </a:bodyPr>
          <a:lstStyle/>
          <a:p>
            <a:pPr algn="ctr"/>
            <a:r>
              <a:rPr lang="x-none" sz="3600" b="1" dirty="0">
                <a:latin typeface="+mj-lt"/>
                <a:ea typeface="+mj-ea"/>
                <a:cs typeface="+mj-cs"/>
              </a:rPr>
              <a:t>أشكال السوق</a:t>
            </a:r>
          </a:p>
        </p:txBody>
      </p:sp>
      <p:sp>
        <p:nvSpPr>
          <p:cNvPr id="211975" name="Rectangle 7"/>
          <p:cNvSpPr>
            <a:spLocks noChangeArrowheads="1"/>
          </p:cNvSpPr>
          <p:nvPr/>
        </p:nvSpPr>
        <p:spPr bwMode="auto">
          <a:xfrm>
            <a:off x="2627313" y="3492391"/>
            <a:ext cx="3240087" cy="646331"/>
          </a:xfrm>
          <a:prstGeom prst="rect">
            <a:avLst/>
          </a:prstGeom>
          <a:noFill/>
          <a:ln w="9525">
            <a:noFill/>
            <a:miter lim="800000"/>
            <a:headEnd/>
            <a:tailEnd/>
          </a:ln>
        </p:spPr>
        <p:txBody>
          <a:bodyPr anchor="ctr">
            <a:spAutoFit/>
          </a:bodyPr>
          <a:lstStyle/>
          <a:p>
            <a:pPr marL="627063" indent="-531813" algn="r" rtl="1">
              <a:buClr>
                <a:srgbClr val="00FFFF"/>
              </a:buClr>
              <a:buFont typeface="Wingdings" pitchFamily="2" charset="2"/>
              <a:buChar char="q"/>
            </a:pPr>
            <a:r>
              <a:rPr lang="x-none" sz="3600" b="1" dirty="0">
                <a:latin typeface="Arial" charset="0"/>
                <a:cs typeface="Simplified Arabic" pitchFamily="2" charset="-78"/>
              </a:rPr>
              <a:t>الإحتكار.</a:t>
            </a:r>
          </a:p>
        </p:txBody>
      </p:sp>
      <p:sp>
        <p:nvSpPr>
          <p:cNvPr id="211976" name="Rectangle 8"/>
          <p:cNvSpPr>
            <a:spLocks noChangeArrowheads="1"/>
          </p:cNvSpPr>
          <p:nvPr/>
        </p:nvSpPr>
        <p:spPr bwMode="auto">
          <a:xfrm>
            <a:off x="2915816" y="4365104"/>
            <a:ext cx="3240087" cy="646331"/>
          </a:xfrm>
          <a:prstGeom prst="rect">
            <a:avLst/>
          </a:prstGeom>
          <a:noFill/>
          <a:ln w="9525">
            <a:noFill/>
            <a:miter lim="800000"/>
            <a:headEnd/>
            <a:tailEnd/>
          </a:ln>
        </p:spPr>
        <p:txBody>
          <a:bodyPr anchor="ctr">
            <a:spAutoFit/>
          </a:bodyPr>
          <a:lstStyle/>
          <a:p>
            <a:pPr marL="627063" indent="-531813" algn="r" rtl="1">
              <a:buClr>
                <a:srgbClr val="00FFFF"/>
              </a:buClr>
              <a:buFont typeface="Wingdings" pitchFamily="2" charset="2"/>
              <a:buChar char="q"/>
            </a:pPr>
            <a:r>
              <a:rPr lang="x-none" sz="3600" b="1">
                <a:latin typeface="Arial" charset="0"/>
                <a:cs typeface="Simplified Arabic" pitchFamily="2" charset="-78"/>
              </a:rPr>
              <a:t>احتكار القلة.</a:t>
            </a:r>
          </a:p>
        </p:txBody>
      </p:sp>
    </p:spTree>
    <p:extLst>
      <p:ext uri="{BB962C8B-B14F-4D97-AF65-F5344CB8AC3E}">
        <p14:creationId xmlns:p14="http://schemas.microsoft.com/office/powerpoint/2010/main" val="16820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1970"/>
                                        </p:tgtEl>
                                        <p:attrNameLst>
                                          <p:attrName>style.visibility</p:attrName>
                                        </p:attrNameLst>
                                      </p:cBhvr>
                                      <p:to>
                                        <p:strVal val="visible"/>
                                      </p:to>
                                    </p:set>
                                    <p:anim calcmode="lin" valueType="num">
                                      <p:cBhvr>
                                        <p:cTn id="7" dur="1000" fill="hold"/>
                                        <p:tgtEl>
                                          <p:spTgt spid="211970"/>
                                        </p:tgtEl>
                                        <p:attrNameLst>
                                          <p:attrName>ppt_w</p:attrName>
                                        </p:attrNameLst>
                                      </p:cBhvr>
                                      <p:tavLst>
                                        <p:tav tm="0">
                                          <p:val>
                                            <p:strVal val="#ppt_w+.3"/>
                                          </p:val>
                                        </p:tav>
                                        <p:tav tm="100000">
                                          <p:val>
                                            <p:strVal val="#ppt_w"/>
                                          </p:val>
                                        </p:tav>
                                      </p:tavLst>
                                    </p:anim>
                                    <p:anim calcmode="lin" valueType="num">
                                      <p:cBhvr>
                                        <p:cTn id="8" dur="1000" fill="hold"/>
                                        <p:tgtEl>
                                          <p:spTgt spid="211970"/>
                                        </p:tgtEl>
                                        <p:attrNameLst>
                                          <p:attrName>ppt_h</p:attrName>
                                        </p:attrNameLst>
                                      </p:cBhvr>
                                      <p:tavLst>
                                        <p:tav tm="0">
                                          <p:val>
                                            <p:strVal val="#ppt_h"/>
                                          </p:val>
                                        </p:tav>
                                        <p:tav tm="100000">
                                          <p:val>
                                            <p:strVal val="#ppt_h"/>
                                          </p:val>
                                        </p:tav>
                                      </p:tavLst>
                                    </p:anim>
                                    <p:animEffect transition="in" filter="fade">
                                      <p:cBhvr>
                                        <p:cTn id="9" dur="1000"/>
                                        <p:tgtEl>
                                          <p:spTgt spid="211970"/>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11975"/>
                                        </p:tgtEl>
                                        <p:attrNameLst>
                                          <p:attrName>style.visibility</p:attrName>
                                        </p:attrNameLst>
                                      </p:cBhvr>
                                      <p:to>
                                        <p:strVal val="visible"/>
                                      </p:to>
                                    </p:set>
                                    <p:anim calcmode="lin" valueType="num">
                                      <p:cBhvr>
                                        <p:cTn id="14" dur="1000" fill="hold"/>
                                        <p:tgtEl>
                                          <p:spTgt spid="211975"/>
                                        </p:tgtEl>
                                        <p:attrNameLst>
                                          <p:attrName>ppt_w</p:attrName>
                                        </p:attrNameLst>
                                      </p:cBhvr>
                                      <p:tavLst>
                                        <p:tav tm="0">
                                          <p:val>
                                            <p:strVal val="#ppt_w+.3"/>
                                          </p:val>
                                        </p:tav>
                                        <p:tav tm="100000">
                                          <p:val>
                                            <p:strVal val="#ppt_w"/>
                                          </p:val>
                                        </p:tav>
                                      </p:tavLst>
                                    </p:anim>
                                    <p:anim calcmode="lin" valueType="num">
                                      <p:cBhvr>
                                        <p:cTn id="15" dur="1000" fill="hold"/>
                                        <p:tgtEl>
                                          <p:spTgt spid="211975"/>
                                        </p:tgtEl>
                                        <p:attrNameLst>
                                          <p:attrName>ppt_h</p:attrName>
                                        </p:attrNameLst>
                                      </p:cBhvr>
                                      <p:tavLst>
                                        <p:tav tm="0">
                                          <p:val>
                                            <p:strVal val="#ppt_h"/>
                                          </p:val>
                                        </p:tav>
                                        <p:tav tm="100000">
                                          <p:val>
                                            <p:strVal val="#ppt_h"/>
                                          </p:val>
                                        </p:tav>
                                      </p:tavLst>
                                    </p:anim>
                                    <p:animEffect transition="in" filter="fade">
                                      <p:cBhvr>
                                        <p:cTn id="16" dur="1000"/>
                                        <p:tgtEl>
                                          <p:spTgt spid="211975"/>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11976"/>
                                        </p:tgtEl>
                                        <p:attrNameLst>
                                          <p:attrName>style.visibility</p:attrName>
                                        </p:attrNameLst>
                                      </p:cBhvr>
                                      <p:to>
                                        <p:strVal val="visible"/>
                                      </p:to>
                                    </p:set>
                                    <p:anim calcmode="lin" valueType="num">
                                      <p:cBhvr>
                                        <p:cTn id="21" dur="1000" fill="hold"/>
                                        <p:tgtEl>
                                          <p:spTgt spid="211976"/>
                                        </p:tgtEl>
                                        <p:attrNameLst>
                                          <p:attrName>ppt_w</p:attrName>
                                        </p:attrNameLst>
                                      </p:cBhvr>
                                      <p:tavLst>
                                        <p:tav tm="0">
                                          <p:val>
                                            <p:strVal val="#ppt_w+.3"/>
                                          </p:val>
                                        </p:tav>
                                        <p:tav tm="100000">
                                          <p:val>
                                            <p:strVal val="#ppt_w"/>
                                          </p:val>
                                        </p:tav>
                                      </p:tavLst>
                                    </p:anim>
                                    <p:anim calcmode="lin" valueType="num">
                                      <p:cBhvr>
                                        <p:cTn id="22" dur="1000" fill="hold"/>
                                        <p:tgtEl>
                                          <p:spTgt spid="211976"/>
                                        </p:tgtEl>
                                        <p:attrNameLst>
                                          <p:attrName>ppt_h</p:attrName>
                                        </p:attrNameLst>
                                      </p:cBhvr>
                                      <p:tavLst>
                                        <p:tav tm="0">
                                          <p:val>
                                            <p:strVal val="#ppt_h"/>
                                          </p:val>
                                        </p:tav>
                                        <p:tav tm="100000">
                                          <p:val>
                                            <p:strVal val="#ppt_h"/>
                                          </p:val>
                                        </p:tav>
                                      </p:tavLst>
                                    </p:anim>
                                    <p:animEffect transition="in" filter="fade">
                                      <p:cBhvr>
                                        <p:cTn id="23" dur="1000"/>
                                        <p:tgtEl>
                                          <p:spTgt spid="211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P spid="211975" grpId="0"/>
      <p:bldP spid="21197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1000100" y="2071678"/>
            <a:ext cx="7056438" cy="641350"/>
          </a:xfrm>
          <a:prstGeom prst="rect">
            <a:avLst/>
          </a:prstGeom>
          <a:noFill/>
          <a:ln w="9525">
            <a:noFill/>
            <a:miter lim="800000"/>
            <a:headEnd/>
            <a:tailEnd/>
          </a:ln>
        </p:spPr>
        <p:txBody>
          <a:bodyPr anchor="ctr">
            <a:spAutoFit/>
          </a:bodyPr>
          <a:lstStyle/>
          <a:p>
            <a:pPr marL="900113" indent="-804863" algn="ctr" rtl="1">
              <a:buClr>
                <a:srgbClr val="00FFFF"/>
              </a:buClr>
              <a:buFontTx/>
              <a:buChar char="o"/>
            </a:pPr>
            <a:r>
              <a:rPr lang="x-none" sz="3600" b="1" dirty="0">
                <a:latin typeface="Arial" charset="0"/>
              </a:rPr>
              <a:t> خلق الطلب</a:t>
            </a:r>
          </a:p>
        </p:txBody>
      </p:sp>
      <p:sp>
        <p:nvSpPr>
          <p:cNvPr id="19459" name="Text Box 3"/>
          <p:cNvSpPr txBox="1">
            <a:spLocks noChangeArrowheads="1"/>
          </p:cNvSpPr>
          <p:nvPr/>
        </p:nvSpPr>
        <p:spPr bwMode="auto">
          <a:xfrm>
            <a:off x="611188" y="333375"/>
            <a:ext cx="7921625" cy="769441"/>
          </a:xfrm>
          <a:prstGeom prst="rect">
            <a:avLst/>
          </a:prstGeom>
          <a:noFill/>
          <a:ln w="9525">
            <a:noFill/>
            <a:miter lim="800000"/>
            <a:headEnd/>
            <a:tailEnd/>
          </a:ln>
        </p:spPr>
        <p:txBody>
          <a:bodyPr>
            <a:spAutoFit/>
          </a:bodyPr>
          <a:lstStyle/>
          <a:p>
            <a:pPr algn="ctr"/>
            <a:r>
              <a:rPr lang="x-none" sz="4400" dirty="0" smtClean="0">
                <a:latin typeface="+mj-lt"/>
                <a:ea typeface="+mj-ea"/>
                <a:cs typeface="+mj-cs"/>
              </a:rPr>
              <a:t>إستراتيجية </a:t>
            </a:r>
            <a:r>
              <a:rPr lang="x-none" sz="4400" dirty="0">
                <a:latin typeface="+mj-lt"/>
                <a:ea typeface="+mj-ea"/>
                <a:cs typeface="+mj-cs"/>
              </a:rPr>
              <a:t>توسيع نطاق السوق</a:t>
            </a:r>
          </a:p>
        </p:txBody>
      </p:sp>
      <p:sp>
        <p:nvSpPr>
          <p:cNvPr id="175111" name="Rectangle 7"/>
          <p:cNvSpPr>
            <a:spLocks noChangeArrowheads="1"/>
          </p:cNvSpPr>
          <p:nvPr/>
        </p:nvSpPr>
        <p:spPr bwMode="auto">
          <a:xfrm>
            <a:off x="755650" y="3219450"/>
            <a:ext cx="7056438" cy="641350"/>
          </a:xfrm>
          <a:prstGeom prst="rect">
            <a:avLst/>
          </a:prstGeom>
          <a:noFill/>
          <a:ln w="9525">
            <a:noFill/>
            <a:miter lim="800000"/>
            <a:headEnd/>
            <a:tailEnd/>
          </a:ln>
        </p:spPr>
        <p:txBody>
          <a:bodyPr anchor="ctr">
            <a:spAutoFit/>
          </a:bodyPr>
          <a:lstStyle/>
          <a:p>
            <a:pPr marL="900113" indent="-804863" algn="ctr" rtl="1">
              <a:buClr>
                <a:srgbClr val="00FFFF"/>
              </a:buClr>
              <a:buFontTx/>
              <a:buChar char="o"/>
            </a:pPr>
            <a:r>
              <a:rPr lang="x-none" sz="3600" b="1" dirty="0">
                <a:latin typeface="Arial" charset="0"/>
              </a:rPr>
              <a:t>توسيع الطلب على حساب المنافسين</a:t>
            </a:r>
          </a:p>
        </p:txBody>
      </p:sp>
      <p:sp>
        <p:nvSpPr>
          <p:cNvPr id="175112" name="Rectangle 8"/>
          <p:cNvSpPr>
            <a:spLocks noChangeArrowheads="1"/>
          </p:cNvSpPr>
          <p:nvPr/>
        </p:nvSpPr>
        <p:spPr bwMode="auto">
          <a:xfrm>
            <a:off x="755650" y="4371975"/>
            <a:ext cx="7056438" cy="641350"/>
          </a:xfrm>
          <a:prstGeom prst="rect">
            <a:avLst/>
          </a:prstGeom>
          <a:noFill/>
          <a:ln w="9525">
            <a:noFill/>
            <a:miter lim="800000"/>
            <a:headEnd/>
            <a:tailEnd/>
          </a:ln>
        </p:spPr>
        <p:txBody>
          <a:bodyPr anchor="ctr">
            <a:spAutoFit/>
          </a:bodyPr>
          <a:lstStyle/>
          <a:p>
            <a:pPr marL="900113" indent="-804863" algn="ctr" rtl="1">
              <a:buClr>
                <a:srgbClr val="00FFFF"/>
              </a:buClr>
              <a:buFontTx/>
              <a:buChar char="o"/>
            </a:pPr>
            <a:r>
              <a:rPr lang="x-none" sz="3600" b="1" dirty="0">
                <a:latin typeface="Arial" charset="0"/>
              </a:rPr>
              <a:t> تشكيل الطلب لصالح منتجات المشروع</a:t>
            </a:r>
          </a:p>
        </p:txBody>
      </p:sp>
    </p:spTree>
    <p:extLst>
      <p:ext uri="{BB962C8B-B14F-4D97-AF65-F5344CB8AC3E}">
        <p14:creationId xmlns:p14="http://schemas.microsoft.com/office/powerpoint/2010/main" val="310067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Effect transition="in" filter="fade">
                                      <p:cBhvr>
                                        <p:cTn id="7" dur="1000"/>
                                        <p:tgtEl>
                                          <p:spTgt spid="175106"/>
                                        </p:tgtEl>
                                      </p:cBhvr>
                                    </p:animEffect>
                                    <p:anim calcmode="lin" valueType="num">
                                      <p:cBhvr>
                                        <p:cTn id="8" dur="1000" fill="hold"/>
                                        <p:tgtEl>
                                          <p:spTgt spid="175106"/>
                                        </p:tgtEl>
                                        <p:attrNameLst>
                                          <p:attrName>ppt_x</p:attrName>
                                        </p:attrNameLst>
                                      </p:cBhvr>
                                      <p:tavLst>
                                        <p:tav tm="0">
                                          <p:val>
                                            <p:strVal val="#ppt_x"/>
                                          </p:val>
                                        </p:tav>
                                        <p:tav tm="100000">
                                          <p:val>
                                            <p:strVal val="#ppt_x"/>
                                          </p:val>
                                        </p:tav>
                                      </p:tavLst>
                                    </p:anim>
                                    <p:anim calcmode="lin" valueType="num">
                                      <p:cBhvr>
                                        <p:cTn id="9" dur="900" decel="100000" fill="hold"/>
                                        <p:tgtEl>
                                          <p:spTgt spid="17510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510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75111"/>
                                        </p:tgtEl>
                                        <p:attrNameLst>
                                          <p:attrName>style.visibility</p:attrName>
                                        </p:attrNameLst>
                                      </p:cBhvr>
                                      <p:to>
                                        <p:strVal val="visible"/>
                                      </p:to>
                                    </p:set>
                                    <p:animEffect transition="in" filter="fade">
                                      <p:cBhvr>
                                        <p:cTn id="15" dur="1000"/>
                                        <p:tgtEl>
                                          <p:spTgt spid="175111"/>
                                        </p:tgtEl>
                                      </p:cBhvr>
                                    </p:animEffect>
                                    <p:anim calcmode="lin" valueType="num">
                                      <p:cBhvr>
                                        <p:cTn id="16" dur="1000" fill="hold"/>
                                        <p:tgtEl>
                                          <p:spTgt spid="175111"/>
                                        </p:tgtEl>
                                        <p:attrNameLst>
                                          <p:attrName>ppt_x</p:attrName>
                                        </p:attrNameLst>
                                      </p:cBhvr>
                                      <p:tavLst>
                                        <p:tav tm="0">
                                          <p:val>
                                            <p:strVal val="#ppt_x"/>
                                          </p:val>
                                        </p:tav>
                                        <p:tav tm="100000">
                                          <p:val>
                                            <p:strVal val="#ppt_x"/>
                                          </p:val>
                                        </p:tav>
                                      </p:tavLst>
                                    </p:anim>
                                    <p:anim calcmode="lin" valueType="num">
                                      <p:cBhvr>
                                        <p:cTn id="17" dur="900" decel="100000" fill="hold"/>
                                        <p:tgtEl>
                                          <p:spTgt spid="175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75111"/>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75112"/>
                                        </p:tgtEl>
                                        <p:attrNameLst>
                                          <p:attrName>style.visibility</p:attrName>
                                        </p:attrNameLst>
                                      </p:cBhvr>
                                      <p:to>
                                        <p:strVal val="visible"/>
                                      </p:to>
                                    </p:set>
                                    <p:animEffect transition="in" filter="fade">
                                      <p:cBhvr>
                                        <p:cTn id="23" dur="1000"/>
                                        <p:tgtEl>
                                          <p:spTgt spid="175112"/>
                                        </p:tgtEl>
                                      </p:cBhvr>
                                    </p:animEffect>
                                    <p:anim calcmode="lin" valueType="num">
                                      <p:cBhvr>
                                        <p:cTn id="24" dur="1000" fill="hold"/>
                                        <p:tgtEl>
                                          <p:spTgt spid="175112"/>
                                        </p:tgtEl>
                                        <p:attrNameLst>
                                          <p:attrName>ppt_x</p:attrName>
                                        </p:attrNameLst>
                                      </p:cBhvr>
                                      <p:tavLst>
                                        <p:tav tm="0">
                                          <p:val>
                                            <p:strVal val="#ppt_x"/>
                                          </p:val>
                                        </p:tav>
                                        <p:tav tm="100000">
                                          <p:val>
                                            <p:strVal val="#ppt_x"/>
                                          </p:val>
                                        </p:tav>
                                      </p:tavLst>
                                    </p:anim>
                                    <p:anim calcmode="lin" valueType="num">
                                      <p:cBhvr>
                                        <p:cTn id="25" dur="900" decel="100000" fill="hold"/>
                                        <p:tgtEl>
                                          <p:spTgt spid="17511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751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11" grpId="0"/>
      <p:bldP spid="1751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6"/>
          <p:cNvSpPr>
            <a:spLocks noChangeArrowheads="1"/>
          </p:cNvSpPr>
          <p:nvPr/>
        </p:nvSpPr>
        <p:spPr bwMode="auto">
          <a:xfrm>
            <a:off x="6262688" y="836613"/>
            <a:ext cx="2752725" cy="366712"/>
          </a:xfrm>
          <a:prstGeom prst="rect">
            <a:avLst/>
          </a:prstGeom>
          <a:noFill/>
          <a:ln w="9525">
            <a:noFill/>
            <a:miter lim="800000"/>
            <a:headEnd/>
            <a:tailEnd/>
          </a:ln>
        </p:spPr>
        <p:txBody>
          <a:bodyPr>
            <a:spAutoFit/>
          </a:bodyPr>
          <a:lstStyle/>
          <a:p>
            <a:pPr eaLnBrk="1" hangingPunct="1">
              <a:spcBef>
                <a:spcPct val="0"/>
              </a:spcBef>
              <a:buFontTx/>
              <a:buNone/>
            </a:pPr>
            <a:r>
              <a:rPr lang="ar-JO" sz="1800" b="1">
                <a:solidFill>
                  <a:schemeClr val="bg1"/>
                </a:solidFill>
                <a:latin typeface="Times New Roman" pitchFamily="18" charset="0"/>
                <a:cs typeface="Times New Roman" pitchFamily="18" charset="0"/>
              </a:rPr>
              <a:t>جوانب دراسة السوق</a:t>
            </a:r>
            <a:r>
              <a:rPr lang="en-US" sz="1800" b="1">
                <a:solidFill>
                  <a:schemeClr val="bg1"/>
                </a:solidFill>
                <a:latin typeface="Times New Roman" pitchFamily="18" charset="0"/>
                <a:cs typeface="Times New Roman" pitchFamily="18" charset="0"/>
              </a:rPr>
              <a:t> </a:t>
            </a:r>
          </a:p>
        </p:txBody>
      </p:sp>
      <p:sp>
        <p:nvSpPr>
          <p:cNvPr id="10244" name="Rectangle 4"/>
          <p:cNvSpPr>
            <a:spLocks noChangeArrowheads="1"/>
          </p:cNvSpPr>
          <p:nvPr/>
        </p:nvSpPr>
        <p:spPr bwMode="auto">
          <a:xfrm>
            <a:off x="785786" y="2214554"/>
            <a:ext cx="8229627" cy="1477328"/>
          </a:xfrm>
          <a:prstGeom prst="rect">
            <a:avLst/>
          </a:prstGeom>
          <a:noFill/>
          <a:ln w="9525">
            <a:noFill/>
            <a:miter lim="800000"/>
            <a:headEnd/>
            <a:tailEnd/>
          </a:ln>
        </p:spPr>
        <p:txBody>
          <a:bodyPr wrap="square">
            <a:spAutoFit/>
          </a:bodyPr>
          <a:lstStyle/>
          <a:p>
            <a:pPr marL="1143000" lvl="2" indent="-228600" algn="r" rtl="1">
              <a:buFontTx/>
              <a:buNone/>
              <a:tabLst>
                <a:tab pos="520700" algn="l"/>
              </a:tabLst>
            </a:pPr>
            <a:r>
              <a:rPr lang="ar-JO" b="1" dirty="0">
                <a:solidFill>
                  <a:srgbClr val="FF0000"/>
                </a:solidFill>
                <a:latin typeface="Times New Roman" pitchFamily="18" charset="0"/>
                <a:cs typeface="Times New Roman" pitchFamily="18" charset="0"/>
              </a:rPr>
              <a:t>العرض </a:t>
            </a:r>
            <a:r>
              <a:rPr lang="ar-JO" b="1" dirty="0" smtClean="0">
                <a:solidFill>
                  <a:srgbClr val="FF0000"/>
                </a:solidFill>
                <a:latin typeface="Times New Roman" pitchFamily="18" charset="0"/>
                <a:cs typeface="Times New Roman" pitchFamily="18" charset="0"/>
              </a:rPr>
              <a:t>:</a:t>
            </a:r>
            <a:r>
              <a:rPr lang="fr-FR" b="1" dirty="0" smtClean="0">
                <a:solidFill>
                  <a:srgbClr val="FF0000"/>
                </a:solidFill>
                <a:latin typeface="Times New Roman" pitchFamily="18" charset="0"/>
                <a:cs typeface="Times New Roman" pitchFamily="18" charset="0"/>
              </a:rPr>
              <a:t> </a:t>
            </a:r>
          </a:p>
          <a:p>
            <a:pPr marL="1143000" lvl="2" indent="-228600" algn="r" rtl="1">
              <a:buFontTx/>
              <a:buNone/>
              <a:tabLst>
                <a:tab pos="520700" algn="l"/>
              </a:tabLst>
            </a:pPr>
            <a:endParaRPr lang="ar-JO" b="1" dirty="0">
              <a:solidFill>
                <a:srgbClr val="FF0000"/>
              </a:solidFill>
              <a:latin typeface="Times New Roman" pitchFamily="18" charset="0"/>
              <a:cs typeface="Times New Roman" pitchFamily="18" charset="0"/>
            </a:endParaRPr>
          </a:p>
          <a:p>
            <a:pPr marL="1143000" lvl="2" indent="-228600" algn="r" rtl="1">
              <a:buFontTx/>
              <a:buNone/>
              <a:tabLst>
                <a:tab pos="520700" algn="l"/>
              </a:tabLst>
            </a:pPr>
            <a:r>
              <a:rPr lang="ar-JO" b="1" dirty="0">
                <a:solidFill>
                  <a:srgbClr val="FF0000"/>
                </a:solidFill>
                <a:latin typeface="Times New Roman" pitchFamily="18" charset="0"/>
                <a:cs typeface="Times New Roman" pitchFamily="18" charset="0"/>
              </a:rPr>
              <a:t>     </a:t>
            </a:r>
            <a:r>
              <a:rPr lang="ar-JO" dirty="0">
                <a:solidFill>
                  <a:srgbClr val="FF0000"/>
                </a:solidFill>
                <a:latin typeface="Times New Roman" pitchFamily="18" charset="0"/>
                <a:cs typeface="Times New Roman" pitchFamily="18" charset="0"/>
              </a:rPr>
              <a:t>يعرف العرض  بأنه: كمية السلع أو الخدمات التي يستطيع المنتجون إنتاجها، أو يرغبون في تقديمها للبيع بسعر محدد خلال فترة زمنية معينة.</a:t>
            </a:r>
          </a:p>
        </p:txBody>
      </p:sp>
      <p:sp>
        <p:nvSpPr>
          <p:cNvPr id="2" name="Rectangle 4"/>
          <p:cNvSpPr>
            <a:spLocks noChangeArrowheads="1"/>
          </p:cNvSpPr>
          <p:nvPr/>
        </p:nvSpPr>
        <p:spPr bwMode="auto">
          <a:xfrm>
            <a:off x="0" y="4214818"/>
            <a:ext cx="8532813" cy="1200329"/>
          </a:xfrm>
          <a:prstGeom prst="rect">
            <a:avLst/>
          </a:prstGeom>
          <a:noFill/>
          <a:ln w="9525">
            <a:noFill/>
            <a:miter lim="800000"/>
            <a:headEnd/>
            <a:tailEnd/>
          </a:ln>
        </p:spPr>
        <p:txBody>
          <a:bodyPr wrap="square">
            <a:spAutoFit/>
          </a:bodyPr>
          <a:lstStyle/>
          <a:p>
            <a:pPr marL="228600" indent="-228600" algn="r" rtl="1">
              <a:buFontTx/>
              <a:buNone/>
              <a:tabLst>
                <a:tab pos="520700" algn="l"/>
              </a:tabLst>
            </a:pPr>
            <a:r>
              <a:rPr lang="ar-JO" b="1" dirty="0">
                <a:solidFill>
                  <a:srgbClr val="FF0000"/>
                </a:solidFill>
                <a:latin typeface="Times New Roman" pitchFamily="18" charset="0"/>
                <a:cs typeface="Times New Roman" pitchFamily="18" charset="0"/>
              </a:rPr>
              <a:t>قانون  العرض </a:t>
            </a:r>
            <a:r>
              <a:rPr lang="ar-JO" b="1" dirty="0" smtClean="0">
                <a:solidFill>
                  <a:srgbClr val="FF0000"/>
                </a:solidFill>
                <a:latin typeface="Times New Roman" pitchFamily="18" charset="0"/>
                <a:cs typeface="Times New Roman" pitchFamily="18" charset="0"/>
              </a:rPr>
              <a:t>:</a:t>
            </a:r>
            <a:endParaRPr lang="fr-FR" b="1" dirty="0" smtClean="0">
              <a:solidFill>
                <a:srgbClr val="FF0000"/>
              </a:solidFill>
              <a:latin typeface="Times New Roman" pitchFamily="18" charset="0"/>
              <a:cs typeface="Times New Roman" pitchFamily="18" charset="0"/>
            </a:endParaRPr>
          </a:p>
          <a:p>
            <a:pPr marL="228600" indent="-228600" algn="r" rtl="1">
              <a:buFontTx/>
              <a:buNone/>
              <a:tabLst>
                <a:tab pos="520700" algn="l"/>
              </a:tabLst>
            </a:pPr>
            <a:endParaRPr lang="ar-JO" b="1" dirty="0">
              <a:solidFill>
                <a:srgbClr val="FF0000"/>
              </a:solidFill>
              <a:latin typeface="Times New Roman" pitchFamily="18" charset="0"/>
              <a:cs typeface="Times New Roman" pitchFamily="18" charset="0"/>
            </a:endParaRPr>
          </a:p>
          <a:p>
            <a:pPr marL="228600" indent="-228600" algn="r" rtl="1">
              <a:buFontTx/>
              <a:buNone/>
              <a:tabLst>
                <a:tab pos="520700" algn="l"/>
              </a:tabLst>
            </a:pPr>
            <a:r>
              <a:rPr lang="ar-JO" dirty="0">
                <a:solidFill>
                  <a:srgbClr val="FF0000"/>
                </a:solidFill>
                <a:latin typeface="Times New Roman" pitchFamily="18" charset="0"/>
                <a:cs typeface="Times New Roman" pitchFamily="18" charset="0"/>
              </a:rPr>
              <a:t>يشير قانون العرض إلى أن المنتجين  يرغبون في تصنيع المنتج بكميات كبيرة؛ لبيعها بأسعار مرتفعة  لتحقيق أكبر أرباح  </a:t>
            </a:r>
            <a:r>
              <a:rPr lang="ar-JO" dirty="0" smtClean="0">
                <a:solidFill>
                  <a:srgbClr val="FF0000"/>
                </a:solidFill>
                <a:latin typeface="Times New Roman" pitchFamily="18" charset="0"/>
                <a:cs typeface="Times New Roman" pitchFamily="18" charset="0"/>
              </a:rPr>
              <a:t>.</a:t>
            </a:r>
            <a:endParaRPr lang="ar-JO" dirty="0">
              <a:solidFill>
                <a:srgbClr val="FF0000"/>
              </a:solidFill>
              <a:latin typeface="Times New Roman" pitchFamily="18" charset="0"/>
              <a:cs typeface="Times New Roman" pitchFamily="18" charset="0"/>
            </a:endParaRPr>
          </a:p>
        </p:txBody>
      </p:sp>
      <p:sp>
        <p:nvSpPr>
          <p:cNvPr id="5" name="Rectangle 4"/>
          <p:cNvSpPr/>
          <p:nvPr/>
        </p:nvSpPr>
        <p:spPr>
          <a:xfrm>
            <a:off x="2714612" y="571480"/>
            <a:ext cx="3357586" cy="714380"/>
          </a:xfrm>
          <a:prstGeom prst="rect">
            <a:avLst/>
          </a:prstGeom>
        </p:spPr>
        <p:txBody>
          <a:bodyPr wrap="square">
            <a:spAutoFit/>
          </a:bodyPr>
          <a:lstStyle/>
          <a:p>
            <a:r>
              <a:rPr lang="ar-MA" sz="4000" dirty="0" smtClean="0"/>
              <a:t>تعريف العرض</a:t>
            </a:r>
            <a:endParaRPr lang="fr-FR" sz="4000" dirty="0"/>
          </a:p>
        </p:txBody>
      </p:sp>
    </p:spTree>
    <p:extLst>
      <p:ext uri="{BB962C8B-B14F-4D97-AF65-F5344CB8AC3E}">
        <p14:creationId xmlns:p14="http://schemas.microsoft.com/office/powerpoint/2010/main" val="4231426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900"/>
                                  </p:stCondLst>
                                  <p:childTnLst>
                                    <p:set>
                                      <p:cBhvr>
                                        <p:cTn id="6" dur="1" fill="hold">
                                          <p:stCondLst>
                                            <p:cond delay="0"/>
                                          </p:stCondLst>
                                        </p:cTn>
                                        <p:tgtEl>
                                          <p:spTgt spid="10244">
                                            <p:txEl>
                                              <p:pRg st="2" end="2"/>
                                            </p:txEl>
                                          </p:spTgt>
                                        </p:tgtEl>
                                        <p:attrNameLst>
                                          <p:attrName>style.visibility</p:attrName>
                                        </p:attrNameLst>
                                      </p:cBhvr>
                                      <p:to>
                                        <p:strVal val="visible"/>
                                      </p:to>
                                    </p:set>
                                    <p:animEffect transition="in" filter="strips(downLeft)">
                                      <p:cBhvr>
                                        <p:cTn id="7" dur="1000"/>
                                        <p:tgtEl>
                                          <p:spTgt spid="10244">
                                            <p:txEl>
                                              <p:pRg st="2" end="2"/>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ttfiole.wav"/>
                                        </p:tgtEl>
                                      </p:cMediaNode>
                                    </p:audio>
                                  </p:subTnLst>
                                </p:cTn>
                              </p:par>
                              <p:par>
                                <p:cTn id="8" presetID="18" presetClass="entr" presetSubtype="12" fill="hold" grpId="0" nodeType="withEffect">
                                  <p:stCondLst>
                                    <p:cond delay="0"/>
                                  </p:stCondLst>
                                  <p:childTnLst>
                                    <p:set>
                                      <p:cBhvr>
                                        <p:cTn id="9" dur="1" fill="hold">
                                          <p:stCondLst>
                                            <p:cond delay="0"/>
                                          </p:stCondLst>
                                        </p:cTn>
                                        <p:tgtEl>
                                          <p:spTgt spid="10244">
                                            <p:txEl>
                                              <p:pRg st="0" end="0"/>
                                            </p:txEl>
                                          </p:spTgt>
                                        </p:tgtEl>
                                        <p:attrNameLst>
                                          <p:attrName>style.visibility</p:attrName>
                                        </p:attrNameLst>
                                      </p:cBhvr>
                                      <p:to>
                                        <p:strVal val="visible"/>
                                      </p:to>
                                    </p:set>
                                    <p:animEffect transition="in" filter="strips(downLeft)">
                                      <p:cBhvr>
                                        <p:cTn id="10" dur="1000"/>
                                        <p:tgtEl>
                                          <p:spTgt spid="10244">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Attfiole.wav"/>
                                        </p:tgtEl>
                                      </p:cMediaNode>
                                    </p:audio>
                                  </p:subTnLst>
                                </p:cTn>
                              </p:par>
                              <p:par>
                                <p:cTn id="11" presetID="18" presetClass="entr" presetSubtype="12" fill="hold" grpId="0" nodeType="withEffect">
                                  <p:stCondLst>
                                    <p:cond delay="250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strips(downLeft)">
                                      <p:cBhvr>
                                        <p:cTn id="13" dur="1000"/>
                                        <p:tgtEl>
                                          <p:spTgt spid="2">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Attfiole.wav"/>
                                        </p:tgtEl>
                                      </p:cMediaNode>
                                    </p:audio>
                                  </p:sub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strips(downLeft)">
                                      <p:cBhvr>
                                        <p:cTn id="18" dur="1000"/>
                                        <p:tgtEl>
                                          <p:spTgt spid="2">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Attfio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rev="1"/>
      <p:bldP spid="2" grpId="0" build="p" rev="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68313" y="1484313"/>
            <a:ext cx="8532812" cy="923330"/>
          </a:xfrm>
          <a:prstGeom prst="rect">
            <a:avLst/>
          </a:prstGeom>
          <a:noFill/>
          <a:ln w="9525">
            <a:noFill/>
            <a:miter lim="800000"/>
            <a:headEnd/>
            <a:tailEnd/>
          </a:ln>
        </p:spPr>
        <p:txBody>
          <a:bodyPr wrap="square">
            <a:spAutoFit/>
          </a:bodyPr>
          <a:lstStyle/>
          <a:p>
            <a:pPr marL="228600" indent="-228600" algn="r" rtl="1">
              <a:buFontTx/>
              <a:buNone/>
              <a:tabLst>
                <a:tab pos="520700" algn="l"/>
              </a:tabLst>
            </a:pPr>
            <a:endParaRPr lang="ar-JO" b="1" dirty="0">
              <a:solidFill>
                <a:srgbClr val="FF0000"/>
              </a:solidFill>
              <a:latin typeface="Times New Roman" pitchFamily="18" charset="0"/>
              <a:cs typeface="Times New Roman" pitchFamily="18" charset="0"/>
            </a:endParaRPr>
          </a:p>
          <a:p>
            <a:pPr marL="228600" indent="-228600" algn="r" rtl="1">
              <a:buFontTx/>
              <a:buNone/>
              <a:tabLst>
                <a:tab pos="520700" algn="l"/>
              </a:tabLst>
            </a:pPr>
            <a:r>
              <a:rPr lang="ar-JO" b="1" dirty="0">
                <a:solidFill>
                  <a:srgbClr val="FF0000"/>
                </a:solidFill>
                <a:latin typeface="Times New Roman" pitchFamily="18" charset="0"/>
                <a:cs typeface="Times New Roman" pitchFamily="18" charset="0"/>
              </a:rPr>
              <a:t>     يمكن تمثيل منحنى العرض الذي يربط بين الكمية المعروض</a:t>
            </a:r>
            <a:r>
              <a:rPr lang="ar-SY" b="1" dirty="0">
                <a:solidFill>
                  <a:srgbClr val="FF0000"/>
                </a:solidFill>
                <a:latin typeface="Times New Roman" pitchFamily="18" charset="0"/>
                <a:cs typeface="Times New Roman" pitchFamily="18" charset="0"/>
              </a:rPr>
              <a:t>ة </a:t>
            </a:r>
            <a:r>
              <a:rPr lang="ar-JO" b="1" dirty="0">
                <a:solidFill>
                  <a:srgbClr val="FF0000"/>
                </a:solidFill>
                <a:latin typeface="Times New Roman" pitchFamily="18" charset="0"/>
                <a:cs typeface="Times New Roman" pitchFamily="18" charset="0"/>
              </a:rPr>
              <a:t>والسعر بيانيا كما في الشكل الأتي، وتلاحظ من خلال الشكل أن العلاقة طردية.</a:t>
            </a:r>
          </a:p>
        </p:txBody>
      </p:sp>
      <p:grpSp>
        <p:nvGrpSpPr>
          <p:cNvPr id="3" name="Group 44"/>
          <p:cNvGrpSpPr>
            <a:grpSpLocks/>
          </p:cNvGrpSpPr>
          <p:nvPr/>
        </p:nvGrpSpPr>
        <p:grpSpPr bwMode="auto">
          <a:xfrm>
            <a:off x="357158" y="2500306"/>
            <a:ext cx="4535489" cy="3457575"/>
            <a:chOff x="703" y="1525"/>
            <a:chExt cx="2722" cy="2178"/>
          </a:xfrm>
        </p:grpSpPr>
        <p:sp>
          <p:nvSpPr>
            <p:cNvPr id="4" name="Line 7"/>
            <p:cNvSpPr>
              <a:spLocks noChangeShapeType="1"/>
            </p:cNvSpPr>
            <p:nvPr/>
          </p:nvSpPr>
          <p:spPr bwMode="auto">
            <a:xfrm flipH="1">
              <a:off x="1040" y="3395"/>
              <a:ext cx="1652" cy="40"/>
            </a:xfrm>
            <a:prstGeom prst="line">
              <a:avLst/>
            </a:prstGeom>
            <a:noFill/>
            <a:ln w="57150">
              <a:solidFill>
                <a:schemeClr val="bg1"/>
              </a:solidFill>
              <a:round/>
              <a:headEnd type="triangle" w="med" len="med"/>
              <a:tailEnd/>
            </a:ln>
            <a:effectLst/>
          </p:spPr>
          <p:txBody>
            <a:bodyPr anchor="ctr"/>
            <a:lstStyle/>
            <a:p>
              <a:endParaRPr lang="fr-FR"/>
            </a:p>
          </p:txBody>
        </p:sp>
        <p:sp>
          <p:nvSpPr>
            <p:cNvPr id="5" name="Line 8"/>
            <p:cNvSpPr>
              <a:spLocks noChangeShapeType="1"/>
            </p:cNvSpPr>
            <p:nvPr/>
          </p:nvSpPr>
          <p:spPr bwMode="auto">
            <a:xfrm flipH="1">
              <a:off x="1050" y="1724"/>
              <a:ext cx="0" cy="1711"/>
            </a:xfrm>
            <a:prstGeom prst="line">
              <a:avLst/>
            </a:prstGeom>
            <a:noFill/>
            <a:ln w="57150">
              <a:solidFill>
                <a:schemeClr val="bg1"/>
              </a:solidFill>
              <a:round/>
              <a:headEnd type="triangle" w="med" len="med"/>
              <a:tailEnd/>
            </a:ln>
            <a:effectLst/>
          </p:spPr>
          <p:txBody>
            <a:bodyPr anchor="ctr"/>
            <a:lstStyle/>
            <a:p>
              <a:endParaRPr lang="fr-FR"/>
            </a:p>
          </p:txBody>
        </p:sp>
        <p:sp>
          <p:nvSpPr>
            <p:cNvPr id="6" name="Line 9"/>
            <p:cNvSpPr>
              <a:spLocks noChangeShapeType="1"/>
            </p:cNvSpPr>
            <p:nvPr/>
          </p:nvSpPr>
          <p:spPr bwMode="auto">
            <a:xfrm flipH="1">
              <a:off x="1202" y="2070"/>
              <a:ext cx="1224" cy="816"/>
            </a:xfrm>
            <a:prstGeom prst="line">
              <a:avLst/>
            </a:prstGeom>
            <a:noFill/>
            <a:ln w="38100">
              <a:solidFill>
                <a:schemeClr val="bg1"/>
              </a:solidFill>
              <a:round/>
              <a:headEnd type="none" w="sm" len="sm"/>
              <a:tailEnd type="none" w="sm" len="sm"/>
            </a:ln>
            <a:effectLst/>
          </p:spPr>
          <p:txBody>
            <a:bodyPr anchor="ctr"/>
            <a:lstStyle/>
            <a:p>
              <a:endParaRPr lang="fr-FR"/>
            </a:p>
          </p:txBody>
        </p:sp>
        <p:sp>
          <p:nvSpPr>
            <p:cNvPr id="7" name="Text Box 10"/>
            <p:cNvSpPr txBox="1">
              <a:spLocks noChangeArrowheads="1"/>
            </p:cNvSpPr>
            <p:nvPr/>
          </p:nvSpPr>
          <p:spPr bwMode="auto">
            <a:xfrm>
              <a:off x="1248" y="2160"/>
              <a:ext cx="729" cy="192"/>
            </a:xfrm>
            <a:prstGeom prst="rect">
              <a:avLst/>
            </a:prstGeom>
            <a:noFill/>
            <a:ln w="9525" algn="ctr">
              <a:noFill/>
              <a:miter lim="800000"/>
              <a:headEnd type="none" w="sm" len="sm"/>
              <a:tailEnd type="none" w="sm" len="sm"/>
            </a:ln>
            <a:effectLst/>
          </p:spPr>
          <p:txBody>
            <a:bodyPr>
              <a:spAutoFit/>
            </a:bodyPr>
            <a:lstStyle/>
            <a:p>
              <a:pPr eaLnBrk="1" hangingPunct="1">
                <a:spcBef>
                  <a:spcPct val="50000"/>
                </a:spcBef>
                <a:buFontTx/>
                <a:buNone/>
              </a:pPr>
              <a:r>
                <a:rPr lang="ar-JO" sz="1400" dirty="0">
                  <a:latin typeface="Times New Roman" pitchFamily="18" charset="0"/>
                  <a:cs typeface="Times New Roman" pitchFamily="18" charset="0"/>
                </a:rPr>
                <a:t>منحنى العرض</a:t>
              </a:r>
              <a:endParaRPr lang="en-US" sz="1400" dirty="0">
                <a:latin typeface="Times New Roman" pitchFamily="18" charset="0"/>
                <a:cs typeface="Times New Roman" pitchFamily="18" charset="0"/>
              </a:endParaRPr>
            </a:p>
          </p:txBody>
        </p:sp>
        <p:sp>
          <p:nvSpPr>
            <p:cNvPr id="8" name="Text Box 11"/>
            <p:cNvSpPr txBox="1">
              <a:spLocks noChangeArrowheads="1"/>
            </p:cNvSpPr>
            <p:nvPr/>
          </p:nvSpPr>
          <p:spPr bwMode="auto">
            <a:xfrm>
              <a:off x="2636" y="3315"/>
              <a:ext cx="789" cy="192"/>
            </a:xfrm>
            <a:prstGeom prst="rect">
              <a:avLst/>
            </a:prstGeom>
            <a:noFill/>
            <a:ln w="9525" algn="ctr">
              <a:noFill/>
              <a:miter lim="800000"/>
              <a:headEnd type="none" w="sm" len="sm"/>
              <a:tailEnd type="none" w="sm" len="sm"/>
            </a:ln>
            <a:effectLst/>
          </p:spPr>
          <p:txBody>
            <a:bodyPr>
              <a:spAutoFit/>
            </a:bodyPr>
            <a:lstStyle/>
            <a:p>
              <a:pPr eaLnBrk="1" hangingPunct="1">
                <a:spcBef>
                  <a:spcPct val="50000"/>
                </a:spcBef>
                <a:buFontTx/>
                <a:buNone/>
              </a:pPr>
              <a:r>
                <a:rPr lang="ar-JO" sz="1400" dirty="0">
                  <a:latin typeface="Times New Roman" pitchFamily="18" charset="0"/>
                  <a:cs typeface="Times New Roman" pitchFamily="18" charset="0"/>
                </a:rPr>
                <a:t>الكمية </a:t>
              </a:r>
              <a:r>
                <a:rPr lang="ar-JO" sz="1400" dirty="0" err="1">
                  <a:latin typeface="Times New Roman" pitchFamily="18" charset="0"/>
                  <a:cs typeface="Times New Roman" pitchFamily="18" charset="0"/>
                </a:rPr>
                <a:t>المعر</a:t>
              </a:r>
              <a:r>
                <a:rPr lang="ar-SY" sz="1400" dirty="0">
                  <a:latin typeface="Times New Roman" pitchFamily="18" charset="0"/>
                  <a:cs typeface="Times New Roman" pitchFamily="18" charset="0"/>
                </a:rPr>
                <a:t>و</a:t>
              </a:r>
              <a:r>
                <a:rPr lang="ar-JO" sz="1400" dirty="0" err="1">
                  <a:latin typeface="Times New Roman" pitchFamily="18" charset="0"/>
                  <a:cs typeface="Times New Roman" pitchFamily="18" charset="0"/>
                </a:rPr>
                <a:t>ضة</a:t>
              </a:r>
              <a:endParaRPr lang="en-US" sz="1400" dirty="0">
                <a:latin typeface="Times New Roman" pitchFamily="18" charset="0"/>
                <a:cs typeface="Times New Roman" pitchFamily="18" charset="0"/>
              </a:endParaRPr>
            </a:p>
          </p:txBody>
        </p:sp>
        <p:sp>
          <p:nvSpPr>
            <p:cNvPr id="9" name="Text Box 12"/>
            <p:cNvSpPr txBox="1">
              <a:spLocks noChangeArrowheads="1"/>
            </p:cNvSpPr>
            <p:nvPr/>
          </p:nvSpPr>
          <p:spPr bwMode="auto">
            <a:xfrm>
              <a:off x="885" y="1525"/>
              <a:ext cx="408"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latin typeface="Times New Roman" pitchFamily="18" charset="0"/>
                  <a:cs typeface="Times New Roman" pitchFamily="18" charset="0"/>
                </a:rPr>
                <a:t>السعر </a:t>
              </a:r>
              <a:endParaRPr lang="en-US" sz="1400">
                <a:latin typeface="Times New Roman" pitchFamily="18" charset="0"/>
                <a:cs typeface="Times New Roman" pitchFamily="18" charset="0"/>
              </a:endParaRPr>
            </a:p>
          </p:txBody>
        </p:sp>
        <p:grpSp>
          <p:nvGrpSpPr>
            <p:cNvPr id="10" name="Group 14"/>
            <p:cNvGrpSpPr>
              <a:grpSpLocks/>
            </p:cNvGrpSpPr>
            <p:nvPr/>
          </p:nvGrpSpPr>
          <p:grpSpPr bwMode="auto">
            <a:xfrm>
              <a:off x="2242" y="3423"/>
              <a:ext cx="321" cy="259"/>
              <a:chOff x="2154" y="3454"/>
              <a:chExt cx="321" cy="259"/>
            </a:xfrm>
          </p:grpSpPr>
          <p:sp>
            <p:nvSpPr>
              <p:cNvPr id="33" name="Text Box 15"/>
              <p:cNvSpPr txBox="1">
                <a:spLocks noChangeArrowheads="1"/>
              </p:cNvSpPr>
              <p:nvPr/>
            </p:nvSpPr>
            <p:spPr bwMode="auto">
              <a:xfrm>
                <a:off x="2154" y="3521"/>
                <a:ext cx="321"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latin typeface="Times New Roman" pitchFamily="18" charset="0"/>
                    <a:cs typeface="Times New Roman" pitchFamily="18" charset="0"/>
                  </a:rPr>
                  <a:t>20</a:t>
                </a:r>
                <a:endParaRPr lang="en-US" sz="1400">
                  <a:latin typeface="Times New Roman" pitchFamily="18" charset="0"/>
                  <a:cs typeface="Times New Roman" pitchFamily="18" charset="0"/>
                </a:endParaRPr>
              </a:p>
            </p:txBody>
          </p:sp>
          <p:sp>
            <p:nvSpPr>
              <p:cNvPr id="34" name="Line 16"/>
              <p:cNvSpPr>
                <a:spLocks noChangeShapeType="1"/>
              </p:cNvSpPr>
              <p:nvPr/>
            </p:nvSpPr>
            <p:spPr bwMode="auto">
              <a:xfrm>
                <a:off x="2325" y="3454"/>
                <a:ext cx="0" cy="91"/>
              </a:xfrm>
              <a:prstGeom prst="line">
                <a:avLst/>
              </a:prstGeom>
              <a:noFill/>
              <a:ln w="12700">
                <a:solidFill>
                  <a:schemeClr val="bg1"/>
                </a:solidFill>
                <a:round/>
                <a:headEnd/>
                <a:tailEnd/>
              </a:ln>
              <a:effectLst/>
            </p:spPr>
            <p:txBody>
              <a:bodyPr/>
              <a:lstStyle/>
              <a:p>
                <a:endParaRPr lang="fr-FR"/>
              </a:p>
            </p:txBody>
          </p:sp>
        </p:grpSp>
        <p:grpSp>
          <p:nvGrpSpPr>
            <p:cNvPr id="11" name="Group 17"/>
            <p:cNvGrpSpPr>
              <a:grpSpLocks/>
            </p:cNvGrpSpPr>
            <p:nvPr/>
          </p:nvGrpSpPr>
          <p:grpSpPr bwMode="auto">
            <a:xfrm>
              <a:off x="1879" y="3430"/>
              <a:ext cx="321" cy="259"/>
              <a:chOff x="2154" y="3454"/>
              <a:chExt cx="321" cy="259"/>
            </a:xfrm>
          </p:grpSpPr>
          <p:sp>
            <p:nvSpPr>
              <p:cNvPr id="31" name="Text Box 18"/>
              <p:cNvSpPr txBox="1">
                <a:spLocks noChangeArrowheads="1"/>
              </p:cNvSpPr>
              <p:nvPr/>
            </p:nvSpPr>
            <p:spPr bwMode="auto">
              <a:xfrm>
                <a:off x="2154" y="3521"/>
                <a:ext cx="321"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latin typeface="Times New Roman" pitchFamily="18" charset="0"/>
                    <a:cs typeface="Times New Roman" pitchFamily="18" charset="0"/>
                  </a:rPr>
                  <a:t>15</a:t>
                </a:r>
                <a:endParaRPr lang="en-US" sz="1400">
                  <a:latin typeface="Times New Roman" pitchFamily="18" charset="0"/>
                  <a:cs typeface="Times New Roman" pitchFamily="18" charset="0"/>
                </a:endParaRPr>
              </a:p>
            </p:txBody>
          </p:sp>
          <p:sp>
            <p:nvSpPr>
              <p:cNvPr id="32" name="Line 19"/>
              <p:cNvSpPr>
                <a:spLocks noChangeShapeType="1"/>
              </p:cNvSpPr>
              <p:nvPr/>
            </p:nvSpPr>
            <p:spPr bwMode="auto">
              <a:xfrm>
                <a:off x="2325" y="3454"/>
                <a:ext cx="0" cy="91"/>
              </a:xfrm>
              <a:prstGeom prst="line">
                <a:avLst/>
              </a:prstGeom>
              <a:noFill/>
              <a:ln w="12700">
                <a:solidFill>
                  <a:schemeClr val="bg1"/>
                </a:solidFill>
                <a:round/>
                <a:headEnd/>
                <a:tailEnd/>
              </a:ln>
              <a:effectLst/>
            </p:spPr>
            <p:txBody>
              <a:bodyPr/>
              <a:lstStyle/>
              <a:p>
                <a:endParaRPr lang="fr-FR"/>
              </a:p>
            </p:txBody>
          </p:sp>
        </p:grpSp>
        <p:grpSp>
          <p:nvGrpSpPr>
            <p:cNvPr id="12" name="Group 20"/>
            <p:cNvGrpSpPr>
              <a:grpSpLocks/>
            </p:cNvGrpSpPr>
            <p:nvPr/>
          </p:nvGrpSpPr>
          <p:grpSpPr bwMode="auto">
            <a:xfrm>
              <a:off x="1471" y="3444"/>
              <a:ext cx="321" cy="259"/>
              <a:chOff x="2154" y="3454"/>
              <a:chExt cx="321" cy="259"/>
            </a:xfrm>
          </p:grpSpPr>
          <p:sp>
            <p:nvSpPr>
              <p:cNvPr id="29" name="Text Box 21"/>
              <p:cNvSpPr txBox="1">
                <a:spLocks noChangeArrowheads="1"/>
              </p:cNvSpPr>
              <p:nvPr/>
            </p:nvSpPr>
            <p:spPr bwMode="auto">
              <a:xfrm>
                <a:off x="2154" y="3521"/>
                <a:ext cx="321"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latin typeface="Times New Roman" pitchFamily="18" charset="0"/>
                    <a:cs typeface="Times New Roman" pitchFamily="18" charset="0"/>
                  </a:rPr>
                  <a:t>10</a:t>
                </a:r>
                <a:endParaRPr lang="en-US" sz="1400">
                  <a:latin typeface="Times New Roman" pitchFamily="18" charset="0"/>
                  <a:cs typeface="Times New Roman" pitchFamily="18" charset="0"/>
                </a:endParaRPr>
              </a:p>
            </p:txBody>
          </p:sp>
          <p:sp>
            <p:nvSpPr>
              <p:cNvPr id="30" name="Line 22"/>
              <p:cNvSpPr>
                <a:spLocks noChangeShapeType="1"/>
              </p:cNvSpPr>
              <p:nvPr/>
            </p:nvSpPr>
            <p:spPr bwMode="auto">
              <a:xfrm>
                <a:off x="2325" y="3454"/>
                <a:ext cx="0" cy="91"/>
              </a:xfrm>
              <a:prstGeom prst="line">
                <a:avLst/>
              </a:prstGeom>
              <a:noFill/>
              <a:ln w="12700">
                <a:solidFill>
                  <a:schemeClr val="bg1"/>
                </a:solidFill>
                <a:round/>
                <a:headEnd/>
                <a:tailEnd/>
              </a:ln>
              <a:effectLst/>
            </p:spPr>
            <p:txBody>
              <a:bodyPr/>
              <a:lstStyle/>
              <a:p>
                <a:endParaRPr lang="fr-FR"/>
              </a:p>
            </p:txBody>
          </p:sp>
        </p:grpSp>
        <p:grpSp>
          <p:nvGrpSpPr>
            <p:cNvPr id="13" name="Group 23"/>
            <p:cNvGrpSpPr>
              <a:grpSpLocks/>
            </p:cNvGrpSpPr>
            <p:nvPr/>
          </p:nvGrpSpPr>
          <p:grpSpPr bwMode="auto">
            <a:xfrm>
              <a:off x="1063" y="3444"/>
              <a:ext cx="321" cy="259"/>
              <a:chOff x="2154" y="3454"/>
              <a:chExt cx="321" cy="259"/>
            </a:xfrm>
          </p:grpSpPr>
          <p:sp>
            <p:nvSpPr>
              <p:cNvPr id="27" name="Text Box 24"/>
              <p:cNvSpPr txBox="1">
                <a:spLocks noChangeArrowheads="1"/>
              </p:cNvSpPr>
              <p:nvPr/>
            </p:nvSpPr>
            <p:spPr bwMode="auto">
              <a:xfrm>
                <a:off x="2154" y="3521"/>
                <a:ext cx="321"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latin typeface="Times New Roman" pitchFamily="18" charset="0"/>
                    <a:cs typeface="Times New Roman" pitchFamily="18" charset="0"/>
                  </a:rPr>
                  <a:t>5</a:t>
                </a:r>
                <a:endParaRPr lang="en-US" sz="1400">
                  <a:latin typeface="Times New Roman" pitchFamily="18" charset="0"/>
                  <a:cs typeface="Times New Roman" pitchFamily="18" charset="0"/>
                </a:endParaRPr>
              </a:p>
            </p:txBody>
          </p:sp>
          <p:sp>
            <p:nvSpPr>
              <p:cNvPr id="28" name="Line 25"/>
              <p:cNvSpPr>
                <a:spLocks noChangeShapeType="1"/>
              </p:cNvSpPr>
              <p:nvPr/>
            </p:nvSpPr>
            <p:spPr bwMode="auto">
              <a:xfrm>
                <a:off x="2325" y="3454"/>
                <a:ext cx="0" cy="91"/>
              </a:xfrm>
              <a:prstGeom prst="line">
                <a:avLst/>
              </a:prstGeom>
              <a:noFill/>
              <a:ln w="12700">
                <a:solidFill>
                  <a:schemeClr val="bg1"/>
                </a:solidFill>
                <a:round/>
                <a:headEnd/>
                <a:tailEnd/>
              </a:ln>
              <a:effectLst/>
            </p:spPr>
            <p:txBody>
              <a:bodyPr/>
              <a:lstStyle/>
              <a:p>
                <a:endParaRPr lang="fr-FR"/>
              </a:p>
            </p:txBody>
          </p:sp>
        </p:grpSp>
        <p:grpSp>
          <p:nvGrpSpPr>
            <p:cNvPr id="14" name="Group 40"/>
            <p:cNvGrpSpPr>
              <a:grpSpLocks/>
            </p:cNvGrpSpPr>
            <p:nvPr/>
          </p:nvGrpSpPr>
          <p:grpSpPr bwMode="auto">
            <a:xfrm>
              <a:off x="703" y="1979"/>
              <a:ext cx="363" cy="1371"/>
              <a:chOff x="703" y="2115"/>
              <a:chExt cx="363" cy="1371"/>
            </a:xfrm>
          </p:grpSpPr>
          <p:grpSp>
            <p:nvGrpSpPr>
              <p:cNvPr id="15" name="Group 26"/>
              <p:cNvGrpSpPr>
                <a:grpSpLocks/>
              </p:cNvGrpSpPr>
              <p:nvPr/>
            </p:nvGrpSpPr>
            <p:grpSpPr bwMode="auto">
              <a:xfrm>
                <a:off x="706" y="3294"/>
                <a:ext cx="360" cy="192"/>
                <a:chOff x="570" y="3158"/>
                <a:chExt cx="360" cy="192"/>
              </a:xfrm>
            </p:grpSpPr>
            <p:sp>
              <p:nvSpPr>
                <p:cNvPr id="25" name="Text Box 27"/>
                <p:cNvSpPr txBox="1">
                  <a:spLocks noChangeArrowheads="1"/>
                </p:cNvSpPr>
                <p:nvPr/>
              </p:nvSpPr>
              <p:spPr bwMode="auto">
                <a:xfrm>
                  <a:off x="570" y="3158"/>
                  <a:ext cx="321"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latin typeface="Times New Roman" pitchFamily="18" charset="0"/>
                      <a:cs typeface="Times New Roman" pitchFamily="18" charset="0"/>
                    </a:rPr>
                    <a:t>1</a:t>
                  </a:r>
                  <a:endParaRPr lang="en-US" sz="1400">
                    <a:latin typeface="Times New Roman" pitchFamily="18" charset="0"/>
                    <a:cs typeface="Times New Roman" pitchFamily="18" charset="0"/>
                  </a:endParaRPr>
                </a:p>
              </p:txBody>
            </p:sp>
            <p:sp>
              <p:nvSpPr>
                <p:cNvPr id="26" name="Line 28"/>
                <p:cNvSpPr>
                  <a:spLocks noChangeShapeType="1"/>
                </p:cNvSpPr>
                <p:nvPr/>
              </p:nvSpPr>
              <p:spPr bwMode="auto">
                <a:xfrm>
                  <a:off x="793" y="3249"/>
                  <a:ext cx="137" cy="0"/>
                </a:xfrm>
                <a:prstGeom prst="line">
                  <a:avLst/>
                </a:prstGeom>
                <a:noFill/>
                <a:ln w="12700">
                  <a:solidFill>
                    <a:schemeClr val="bg1"/>
                  </a:solidFill>
                  <a:round/>
                  <a:headEnd/>
                  <a:tailEnd/>
                </a:ln>
                <a:effectLst/>
              </p:spPr>
              <p:txBody>
                <a:bodyPr/>
                <a:lstStyle/>
                <a:p>
                  <a:endParaRPr lang="fr-FR"/>
                </a:p>
              </p:txBody>
            </p:sp>
          </p:grpSp>
          <p:grpSp>
            <p:nvGrpSpPr>
              <p:cNvPr id="16" name="Group 29"/>
              <p:cNvGrpSpPr>
                <a:grpSpLocks/>
              </p:cNvGrpSpPr>
              <p:nvPr/>
            </p:nvGrpSpPr>
            <p:grpSpPr bwMode="auto">
              <a:xfrm>
                <a:off x="703" y="2931"/>
                <a:ext cx="360" cy="192"/>
                <a:chOff x="570" y="3158"/>
                <a:chExt cx="360" cy="192"/>
              </a:xfrm>
            </p:grpSpPr>
            <p:sp>
              <p:nvSpPr>
                <p:cNvPr id="23" name="Text Box 30"/>
                <p:cNvSpPr txBox="1">
                  <a:spLocks noChangeArrowheads="1"/>
                </p:cNvSpPr>
                <p:nvPr/>
              </p:nvSpPr>
              <p:spPr bwMode="auto">
                <a:xfrm>
                  <a:off x="570" y="3158"/>
                  <a:ext cx="321"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latin typeface="Times New Roman" pitchFamily="18" charset="0"/>
                      <a:cs typeface="Times New Roman" pitchFamily="18" charset="0"/>
                    </a:rPr>
                    <a:t>2</a:t>
                  </a:r>
                  <a:endParaRPr lang="en-US" sz="1400">
                    <a:latin typeface="Times New Roman" pitchFamily="18" charset="0"/>
                    <a:cs typeface="Times New Roman" pitchFamily="18" charset="0"/>
                  </a:endParaRPr>
                </a:p>
              </p:txBody>
            </p:sp>
            <p:sp>
              <p:nvSpPr>
                <p:cNvPr id="24" name="Line 31"/>
                <p:cNvSpPr>
                  <a:spLocks noChangeShapeType="1"/>
                </p:cNvSpPr>
                <p:nvPr/>
              </p:nvSpPr>
              <p:spPr bwMode="auto">
                <a:xfrm>
                  <a:off x="793" y="3249"/>
                  <a:ext cx="137" cy="0"/>
                </a:xfrm>
                <a:prstGeom prst="line">
                  <a:avLst/>
                </a:prstGeom>
                <a:noFill/>
                <a:ln w="12700">
                  <a:solidFill>
                    <a:schemeClr val="bg1"/>
                  </a:solidFill>
                  <a:round/>
                  <a:headEnd/>
                  <a:tailEnd/>
                </a:ln>
                <a:effectLst/>
              </p:spPr>
              <p:txBody>
                <a:bodyPr/>
                <a:lstStyle/>
                <a:p>
                  <a:endParaRPr lang="fr-FR"/>
                </a:p>
              </p:txBody>
            </p:sp>
          </p:grpSp>
          <p:grpSp>
            <p:nvGrpSpPr>
              <p:cNvPr id="17" name="Group 32"/>
              <p:cNvGrpSpPr>
                <a:grpSpLocks/>
              </p:cNvGrpSpPr>
              <p:nvPr/>
            </p:nvGrpSpPr>
            <p:grpSpPr bwMode="auto">
              <a:xfrm>
                <a:off x="703" y="2523"/>
                <a:ext cx="360" cy="192"/>
                <a:chOff x="570" y="3158"/>
                <a:chExt cx="360" cy="192"/>
              </a:xfrm>
            </p:grpSpPr>
            <p:sp>
              <p:nvSpPr>
                <p:cNvPr id="21" name="Text Box 33"/>
                <p:cNvSpPr txBox="1">
                  <a:spLocks noChangeArrowheads="1"/>
                </p:cNvSpPr>
                <p:nvPr/>
              </p:nvSpPr>
              <p:spPr bwMode="auto">
                <a:xfrm>
                  <a:off x="570" y="3158"/>
                  <a:ext cx="321"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latin typeface="Times New Roman" pitchFamily="18" charset="0"/>
                      <a:cs typeface="Times New Roman" pitchFamily="18" charset="0"/>
                    </a:rPr>
                    <a:t>3</a:t>
                  </a:r>
                  <a:endParaRPr lang="en-US" sz="1400">
                    <a:latin typeface="Times New Roman" pitchFamily="18" charset="0"/>
                    <a:cs typeface="Times New Roman" pitchFamily="18" charset="0"/>
                  </a:endParaRPr>
                </a:p>
              </p:txBody>
            </p:sp>
            <p:sp>
              <p:nvSpPr>
                <p:cNvPr id="22" name="Line 34"/>
                <p:cNvSpPr>
                  <a:spLocks noChangeShapeType="1"/>
                </p:cNvSpPr>
                <p:nvPr/>
              </p:nvSpPr>
              <p:spPr bwMode="auto">
                <a:xfrm>
                  <a:off x="793" y="3249"/>
                  <a:ext cx="137" cy="0"/>
                </a:xfrm>
                <a:prstGeom prst="line">
                  <a:avLst/>
                </a:prstGeom>
                <a:noFill/>
                <a:ln w="12700">
                  <a:solidFill>
                    <a:schemeClr val="bg1"/>
                  </a:solidFill>
                  <a:round/>
                  <a:headEnd/>
                  <a:tailEnd/>
                </a:ln>
                <a:effectLst/>
              </p:spPr>
              <p:txBody>
                <a:bodyPr/>
                <a:lstStyle/>
                <a:p>
                  <a:endParaRPr lang="fr-FR"/>
                </a:p>
              </p:txBody>
            </p:sp>
          </p:grpSp>
          <p:grpSp>
            <p:nvGrpSpPr>
              <p:cNvPr id="18" name="Group 35"/>
              <p:cNvGrpSpPr>
                <a:grpSpLocks/>
              </p:cNvGrpSpPr>
              <p:nvPr/>
            </p:nvGrpSpPr>
            <p:grpSpPr bwMode="auto">
              <a:xfrm>
                <a:off x="703" y="2115"/>
                <a:ext cx="360" cy="192"/>
                <a:chOff x="570" y="3158"/>
                <a:chExt cx="360" cy="192"/>
              </a:xfrm>
            </p:grpSpPr>
            <p:sp>
              <p:nvSpPr>
                <p:cNvPr id="19" name="Text Box 36"/>
                <p:cNvSpPr txBox="1">
                  <a:spLocks noChangeArrowheads="1"/>
                </p:cNvSpPr>
                <p:nvPr/>
              </p:nvSpPr>
              <p:spPr bwMode="auto">
                <a:xfrm>
                  <a:off x="570" y="3158"/>
                  <a:ext cx="321"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latin typeface="Times New Roman" pitchFamily="18" charset="0"/>
                      <a:cs typeface="Times New Roman" pitchFamily="18" charset="0"/>
                    </a:rPr>
                    <a:t>4</a:t>
                  </a:r>
                  <a:endParaRPr lang="en-US" sz="1400">
                    <a:latin typeface="Times New Roman" pitchFamily="18" charset="0"/>
                    <a:cs typeface="Times New Roman" pitchFamily="18" charset="0"/>
                  </a:endParaRPr>
                </a:p>
              </p:txBody>
            </p:sp>
            <p:sp>
              <p:nvSpPr>
                <p:cNvPr id="20" name="Line 37"/>
                <p:cNvSpPr>
                  <a:spLocks noChangeShapeType="1"/>
                </p:cNvSpPr>
                <p:nvPr/>
              </p:nvSpPr>
              <p:spPr bwMode="auto">
                <a:xfrm>
                  <a:off x="793" y="3249"/>
                  <a:ext cx="137" cy="0"/>
                </a:xfrm>
                <a:prstGeom prst="line">
                  <a:avLst/>
                </a:prstGeom>
                <a:noFill/>
                <a:ln w="12700">
                  <a:solidFill>
                    <a:schemeClr val="bg1"/>
                  </a:solidFill>
                  <a:round/>
                  <a:headEnd/>
                  <a:tailEnd/>
                </a:ln>
                <a:effectLst/>
              </p:spPr>
              <p:txBody>
                <a:bodyPr/>
                <a:lstStyle/>
                <a:p>
                  <a:endParaRPr lang="fr-FR"/>
                </a:p>
              </p:txBody>
            </p:sp>
          </p:grpSp>
        </p:grpSp>
      </p:grpSp>
      <p:sp>
        <p:nvSpPr>
          <p:cNvPr id="35" name="Rectangle 4"/>
          <p:cNvSpPr>
            <a:spLocks noChangeArrowheads="1"/>
          </p:cNvSpPr>
          <p:nvPr/>
        </p:nvSpPr>
        <p:spPr bwMode="auto">
          <a:xfrm>
            <a:off x="5076825" y="3213100"/>
            <a:ext cx="3779838" cy="2031325"/>
          </a:xfrm>
          <a:prstGeom prst="rect">
            <a:avLst/>
          </a:prstGeom>
          <a:noFill/>
          <a:ln w="9525">
            <a:noFill/>
            <a:miter lim="800000"/>
            <a:headEnd/>
            <a:tailEnd/>
          </a:ln>
        </p:spPr>
        <p:txBody>
          <a:bodyPr wrap="square">
            <a:spAutoFit/>
          </a:bodyPr>
          <a:lstStyle/>
          <a:p>
            <a:pPr marL="228600" indent="-228600" algn="just" rtl="1">
              <a:buFontTx/>
              <a:buNone/>
              <a:tabLst>
                <a:tab pos="520700" algn="l"/>
              </a:tabLst>
            </a:pPr>
            <a:r>
              <a:rPr lang="ar-JO" b="1" dirty="0">
                <a:solidFill>
                  <a:srgbClr val="FF0000"/>
                </a:solidFill>
                <a:latin typeface="Times New Roman" pitchFamily="18" charset="0"/>
                <a:cs typeface="Times New Roman" pitchFamily="18" charset="0"/>
              </a:rPr>
              <a:t>     نلاحظ أنه عند السعر (3) بلغت الكمية المعروضة (10 ) وحدات في حين إنه عندما انخفض السعر إلى  (2) بلغت الكمية المعروضة (5) وحدات وفيما لو زاد السعر </a:t>
            </a:r>
            <a:r>
              <a:rPr lang="ar-JO" b="1" dirty="0" err="1">
                <a:solidFill>
                  <a:srgbClr val="FF0000"/>
                </a:solidFill>
                <a:latin typeface="Times New Roman" pitchFamily="18" charset="0"/>
                <a:cs typeface="Times New Roman" pitchFamily="18" charset="0"/>
              </a:rPr>
              <a:t>ل</a:t>
            </a:r>
            <a:r>
              <a:rPr lang="ar-SY" b="1" dirty="0">
                <a:solidFill>
                  <a:srgbClr val="FF0000"/>
                </a:solidFill>
                <a:latin typeface="Times New Roman" pitchFamily="18" charset="0"/>
                <a:cs typeface="Times New Roman" pitchFamily="18" charset="0"/>
              </a:rPr>
              <a:t>ي</a:t>
            </a:r>
            <a:r>
              <a:rPr lang="ar-JO" b="1" dirty="0">
                <a:solidFill>
                  <a:srgbClr val="FF0000"/>
                </a:solidFill>
                <a:latin typeface="Times New Roman" pitchFamily="18" charset="0"/>
                <a:cs typeface="Times New Roman" pitchFamily="18" charset="0"/>
              </a:rPr>
              <a:t>صبح (4) سنجد أن الكمية المعروضة بلغت (20) وحدة أي أن العلاقة بين السعر والكمية المعروضة طردية.</a:t>
            </a:r>
          </a:p>
        </p:txBody>
      </p:sp>
      <p:sp>
        <p:nvSpPr>
          <p:cNvPr id="36" name="Line 8"/>
          <p:cNvSpPr>
            <a:spLocks noChangeShapeType="1"/>
          </p:cNvSpPr>
          <p:nvPr/>
        </p:nvSpPr>
        <p:spPr bwMode="auto">
          <a:xfrm flipH="1">
            <a:off x="1819276" y="2889251"/>
            <a:ext cx="0" cy="2716213"/>
          </a:xfrm>
          <a:prstGeom prst="line">
            <a:avLst/>
          </a:prstGeom>
          <a:noFill/>
          <a:ln w="57150">
            <a:solidFill>
              <a:schemeClr val="bg1"/>
            </a:solidFill>
            <a:round/>
            <a:headEnd type="triangle" w="med" len="med"/>
            <a:tailEnd/>
          </a:ln>
          <a:effectLst/>
        </p:spPr>
        <p:txBody>
          <a:bodyPr anchor="ctr"/>
          <a:lstStyle/>
          <a:p>
            <a:endParaRPr lang="fr-FR"/>
          </a:p>
        </p:txBody>
      </p:sp>
      <p:sp>
        <p:nvSpPr>
          <p:cNvPr id="37" name="Line 8"/>
          <p:cNvSpPr>
            <a:spLocks noChangeShapeType="1"/>
          </p:cNvSpPr>
          <p:nvPr/>
        </p:nvSpPr>
        <p:spPr bwMode="auto">
          <a:xfrm>
            <a:off x="928662" y="2786058"/>
            <a:ext cx="45719" cy="2714644"/>
          </a:xfrm>
          <a:prstGeom prst="line">
            <a:avLst/>
          </a:prstGeom>
          <a:noFill/>
          <a:ln w="57150">
            <a:solidFill>
              <a:schemeClr val="tx1"/>
            </a:solidFill>
            <a:round/>
            <a:headEnd type="triangle" w="med" len="med"/>
            <a:tailEnd/>
          </a:ln>
          <a:effectLst/>
        </p:spPr>
        <p:txBody>
          <a:bodyPr anchor="ctr"/>
          <a:lstStyle/>
          <a:p>
            <a:endParaRPr lang="fr-FR"/>
          </a:p>
        </p:txBody>
      </p:sp>
      <p:sp>
        <p:nvSpPr>
          <p:cNvPr id="38" name="Line 8"/>
          <p:cNvSpPr>
            <a:spLocks noChangeShapeType="1"/>
          </p:cNvSpPr>
          <p:nvPr/>
        </p:nvSpPr>
        <p:spPr bwMode="auto">
          <a:xfrm flipH="1">
            <a:off x="928662" y="5500702"/>
            <a:ext cx="2571768" cy="45719"/>
          </a:xfrm>
          <a:prstGeom prst="line">
            <a:avLst/>
          </a:prstGeom>
          <a:noFill/>
          <a:ln w="57150">
            <a:solidFill>
              <a:schemeClr val="tx1"/>
            </a:solidFill>
            <a:round/>
            <a:headEnd type="triangle" w="med" len="med"/>
            <a:tailEnd/>
          </a:ln>
          <a:effectLst/>
        </p:spPr>
        <p:txBody>
          <a:bodyPr anchor="ctr"/>
          <a:lstStyle/>
          <a:p>
            <a:endParaRPr lang="fr-FR"/>
          </a:p>
        </p:txBody>
      </p:sp>
      <p:sp>
        <p:nvSpPr>
          <p:cNvPr id="39" name="Line 9"/>
          <p:cNvSpPr>
            <a:spLocks noChangeShapeType="1"/>
          </p:cNvSpPr>
          <p:nvPr/>
        </p:nvSpPr>
        <p:spPr bwMode="auto">
          <a:xfrm flipH="1">
            <a:off x="1071538" y="3429000"/>
            <a:ext cx="2071702" cy="1152524"/>
          </a:xfrm>
          <a:prstGeom prst="line">
            <a:avLst/>
          </a:prstGeom>
          <a:noFill/>
          <a:ln w="38100">
            <a:solidFill>
              <a:schemeClr val="tx1"/>
            </a:solidFill>
            <a:round/>
            <a:headEnd type="none" w="sm" len="sm"/>
            <a:tailEnd type="none" w="sm" len="sm"/>
          </a:ln>
          <a:effectLst/>
        </p:spPr>
        <p:txBody>
          <a:bodyPr anchor="ctr"/>
          <a:lstStyle/>
          <a:p>
            <a:endParaRPr lang="fr-FR"/>
          </a:p>
        </p:txBody>
      </p:sp>
      <p:sp>
        <p:nvSpPr>
          <p:cNvPr id="40" name="Rectangle 39"/>
          <p:cNvSpPr/>
          <p:nvPr/>
        </p:nvSpPr>
        <p:spPr>
          <a:xfrm>
            <a:off x="3000364" y="714356"/>
            <a:ext cx="2928958" cy="707886"/>
          </a:xfrm>
          <a:prstGeom prst="rect">
            <a:avLst/>
          </a:prstGeom>
        </p:spPr>
        <p:txBody>
          <a:bodyPr wrap="square">
            <a:spAutoFit/>
          </a:bodyPr>
          <a:lstStyle/>
          <a:p>
            <a:pPr algn="r" rtl="1"/>
            <a:r>
              <a:rPr lang="ar-JO" sz="4000" dirty="0" smtClean="0"/>
              <a:t>منحنى  العرض </a:t>
            </a:r>
            <a:endParaRPr lang="fr-FR" sz="4000" dirty="0" smtClean="0"/>
          </a:p>
        </p:txBody>
      </p:sp>
    </p:spTree>
    <p:extLst>
      <p:ext uri="{BB962C8B-B14F-4D97-AF65-F5344CB8AC3E}">
        <p14:creationId xmlns:p14="http://schemas.microsoft.com/office/powerpoint/2010/main" val="32168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9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strips(downLeft)">
                                      <p:cBhvr>
                                        <p:cTn id="7" dur="1000"/>
                                        <p:tgtEl>
                                          <p:spTgt spid="2">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ttfiole.wav"/>
                                        </p:tgtEl>
                                      </p:cMediaNode>
                                    </p:audio>
                                  </p:subTnLst>
                                </p:cTn>
                              </p:par>
                              <p:par>
                                <p:cTn id="8" presetID="18" presetClass="entr" presetSubtype="12" fill="hold" grpId="0" nodeType="withEffect">
                                  <p:stCondLst>
                                    <p:cond delay="300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strips(downLeft)">
                                      <p:cBhvr>
                                        <p:cTn id="10" dur="1000"/>
                                        <p:tgtEl>
                                          <p:spTgt spid="35">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Attfiole.wav"/>
                                        </p:tgtEl>
                                      </p:cMediaNode>
                                    </p:audio>
                                  </p:subTnLst>
                                </p:cTn>
                              </p:par>
                              <p:par>
                                <p:cTn id="11" presetID="14" presetClass="entr" presetSubtype="10" fill="hold" nodeType="withEffect">
                                  <p:stCondLst>
                                    <p:cond delay="160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11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DRI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rev="1"/>
      <p:bldP spid="35" grpId="0" build="p" rev="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JO" sz="4000" dirty="0" smtClean="0">
                <a:latin typeface="+mn-lt"/>
                <a:ea typeface="+mn-ea"/>
                <a:cs typeface="+mn-cs"/>
              </a:rPr>
              <a:t>العوامل المحددة للعرض </a:t>
            </a:r>
            <a:endParaRPr lang="fr-FR" sz="4000" dirty="0" smtClean="0">
              <a:latin typeface="+mn-lt"/>
              <a:ea typeface="+mn-ea"/>
              <a:cs typeface="+mn-cs"/>
            </a:endParaRPr>
          </a:p>
        </p:txBody>
      </p:sp>
      <p:sp>
        <p:nvSpPr>
          <p:cNvPr id="3" name="Espace réservé du contenu 2"/>
          <p:cNvSpPr>
            <a:spLocks noGrp="1"/>
          </p:cNvSpPr>
          <p:nvPr>
            <p:ph idx="1"/>
          </p:nvPr>
        </p:nvSpPr>
        <p:spPr/>
        <p:txBody>
          <a:bodyPr>
            <a:normAutofit fontScale="85000" lnSpcReduction="20000"/>
          </a:bodyPr>
          <a:lstStyle/>
          <a:p>
            <a:pPr marL="228600" indent="-228600" algn="r" rtl="1">
              <a:spcBef>
                <a:spcPct val="0"/>
              </a:spcBef>
              <a:buNone/>
              <a:tabLst>
                <a:tab pos="520700" algn="l"/>
              </a:tabLst>
            </a:pPr>
            <a:endParaRPr lang="ar-JO" sz="1800" dirty="0" smtClean="0">
              <a:latin typeface="Times New Roman" pitchFamily="18" charset="0"/>
              <a:cs typeface="Times New Roman" pitchFamily="18" charset="0"/>
            </a:endParaRPr>
          </a:p>
          <a:p>
            <a:pPr marL="228600" indent="-228600" algn="just" rtl="1">
              <a:lnSpc>
                <a:spcPct val="90000"/>
              </a:lnSpc>
              <a:buNone/>
              <a:tabLst>
                <a:tab pos="520700" algn="l"/>
              </a:tabLst>
            </a:pPr>
            <a:r>
              <a:rPr lang="ar-JO" b="1" dirty="0" smtClean="0">
                <a:latin typeface="Times New Roman" pitchFamily="18" charset="0"/>
                <a:cs typeface="Times New Roman" pitchFamily="18" charset="0"/>
              </a:rPr>
              <a:t>يمثل  منحنى  العرض السابق العلاقة بين السعر والكمية المعروضة في حالة ثبات أثر العوامل الأخرى المحددة للعرض.</a:t>
            </a:r>
            <a:endParaRPr lang="fr-FR" b="1" dirty="0" smtClean="0">
              <a:latin typeface="Times New Roman" pitchFamily="18" charset="0"/>
              <a:cs typeface="Times New Roman" pitchFamily="18" charset="0"/>
            </a:endParaRPr>
          </a:p>
          <a:p>
            <a:pPr marL="228600" indent="-228600" algn="just" rtl="1">
              <a:lnSpc>
                <a:spcPct val="90000"/>
              </a:lnSpc>
              <a:buNone/>
              <a:tabLst>
                <a:tab pos="520700" algn="l"/>
              </a:tabLst>
            </a:pPr>
            <a:endParaRPr lang="ar-JO" b="1" dirty="0" smtClean="0">
              <a:latin typeface="Times New Roman" pitchFamily="18" charset="0"/>
              <a:cs typeface="Times New Roman" pitchFamily="18" charset="0"/>
            </a:endParaRPr>
          </a:p>
          <a:p>
            <a:pPr marL="228600" indent="-228600" algn="r" rtl="1">
              <a:spcBef>
                <a:spcPct val="0"/>
              </a:spcBef>
              <a:buNone/>
              <a:tabLst>
                <a:tab pos="520700" algn="l"/>
              </a:tabLst>
            </a:pPr>
            <a:r>
              <a:rPr lang="ar-JO" b="1" dirty="0" smtClean="0">
                <a:latin typeface="Times New Roman" pitchFamily="18" charset="0"/>
                <a:cs typeface="Times New Roman" pitchFamily="18" charset="0"/>
              </a:rPr>
              <a:t>أما العوامل المحددة للعرض فهي :</a:t>
            </a:r>
          </a:p>
          <a:p>
            <a:pPr marL="228600" indent="-228600" algn="just" rtl="1">
              <a:lnSpc>
                <a:spcPct val="90000"/>
              </a:lnSpc>
              <a:buNone/>
              <a:tabLst>
                <a:tab pos="520700" algn="l"/>
              </a:tabLst>
            </a:pPr>
            <a:endParaRPr lang="ar-JO" b="1" dirty="0" smtClean="0">
              <a:latin typeface="Times New Roman" pitchFamily="18" charset="0"/>
              <a:cs typeface="Times New Roman" pitchFamily="18" charset="0"/>
            </a:endParaRPr>
          </a:p>
          <a:p>
            <a:pPr lvl="1" algn="just" rtl="1">
              <a:spcBef>
                <a:spcPct val="50000"/>
              </a:spcBef>
              <a:buBlip>
                <a:blip r:embed="rId2"/>
              </a:buBlip>
              <a:tabLst>
                <a:tab pos="520700" algn="l"/>
              </a:tabLst>
            </a:pPr>
            <a:r>
              <a:rPr lang="ar-JO" dirty="0" smtClean="0">
                <a:latin typeface="Times New Roman" pitchFamily="18" charset="0"/>
                <a:cs typeface="Times New Roman" pitchFamily="18" charset="0"/>
              </a:rPr>
              <a:t>تكاليف عناصر الإنتاج </a:t>
            </a:r>
          </a:p>
          <a:p>
            <a:pPr lvl="1" algn="just" rtl="1">
              <a:spcBef>
                <a:spcPct val="50000"/>
              </a:spcBef>
              <a:buBlip>
                <a:blip r:embed="rId2"/>
              </a:buBlip>
              <a:tabLst>
                <a:tab pos="520700" algn="l"/>
              </a:tabLst>
            </a:pPr>
            <a:r>
              <a:rPr lang="ar-JO" dirty="0" smtClean="0">
                <a:latin typeface="Times New Roman" pitchFamily="18" charset="0"/>
                <a:cs typeface="Times New Roman" pitchFamily="18" charset="0"/>
              </a:rPr>
              <a:t>أسعار السلع المماثلة والبديلة. </a:t>
            </a:r>
          </a:p>
          <a:p>
            <a:pPr lvl="1" algn="just" rtl="1">
              <a:spcBef>
                <a:spcPct val="50000"/>
              </a:spcBef>
              <a:buBlip>
                <a:blip r:embed="rId2"/>
              </a:buBlip>
              <a:tabLst>
                <a:tab pos="520700" algn="l"/>
              </a:tabLst>
            </a:pPr>
            <a:r>
              <a:rPr lang="ar-JO" dirty="0" smtClean="0">
                <a:latin typeface="Times New Roman" pitchFamily="18" charset="0"/>
                <a:cs typeface="Times New Roman" pitchFamily="18" charset="0"/>
              </a:rPr>
              <a:t>التطور التكنولوجي.</a:t>
            </a:r>
          </a:p>
          <a:p>
            <a:pPr lvl="1" algn="just" rtl="1">
              <a:spcBef>
                <a:spcPct val="50000"/>
              </a:spcBef>
              <a:buBlip>
                <a:blip r:embed="rId2"/>
              </a:buBlip>
              <a:tabLst>
                <a:tab pos="520700" algn="l"/>
              </a:tabLst>
            </a:pPr>
            <a:r>
              <a:rPr lang="ar-JO" dirty="0" smtClean="0">
                <a:latin typeface="Times New Roman" pitchFamily="18" charset="0"/>
                <a:cs typeface="Times New Roman" pitchFamily="18" charset="0"/>
              </a:rPr>
              <a:t>توقعات المنتجين  بخصوص الأسعار  وتكاليف عناصر الإنتاج.</a:t>
            </a:r>
            <a:endParaRPr lang="en-US" dirty="0" smtClean="0">
              <a:latin typeface="Times New Roman" pitchFamily="18" charset="0"/>
              <a:cs typeface="Times New Roman" pitchFamily="18" charset="0"/>
            </a:endParaRPr>
          </a:p>
          <a:p>
            <a:pPr algn="r" rtl="1"/>
            <a:endParaRPr lang="fr-FR" dirty="0"/>
          </a:p>
        </p:txBody>
      </p:sp>
    </p:spTree>
    <p:extLst>
      <p:ext uri="{BB962C8B-B14F-4D97-AF65-F5344CB8AC3E}">
        <p14:creationId xmlns:p14="http://schemas.microsoft.com/office/powerpoint/2010/main" val="3399900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أهداف المرحلة الأولى</a:t>
            </a:r>
            <a:endParaRPr lang="fr-FR" dirty="0"/>
          </a:p>
        </p:txBody>
      </p:sp>
      <p:graphicFrame>
        <p:nvGraphicFramePr>
          <p:cNvPr id="5" name="Diagramme 4"/>
          <p:cNvGraphicFramePr/>
          <p:nvPr/>
        </p:nvGraphicFramePr>
        <p:xfrm>
          <a:off x="214282" y="2285992"/>
          <a:ext cx="8643998" cy="4246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00034" y="1500174"/>
            <a:ext cx="8143932"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4000" dirty="0" smtClean="0"/>
              <a:t>ندرس المشروع </a:t>
            </a:r>
            <a:r>
              <a:rPr lang="ar-MA" sz="4000" dirty="0" err="1" smtClean="0"/>
              <a:t>ديالي</a:t>
            </a:r>
            <a:endParaRPr lang="fr-FR" sz="4000" dirty="0"/>
          </a:p>
        </p:txBody>
      </p:sp>
    </p:spTree>
    <p:extLst>
      <p:ext uri="{BB962C8B-B14F-4D97-AF65-F5344CB8AC3E}">
        <p14:creationId xmlns:p14="http://schemas.microsoft.com/office/powerpoint/2010/main" val="33274773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928662" y="1643050"/>
            <a:ext cx="7643834" cy="4429156"/>
          </a:xfrm>
        </p:spPr>
        <p:txBody>
          <a:bodyPr>
            <a:normAutofit/>
          </a:bodyPr>
          <a:lstStyle/>
          <a:p>
            <a:pPr marL="0" indent="0" algn="r" rtl="1">
              <a:lnSpc>
                <a:spcPct val="90000"/>
              </a:lnSpc>
              <a:buFontTx/>
              <a:buNone/>
            </a:pPr>
            <a:r>
              <a:rPr lang="ar-JO" sz="2000" b="1" dirty="0"/>
              <a:t>وتعتبر دراسة العرض والطلب على منتجات المشروع من أهم عناصر الدراسة التسويقية وتتضمن هذه الدراسة الجوانب التالية بالتفصيل</a:t>
            </a:r>
            <a:r>
              <a:rPr lang="en-US" sz="2000" b="1" dirty="0"/>
              <a:t> </a:t>
            </a:r>
            <a:r>
              <a:rPr lang="en-US" sz="2000" b="1" dirty="0" smtClean="0"/>
              <a:t>:</a:t>
            </a:r>
          </a:p>
          <a:p>
            <a:pPr marL="0" indent="0" algn="r" rtl="1">
              <a:lnSpc>
                <a:spcPct val="90000"/>
              </a:lnSpc>
              <a:buFontTx/>
              <a:buNone/>
            </a:pPr>
            <a:endParaRPr lang="en-US" sz="2000" b="1" dirty="0"/>
          </a:p>
          <a:p>
            <a:pPr marL="0" indent="0" algn="r" rtl="1">
              <a:lnSpc>
                <a:spcPct val="90000"/>
              </a:lnSpc>
            </a:pPr>
            <a:r>
              <a:rPr lang="en-US" sz="2000" dirty="0"/>
              <a:t>. </a:t>
            </a:r>
            <a:r>
              <a:rPr lang="ar-JO" sz="2000" dirty="0"/>
              <a:t>دراسة </a:t>
            </a:r>
            <a:r>
              <a:rPr lang="ar-JO" sz="2000" b="1" u="sng" dirty="0"/>
              <a:t>العوامل المحددة للطلب</a:t>
            </a:r>
            <a:r>
              <a:rPr lang="ar-JO" sz="2000" b="1" dirty="0"/>
              <a:t> </a:t>
            </a:r>
            <a:r>
              <a:rPr lang="ar-JO" sz="2000" dirty="0"/>
              <a:t>والعرض بالنسبة للسلع التـي سينتجها ويتعامل مها  المشروع</a:t>
            </a:r>
            <a:r>
              <a:rPr lang="en-US" sz="2000" dirty="0" smtClean="0"/>
              <a:t>.</a:t>
            </a:r>
          </a:p>
          <a:p>
            <a:pPr marL="0" indent="0" algn="r" rtl="1">
              <a:lnSpc>
                <a:spcPct val="90000"/>
              </a:lnSpc>
            </a:pPr>
            <a:endParaRPr lang="ar-JO" sz="2000" dirty="0"/>
          </a:p>
          <a:p>
            <a:pPr marL="0" indent="0" algn="r" rtl="1">
              <a:lnSpc>
                <a:spcPct val="90000"/>
              </a:lnSpc>
            </a:pPr>
            <a:r>
              <a:rPr lang="ar-JO" sz="2000" dirty="0"/>
              <a:t> التعرف على </a:t>
            </a:r>
            <a:r>
              <a:rPr lang="ar-JO" sz="2000" b="1" u="sng" dirty="0"/>
              <a:t>هيكل السوق وحجمه وخصائصه </a:t>
            </a:r>
            <a:r>
              <a:rPr lang="ar-JO" sz="2000" dirty="0"/>
              <a:t>والإجراءات المنظمة للتعامل فيه</a:t>
            </a:r>
            <a:r>
              <a:rPr lang="en-US" sz="2000" dirty="0"/>
              <a:t>. </a:t>
            </a:r>
            <a:endParaRPr lang="en-US" sz="2000" dirty="0" smtClean="0"/>
          </a:p>
          <a:p>
            <a:pPr marL="0" indent="0" algn="r" rtl="1">
              <a:lnSpc>
                <a:spcPct val="90000"/>
              </a:lnSpc>
            </a:pPr>
            <a:endParaRPr lang="ar-JO" sz="2000" dirty="0"/>
          </a:p>
          <a:p>
            <a:pPr marL="0" indent="0" algn="r" rtl="1">
              <a:lnSpc>
                <a:spcPct val="90000"/>
              </a:lnSpc>
            </a:pPr>
            <a:r>
              <a:rPr lang="ar-JO" sz="2000" dirty="0"/>
              <a:t> تحليل العرض السابق والحالي من حيث مصدره: مستورد أو إنتاج محلي، </a:t>
            </a:r>
            <a:r>
              <a:rPr lang="ar-JO" sz="2000" b="1" u="sng" dirty="0"/>
              <a:t>حجم المبيعات، </a:t>
            </a:r>
            <a:r>
              <a:rPr lang="ar-JO" sz="2000" dirty="0"/>
              <a:t>مدى استقرار الأسعار، والسياسات التسويقية </a:t>
            </a:r>
            <a:r>
              <a:rPr lang="ar-JO" sz="2000" dirty="0" smtClean="0"/>
              <a:t>للمنافسين</a:t>
            </a:r>
            <a:endParaRPr lang="fr-FR" sz="2000" dirty="0" smtClean="0"/>
          </a:p>
          <a:p>
            <a:pPr marL="0" indent="0" algn="r" rtl="1">
              <a:lnSpc>
                <a:spcPct val="90000"/>
              </a:lnSpc>
            </a:pPr>
            <a:endParaRPr lang="ar-JO" sz="2000" dirty="0"/>
          </a:p>
          <a:p>
            <a:pPr marL="0" indent="0" algn="r" rtl="1">
              <a:lnSpc>
                <a:spcPct val="90000"/>
              </a:lnSpc>
            </a:pPr>
            <a:r>
              <a:rPr lang="ar-JO" sz="2000" dirty="0"/>
              <a:t> تقدير نصيب المشروع في السوق على ضوء الطلب والعرض وظروف المشروع أمام المنافسين له </a:t>
            </a:r>
            <a:endParaRPr lang="fr-FR" sz="2000" dirty="0" smtClean="0"/>
          </a:p>
          <a:p>
            <a:pPr marL="0" indent="0" algn="r" rtl="1">
              <a:lnSpc>
                <a:spcPct val="90000"/>
              </a:lnSpc>
            </a:pPr>
            <a:endParaRPr lang="fr-FR" sz="2000" dirty="0" smtClean="0"/>
          </a:p>
          <a:p>
            <a:pPr marL="0" indent="0" algn="r" rtl="1">
              <a:lnSpc>
                <a:spcPct val="90000"/>
              </a:lnSpc>
            </a:pPr>
            <a:r>
              <a:rPr lang="ar-JO" sz="2000" dirty="0" smtClean="0"/>
              <a:t>تحديد </a:t>
            </a:r>
            <a:r>
              <a:rPr lang="ar-JO" sz="2000" dirty="0"/>
              <a:t>معالم السياسة التسويقية </a:t>
            </a:r>
            <a:r>
              <a:rPr lang="ar-JO" sz="2000" dirty="0" smtClean="0"/>
              <a:t>المقرر إتباعها</a:t>
            </a:r>
            <a:r>
              <a:rPr lang="en-US" sz="2000" dirty="0" smtClean="0"/>
              <a:t>.</a:t>
            </a:r>
            <a:endParaRPr lang="ar-JO" sz="2000" dirty="0"/>
          </a:p>
          <a:p>
            <a:pPr marL="0" indent="0" algn="r" rtl="1">
              <a:lnSpc>
                <a:spcPct val="90000"/>
              </a:lnSpc>
            </a:pPr>
            <a:endParaRPr lang="fr-FR" sz="2000" dirty="0"/>
          </a:p>
        </p:txBody>
      </p:sp>
      <p:sp>
        <p:nvSpPr>
          <p:cNvPr id="3" name="Rectangle 2"/>
          <p:cNvSpPr/>
          <p:nvPr/>
        </p:nvSpPr>
        <p:spPr>
          <a:xfrm>
            <a:off x="2214546" y="500042"/>
            <a:ext cx="4286280" cy="707886"/>
          </a:xfrm>
          <a:prstGeom prst="rect">
            <a:avLst/>
          </a:prstGeom>
        </p:spPr>
        <p:txBody>
          <a:bodyPr wrap="square">
            <a:spAutoFit/>
          </a:bodyPr>
          <a:lstStyle/>
          <a:p>
            <a:pPr algn="r" rtl="1"/>
            <a:r>
              <a:rPr lang="ar-MA" sz="4000" dirty="0" smtClean="0"/>
              <a:t>أهمية دراسة العرض</a:t>
            </a:r>
            <a:endParaRPr lang="fr-FR" sz="4000" dirty="0" smtClean="0"/>
          </a:p>
        </p:txBody>
      </p:sp>
    </p:spTree>
    <p:extLst>
      <p:ext uri="{BB962C8B-B14F-4D97-AF65-F5344CB8AC3E}">
        <p14:creationId xmlns:p14="http://schemas.microsoft.com/office/powerpoint/2010/main" val="2265791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285720" y="1785926"/>
            <a:ext cx="8286776" cy="4786322"/>
          </a:xfrm>
        </p:spPr>
        <p:txBody>
          <a:bodyPr>
            <a:normAutofit/>
          </a:bodyPr>
          <a:lstStyle/>
          <a:p>
            <a:pPr marL="0" indent="0" algn="r" rtl="1"/>
            <a:r>
              <a:rPr lang="ar-JO" dirty="0" smtClean="0"/>
              <a:t> </a:t>
            </a:r>
            <a:r>
              <a:rPr lang="ar-JO" dirty="0"/>
              <a:t>قائمة بالمنتجات المقترحة ومواصفاتها الفنية واستخداماتها</a:t>
            </a:r>
            <a:r>
              <a:rPr lang="en-US" dirty="0"/>
              <a:t>. </a:t>
            </a:r>
            <a:endParaRPr lang="ar-MA" dirty="0" smtClean="0"/>
          </a:p>
          <a:p>
            <a:pPr marL="0" indent="0" algn="r" rtl="1"/>
            <a:r>
              <a:rPr lang="ar-MA" dirty="0" smtClean="0"/>
              <a:t> السوق المستهدفة</a:t>
            </a:r>
            <a:endParaRPr lang="ar-JO" dirty="0"/>
          </a:p>
          <a:p>
            <a:pPr marL="0" indent="0" algn="r" rtl="1"/>
            <a:r>
              <a:rPr lang="ar-JO" dirty="0"/>
              <a:t> الزبائن المتوقعين ومقدار الطلب المتوقع لكل منهم</a:t>
            </a:r>
            <a:r>
              <a:rPr lang="en-US" dirty="0"/>
              <a:t>. </a:t>
            </a:r>
            <a:endParaRPr lang="ar-JO" dirty="0"/>
          </a:p>
          <a:p>
            <a:pPr marL="0" indent="0" algn="r" rtl="1"/>
            <a:r>
              <a:rPr lang="ar-JO" dirty="0" smtClean="0"/>
              <a:t>وصف </a:t>
            </a:r>
            <a:r>
              <a:rPr lang="ar-JO" dirty="0"/>
              <a:t>للعوامل الرئيسية التـي قد تؤثر على  الطلب المستقبلي على المنتجات المقترحة</a:t>
            </a:r>
            <a:r>
              <a:rPr lang="en-US" dirty="0"/>
              <a:t>.</a:t>
            </a:r>
          </a:p>
          <a:p>
            <a:pPr marL="0" indent="0" rtl="1">
              <a:buFontTx/>
              <a:buNone/>
            </a:pPr>
            <a:r>
              <a:rPr lang="en-US" sz="2000" b="1" dirty="0" smtClean="0">
                <a:solidFill>
                  <a:srgbClr val="FF0000"/>
                </a:solidFill>
              </a:rPr>
              <a:t>   Check Exercise 5,6 &amp; 7</a:t>
            </a:r>
            <a:endParaRPr lang="en-US" sz="2000" b="1" dirty="0">
              <a:solidFill>
                <a:srgbClr val="FF0000"/>
              </a:solidFill>
            </a:endParaRPr>
          </a:p>
        </p:txBody>
      </p:sp>
      <p:sp>
        <p:nvSpPr>
          <p:cNvPr id="3" name="Rectangle 2"/>
          <p:cNvSpPr/>
          <p:nvPr/>
        </p:nvSpPr>
        <p:spPr>
          <a:xfrm>
            <a:off x="2214546" y="500042"/>
            <a:ext cx="4286280" cy="707886"/>
          </a:xfrm>
          <a:prstGeom prst="rect">
            <a:avLst/>
          </a:prstGeom>
        </p:spPr>
        <p:txBody>
          <a:bodyPr wrap="square">
            <a:spAutoFit/>
          </a:bodyPr>
          <a:lstStyle/>
          <a:p>
            <a:pPr algn="r" rtl="1"/>
            <a:r>
              <a:rPr lang="ar-MA" sz="4000" dirty="0" smtClean="0"/>
              <a:t>أش خصنا </a:t>
            </a:r>
            <a:r>
              <a:rPr lang="ar-MA" sz="4000" dirty="0" err="1" smtClean="0"/>
              <a:t>نوجدو</a:t>
            </a:r>
            <a:r>
              <a:rPr lang="ar-MA" sz="4000" dirty="0" smtClean="0"/>
              <a:t>؟</a:t>
            </a:r>
            <a:endParaRPr lang="fr-FR" sz="4000" dirty="0" smtClean="0"/>
          </a:p>
        </p:txBody>
      </p:sp>
    </p:spTree>
    <p:extLst>
      <p:ext uri="{BB962C8B-B14F-4D97-AF65-F5344CB8AC3E}">
        <p14:creationId xmlns:p14="http://schemas.microsoft.com/office/powerpoint/2010/main" val="3027356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6"/>
          <p:cNvSpPr>
            <a:spLocks noChangeArrowheads="1"/>
          </p:cNvSpPr>
          <p:nvPr/>
        </p:nvSpPr>
        <p:spPr bwMode="auto">
          <a:xfrm>
            <a:off x="6262688" y="836613"/>
            <a:ext cx="2752725" cy="366712"/>
          </a:xfrm>
          <a:prstGeom prst="rect">
            <a:avLst/>
          </a:prstGeom>
          <a:noFill/>
          <a:ln w="9525">
            <a:noFill/>
            <a:miter lim="800000"/>
            <a:headEnd/>
            <a:tailEnd/>
          </a:ln>
        </p:spPr>
        <p:txBody>
          <a:bodyPr>
            <a:spAutoFit/>
          </a:bodyPr>
          <a:lstStyle/>
          <a:p>
            <a:pPr eaLnBrk="1" hangingPunct="1">
              <a:spcBef>
                <a:spcPct val="0"/>
              </a:spcBef>
              <a:buFontTx/>
              <a:buNone/>
            </a:pPr>
            <a:r>
              <a:rPr lang="ar-JO" sz="1800" b="1">
                <a:solidFill>
                  <a:schemeClr val="bg1"/>
                </a:solidFill>
                <a:latin typeface="Times New Roman" pitchFamily="18" charset="0"/>
                <a:cs typeface="Times New Roman" pitchFamily="18" charset="0"/>
              </a:rPr>
              <a:t>جوانب دراسة السوق</a:t>
            </a:r>
            <a:r>
              <a:rPr lang="en-US" sz="1800" b="1">
                <a:solidFill>
                  <a:schemeClr val="bg1"/>
                </a:solidFill>
                <a:latin typeface="Times New Roman" pitchFamily="18" charset="0"/>
                <a:cs typeface="Times New Roman" pitchFamily="18" charset="0"/>
              </a:rPr>
              <a:t> </a:t>
            </a:r>
          </a:p>
        </p:txBody>
      </p:sp>
      <p:sp>
        <p:nvSpPr>
          <p:cNvPr id="10244" name="Rectangle 4"/>
          <p:cNvSpPr>
            <a:spLocks noChangeArrowheads="1"/>
          </p:cNvSpPr>
          <p:nvPr/>
        </p:nvSpPr>
        <p:spPr bwMode="auto">
          <a:xfrm>
            <a:off x="285720" y="2643182"/>
            <a:ext cx="8532813" cy="1323439"/>
          </a:xfrm>
          <a:prstGeom prst="rect">
            <a:avLst/>
          </a:prstGeom>
          <a:noFill/>
          <a:ln w="9525">
            <a:noFill/>
            <a:miter lim="800000"/>
            <a:headEnd/>
            <a:tailEnd/>
          </a:ln>
        </p:spPr>
        <p:txBody>
          <a:bodyPr>
            <a:spAutoFit/>
          </a:bodyPr>
          <a:lstStyle/>
          <a:p>
            <a:pPr marL="228600" indent="-228600" algn="r" rtl="1" eaLnBrk="1" hangingPunct="1">
              <a:spcBef>
                <a:spcPct val="0"/>
              </a:spcBef>
              <a:buFontTx/>
              <a:buNone/>
              <a:tabLst>
                <a:tab pos="520700" algn="l"/>
              </a:tabLst>
            </a:pPr>
            <a:r>
              <a:rPr lang="ar-JO" sz="2000" dirty="0">
                <a:latin typeface="Times New Roman" pitchFamily="18" charset="0"/>
                <a:cs typeface="Times New Roman" pitchFamily="18" charset="0"/>
              </a:rPr>
              <a:t>الطلب على المنتج </a:t>
            </a:r>
            <a:r>
              <a:rPr lang="ar-JO" sz="2000" dirty="0" smtClean="0">
                <a:latin typeface="Times New Roman" pitchFamily="18" charset="0"/>
                <a:cs typeface="Times New Roman" pitchFamily="18" charset="0"/>
              </a:rPr>
              <a:t>:</a:t>
            </a:r>
            <a:endParaRPr lang="ar-MA" sz="2000" dirty="0" smtClean="0">
              <a:latin typeface="Times New Roman" pitchFamily="18" charset="0"/>
              <a:cs typeface="Times New Roman" pitchFamily="18" charset="0"/>
            </a:endParaRPr>
          </a:p>
          <a:p>
            <a:pPr marL="228600" indent="-228600" algn="r" rtl="1" eaLnBrk="1" hangingPunct="1">
              <a:spcBef>
                <a:spcPct val="0"/>
              </a:spcBef>
              <a:buFontTx/>
              <a:buNone/>
              <a:tabLst>
                <a:tab pos="520700" algn="l"/>
              </a:tabLst>
            </a:pPr>
            <a:endParaRPr lang="ar-JO" sz="2000" dirty="0">
              <a:latin typeface="Times New Roman" pitchFamily="18" charset="0"/>
              <a:cs typeface="Times New Roman" pitchFamily="18" charset="0"/>
            </a:endParaRPr>
          </a:p>
          <a:p>
            <a:pPr marL="228600" indent="-228600" algn="r" rtl="1" eaLnBrk="1" hangingPunct="1">
              <a:spcBef>
                <a:spcPct val="0"/>
              </a:spcBef>
              <a:buFontTx/>
              <a:buNone/>
              <a:tabLst>
                <a:tab pos="520700" algn="l"/>
              </a:tabLst>
            </a:pPr>
            <a:r>
              <a:rPr lang="ar-JO" sz="2000" dirty="0">
                <a:latin typeface="Times New Roman" pitchFamily="18" charset="0"/>
                <a:cs typeface="Times New Roman" pitchFamily="18" charset="0"/>
              </a:rPr>
              <a:t>      يعرف الطلب  بأنه : كمية السلع أو الخدمات التي يستعد المستهلكون لشرائها بسعر  معين في وقت محدد.</a:t>
            </a:r>
          </a:p>
        </p:txBody>
      </p:sp>
      <p:sp>
        <p:nvSpPr>
          <p:cNvPr id="2" name="Rectangle 4"/>
          <p:cNvSpPr>
            <a:spLocks noChangeArrowheads="1"/>
          </p:cNvSpPr>
          <p:nvPr/>
        </p:nvSpPr>
        <p:spPr bwMode="auto">
          <a:xfrm>
            <a:off x="214282" y="4214818"/>
            <a:ext cx="8532813" cy="1015663"/>
          </a:xfrm>
          <a:prstGeom prst="rect">
            <a:avLst/>
          </a:prstGeom>
          <a:noFill/>
          <a:ln w="9525">
            <a:noFill/>
            <a:miter lim="800000"/>
            <a:headEnd/>
            <a:tailEnd/>
          </a:ln>
        </p:spPr>
        <p:txBody>
          <a:bodyPr>
            <a:spAutoFit/>
          </a:bodyPr>
          <a:lstStyle/>
          <a:p>
            <a:pPr marL="228600" indent="-228600" algn="r" rtl="1">
              <a:buFontTx/>
              <a:buNone/>
              <a:tabLst>
                <a:tab pos="520700" algn="l"/>
              </a:tabLst>
            </a:pPr>
            <a:r>
              <a:rPr lang="ar-JO" sz="2000" dirty="0">
                <a:latin typeface="Times New Roman" pitchFamily="18" charset="0"/>
                <a:cs typeface="Times New Roman" pitchFamily="18" charset="0"/>
              </a:rPr>
              <a:t>قانون  الطلب :</a:t>
            </a:r>
          </a:p>
          <a:p>
            <a:pPr marL="228600" indent="-228600" algn="r" rtl="1">
              <a:buFontTx/>
              <a:buNone/>
              <a:tabLst>
                <a:tab pos="520700" algn="l"/>
              </a:tabLst>
            </a:pPr>
            <a:r>
              <a:rPr lang="ar-JO" sz="2000" dirty="0">
                <a:latin typeface="Times New Roman" pitchFamily="18" charset="0"/>
                <a:cs typeface="Times New Roman" pitchFamily="18" charset="0"/>
              </a:rPr>
              <a:t>     يشير قانون الطلب  إلى أن المستهلكين يميلون إلى شراء كميات أكثر إذا كانت الأسعار منخفضة، وكميات أقل إذا كانت الأسعار مرتفعة، </a:t>
            </a:r>
          </a:p>
        </p:txBody>
      </p:sp>
      <p:sp>
        <p:nvSpPr>
          <p:cNvPr id="7" name="Rectangle 6"/>
          <p:cNvSpPr/>
          <p:nvPr/>
        </p:nvSpPr>
        <p:spPr>
          <a:xfrm>
            <a:off x="3786182" y="1071546"/>
            <a:ext cx="2093843" cy="646331"/>
          </a:xfrm>
          <a:prstGeom prst="rect">
            <a:avLst/>
          </a:prstGeom>
        </p:spPr>
        <p:txBody>
          <a:bodyPr wrap="none">
            <a:spAutoFit/>
          </a:bodyPr>
          <a:lstStyle/>
          <a:p>
            <a:r>
              <a:rPr lang="ar-MA" sz="3600" dirty="0" smtClean="0"/>
              <a:t>دراسة الطلب</a:t>
            </a:r>
            <a:endParaRPr lang="fr-FR" sz="3600" dirty="0"/>
          </a:p>
        </p:txBody>
      </p:sp>
    </p:spTree>
    <p:extLst>
      <p:ext uri="{BB962C8B-B14F-4D97-AF65-F5344CB8AC3E}">
        <p14:creationId xmlns:p14="http://schemas.microsoft.com/office/powerpoint/2010/main" val="1985861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1700"/>
                                  </p:stCondLst>
                                  <p:childTnLst>
                                    <p:set>
                                      <p:cBhvr>
                                        <p:cTn id="6" dur="1" fill="hold">
                                          <p:stCondLst>
                                            <p:cond delay="0"/>
                                          </p:stCondLst>
                                        </p:cTn>
                                        <p:tgtEl>
                                          <p:spTgt spid="10244">
                                            <p:txEl>
                                              <p:pRg st="2" end="2"/>
                                            </p:txEl>
                                          </p:spTgt>
                                        </p:tgtEl>
                                        <p:attrNameLst>
                                          <p:attrName>style.visibility</p:attrName>
                                        </p:attrNameLst>
                                      </p:cBhvr>
                                      <p:to>
                                        <p:strVal val="visible"/>
                                      </p:to>
                                    </p:set>
                                    <p:animEffect transition="in" filter="strips(downLeft)">
                                      <p:cBhvr>
                                        <p:cTn id="7" dur="900"/>
                                        <p:tgtEl>
                                          <p:spTgt spid="10244">
                                            <p:txEl>
                                              <p:pRg st="2" end="2"/>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ttfiole.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244">
                                            <p:txEl>
                                              <p:pRg st="0" end="0"/>
                                            </p:txEl>
                                          </p:spTgt>
                                        </p:tgtEl>
                                        <p:attrNameLst>
                                          <p:attrName>style.visibility</p:attrName>
                                        </p:attrNameLst>
                                      </p:cBhvr>
                                      <p:to>
                                        <p:strVal val="visible"/>
                                      </p:to>
                                    </p:set>
                                    <p:animEffect transition="in" filter="strips(downLeft)">
                                      <p:cBhvr>
                                        <p:cTn id="12" dur="900"/>
                                        <p:tgtEl>
                                          <p:spTgt spid="10244">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Attfiole.wav"/>
                                        </p:tgtEl>
                                      </p:cMediaNode>
                                    </p:audio>
                                  </p:subTnLst>
                                </p:cTn>
                              </p:par>
                              <p:par>
                                <p:cTn id="13" presetID="18" presetClass="entr" presetSubtype="12" fill="hold" grpId="0" nodeType="withEffect">
                                  <p:stCondLst>
                                    <p:cond delay="280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strips(downLeft)">
                                      <p:cBhvr>
                                        <p:cTn id="15" dur="1000"/>
                                        <p:tgtEl>
                                          <p:spTgt spid="2">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Attfiole.wav"/>
                                        </p:tgtEl>
                                      </p:cMediaNode>
                                    </p:audio>
                                  </p:subTnLst>
                                </p:cTn>
                              </p:par>
                              <p:par>
                                <p:cTn id="16" presetID="18" presetClass="entr" presetSubtype="12" fill="hold" grpId="0" nodeType="withEffect">
                                  <p:stCondLst>
                                    <p:cond delay="370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strips(downLeft)">
                                      <p:cBhvr>
                                        <p:cTn id="18" dur="1000"/>
                                        <p:tgtEl>
                                          <p:spTgt spid="2">
                                            <p:txEl>
                                              <p:pRg st="1" end="1"/>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2" name="Attfio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rev="1"/>
      <p:bldP spid="2" grpId="0" build="p" rev="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323850" y="1484313"/>
            <a:ext cx="8532813" cy="1200329"/>
          </a:xfrm>
          <a:prstGeom prst="rect">
            <a:avLst/>
          </a:prstGeom>
          <a:noFill/>
          <a:ln w="9525">
            <a:noFill/>
            <a:miter lim="800000"/>
            <a:headEnd/>
            <a:tailEnd/>
          </a:ln>
        </p:spPr>
        <p:txBody>
          <a:bodyPr>
            <a:spAutoFit/>
          </a:bodyPr>
          <a:lstStyle/>
          <a:p>
            <a:pPr marL="228600" indent="-228600" algn="r" rtl="1">
              <a:buFontTx/>
              <a:buNone/>
              <a:tabLst>
                <a:tab pos="520700" algn="l"/>
              </a:tabLst>
            </a:pPr>
            <a:endParaRPr lang="ar-JO" b="1" dirty="0">
              <a:solidFill>
                <a:srgbClr val="FF0000"/>
              </a:solidFill>
              <a:latin typeface="Times New Roman" pitchFamily="18" charset="0"/>
              <a:cs typeface="Times New Roman" pitchFamily="18" charset="0"/>
            </a:endParaRPr>
          </a:p>
          <a:p>
            <a:pPr marL="228600" indent="-228600" algn="r" rtl="1">
              <a:buFontTx/>
              <a:buNone/>
              <a:tabLst>
                <a:tab pos="520700" algn="l"/>
              </a:tabLst>
            </a:pPr>
            <a:r>
              <a:rPr lang="ar-JO" dirty="0">
                <a:latin typeface="Times New Roman" pitchFamily="18" charset="0"/>
                <a:cs typeface="Times New Roman" pitchFamily="18" charset="0"/>
              </a:rPr>
              <a:t>     يمكن تمثيل منحنى الطلب الذي يربط بين الكمية المطلوبة والسعر بيانيا</a:t>
            </a:r>
            <a:r>
              <a:rPr lang="en-US" dirty="0">
                <a:latin typeface="Times New Roman" pitchFamily="18" charset="0"/>
                <a:cs typeface="Times New Roman" pitchFamily="18" charset="0"/>
              </a:rPr>
              <a:t> </a:t>
            </a:r>
            <a:r>
              <a:rPr lang="ar-JO" dirty="0">
                <a:latin typeface="Times New Roman" pitchFamily="18" charset="0"/>
                <a:cs typeface="Times New Roman" pitchFamily="18" charset="0"/>
              </a:rPr>
              <a:t> كما في الشكل الأتي؛ وتلاحظ من خلال الشكل أن العلاقة عكسية .</a:t>
            </a:r>
            <a:endParaRPr lang="en-US" dirty="0">
              <a:latin typeface="Times New Roman" pitchFamily="18" charset="0"/>
              <a:cs typeface="Times New Roman" pitchFamily="18" charset="0"/>
            </a:endParaRPr>
          </a:p>
          <a:p>
            <a:pPr marL="1143000" lvl="2" indent="-228600">
              <a:buFontTx/>
              <a:buNone/>
              <a:tabLst>
                <a:tab pos="520700" algn="l"/>
              </a:tabLst>
            </a:pPr>
            <a:endParaRPr lang="ar-JO" b="1" dirty="0">
              <a:solidFill>
                <a:srgbClr val="FF0000"/>
              </a:solidFill>
              <a:latin typeface="Times New Roman" pitchFamily="18" charset="0"/>
              <a:cs typeface="Times New Roman" pitchFamily="18" charset="0"/>
            </a:endParaRPr>
          </a:p>
        </p:txBody>
      </p:sp>
      <p:grpSp>
        <p:nvGrpSpPr>
          <p:cNvPr id="3" name="Group 44"/>
          <p:cNvGrpSpPr>
            <a:grpSpLocks/>
          </p:cNvGrpSpPr>
          <p:nvPr/>
        </p:nvGrpSpPr>
        <p:grpSpPr bwMode="auto">
          <a:xfrm>
            <a:off x="900113" y="2420938"/>
            <a:ext cx="4464050" cy="3506787"/>
            <a:chOff x="567" y="1525"/>
            <a:chExt cx="2812" cy="2209"/>
          </a:xfrm>
        </p:grpSpPr>
        <p:sp>
          <p:nvSpPr>
            <p:cNvPr id="65545" name="Line 9"/>
            <p:cNvSpPr>
              <a:spLocks noChangeShapeType="1"/>
            </p:cNvSpPr>
            <p:nvPr/>
          </p:nvSpPr>
          <p:spPr bwMode="auto">
            <a:xfrm flipH="1">
              <a:off x="915" y="3433"/>
              <a:ext cx="1782" cy="40"/>
            </a:xfrm>
            <a:prstGeom prst="line">
              <a:avLst/>
            </a:prstGeom>
            <a:noFill/>
            <a:ln w="57150">
              <a:solidFill>
                <a:schemeClr val="tx1"/>
              </a:solidFill>
              <a:round/>
              <a:headEnd type="triangle" w="med" len="med"/>
              <a:tailEnd/>
            </a:ln>
            <a:effectLst/>
          </p:spPr>
          <p:txBody>
            <a:bodyPr anchor="ctr"/>
            <a:lstStyle/>
            <a:p>
              <a:endParaRPr lang="fr-FR">
                <a:solidFill>
                  <a:srgbClr val="FF0000"/>
                </a:solidFill>
              </a:endParaRPr>
            </a:p>
          </p:txBody>
        </p:sp>
        <p:sp>
          <p:nvSpPr>
            <p:cNvPr id="65546" name="Line 10"/>
            <p:cNvSpPr>
              <a:spLocks noChangeShapeType="1"/>
            </p:cNvSpPr>
            <p:nvPr/>
          </p:nvSpPr>
          <p:spPr bwMode="auto">
            <a:xfrm flipH="1">
              <a:off x="925" y="1728"/>
              <a:ext cx="0" cy="1745"/>
            </a:xfrm>
            <a:prstGeom prst="line">
              <a:avLst/>
            </a:prstGeom>
            <a:noFill/>
            <a:ln w="57150">
              <a:solidFill>
                <a:schemeClr val="tx1"/>
              </a:solidFill>
              <a:round/>
              <a:headEnd type="triangle" w="med" len="med"/>
              <a:tailEnd/>
            </a:ln>
            <a:effectLst/>
          </p:spPr>
          <p:txBody>
            <a:bodyPr anchor="ctr"/>
            <a:lstStyle/>
            <a:p>
              <a:endParaRPr lang="fr-FR">
                <a:solidFill>
                  <a:srgbClr val="FF0000"/>
                </a:solidFill>
              </a:endParaRPr>
            </a:p>
          </p:txBody>
        </p:sp>
        <p:sp>
          <p:nvSpPr>
            <p:cNvPr id="65547" name="Line 11"/>
            <p:cNvSpPr>
              <a:spLocks noChangeShapeType="1"/>
            </p:cNvSpPr>
            <p:nvPr/>
          </p:nvSpPr>
          <p:spPr bwMode="auto">
            <a:xfrm>
              <a:off x="1202" y="2069"/>
              <a:ext cx="1134" cy="1225"/>
            </a:xfrm>
            <a:prstGeom prst="line">
              <a:avLst/>
            </a:prstGeom>
            <a:noFill/>
            <a:ln w="38100">
              <a:solidFill>
                <a:schemeClr val="tx1"/>
              </a:solidFill>
              <a:round/>
              <a:headEnd type="none" w="sm" len="sm"/>
              <a:tailEnd type="none" w="sm" len="sm"/>
            </a:ln>
            <a:effectLst/>
          </p:spPr>
          <p:txBody>
            <a:bodyPr anchor="ctr"/>
            <a:lstStyle/>
            <a:p>
              <a:endParaRPr lang="fr-FR">
                <a:solidFill>
                  <a:srgbClr val="FF0000"/>
                </a:solidFill>
              </a:endParaRPr>
            </a:p>
          </p:txBody>
        </p:sp>
        <p:sp>
          <p:nvSpPr>
            <p:cNvPr id="65548" name="Text Box 12"/>
            <p:cNvSpPr txBox="1">
              <a:spLocks noChangeArrowheads="1"/>
            </p:cNvSpPr>
            <p:nvPr/>
          </p:nvSpPr>
          <p:spPr bwMode="auto">
            <a:xfrm>
              <a:off x="1532" y="2134"/>
              <a:ext cx="606" cy="192"/>
            </a:xfrm>
            <a:prstGeom prst="rect">
              <a:avLst/>
            </a:prstGeom>
            <a:noFill/>
            <a:ln w="9525" algn="ctr">
              <a:noFill/>
              <a:miter lim="800000"/>
              <a:headEnd type="none" w="sm" len="sm"/>
              <a:tailEnd type="none" w="sm" len="sm"/>
            </a:ln>
            <a:effectLst/>
          </p:spPr>
          <p:txBody>
            <a:bodyPr>
              <a:spAutoFit/>
            </a:bodyPr>
            <a:lstStyle/>
            <a:p>
              <a:pPr eaLnBrk="1" hangingPunct="1">
                <a:spcBef>
                  <a:spcPct val="50000"/>
                </a:spcBef>
                <a:buFontTx/>
                <a:buNone/>
              </a:pPr>
              <a:r>
                <a:rPr lang="ar-JO" sz="1400">
                  <a:solidFill>
                    <a:srgbClr val="FF0000"/>
                  </a:solidFill>
                  <a:latin typeface="Times New Roman" pitchFamily="18" charset="0"/>
                  <a:cs typeface="Times New Roman" pitchFamily="18" charset="0"/>
                </a:rPr>
                <a:t>منحنى الطلب </a:t>
              </a:r>
              <a:endParaRPr lang="en-US" sz="1400">
                <a:solidFill>
                  <a:srgbClr val="FF0000"/>
                </a:solidFill>
                <a:latin typeface="Times New Roman" pitchFamily="18" charset="0"/>
                <a:cs typeface="Times New Roman" pitchFamily="18" charset="0"/>
              </a:endParaRPr>
            </a:p>
          </p:txBody>
        </p:sp>
        <p:sp>
          <p:nvSpPr>
            <p:cNvPr id="65549" name="Text Box 13"/>
            <p:cNvSpPr txBox="1">
              <a:spLocks noChangeArrowheads="1"/>
            </p:cNvSpPr>
            <p:nvPr/>
          </p:nvSpPr>
          <p:spPr bwMode="auto">
            <a:xfrm>
              <a:off x="2637" y="3352"/>
              <a:ext cx="742" cy="192"/>
            </a:xfrm>
            <a:prstGeom prst="rect">
              <a:avLst/>
            </a:prstGeom>
            <a:noFill/>
            <a:ln w="9525" algn="ctr">
              <a:noFill/>
              <a:miter lim="800000"/>
              <a:headEnd type="none" w="sm" len="sm"/>
              <a:tailEnd type="none" w="sm" len="sm"/>
            </a:ln>
            <a:effectLst/>
          </p:spPr>
          <p:txBody>
            <a:bodyPr>
              <a:spAutoFit/>
            </a:bodyPr>
            <a:lstStyle/>
            <a:p>
              <a:pPr rtl="0" eaLnBrk="1" hangingPunct="1">
                <a:spcBef>
                  <a:spcPct val="50000"/>
                </a:spcBef>
                <a:buFontTx/>
                <a:buNone/>
              </a:pPr>
              <a:r>
                <a:rPr lang="ar-JO" sz="1400" dirty="0">
                  <a:solidFill>
                    <a:srgbClr val="FF0000"/>
                  </a:solidFill>
                  <a:latin typeface="Times New Roman" pitchFamily="18" charset="0"/>
                  <a:cs typeface="Times New Roman" pitchFamily="18" charset="0"/>
                </a:rPr>
                <a:t>الكمية المطلوبة</a:t>
              </a:r>
              <a:endParaRPr lang="en-US" sz="1400" dirty="0">
                <a:solidFill>
                  <a:srgbClr val="FF0000"/>
                </a:solidFill>
                <a:latin typeface="Times New Roman" pitchFamily="18" charset="0"/>
                <a:cs typeface="Times New Roman" pitchFamily="18" charset="0"/>
              </a:endParaRPr>
            </a:p>
          </p:txBody>
        </p:sp>
        <p:sp>
          <p:nvSpPr>
            <p:cNvPr id="65550" name="Text Box 14"/>
            <p:cNvSpPr txBox="1">
              <a:spLocks noChangeArrowheads="1"/>
            </p:cNvSpPr>
            <p:nvPr/>
          </p:nvSpPr>
          <p:spPr bwMode="auto">
            <a:xfrm>
              <a:off x="748" y="1525"/>
              <a:ext cx="321" cy="192"/>
            </a:xfrm>
            <a:prstGeom prst="rect">
              <a:avLst/>
            </a:prstGeom>
            <a:noFill/>
            <a:ln w="9525" algn="ctr">
              <a:noFill/>
              <a:miter lim="800000"/>
              <a:headEnd type="none" w="sm" len="sm"/>
              <a:tailEnd type="none" w="sm" len="sm"/>
            </a:ln>
            <a:effectLst/>
          </p:spPr>
          <p:txBody>
            <a:bodyPr>
              <a:spAutoFit/>
            </a:bodyPr>
            <a:lstStyle/>
            <a:p>
              <a:pPr eaLnBrk="1" hangingPunct="1">
                <a:spcBef>
                  <a:spcPct val="50000"/>
                </a:spcBef>
                <a:buFontTx/>
                <a:buNone/>
              </a:pPr>
              <a:r>
                <a:rPr lang="ar-JO" sz="1400">
                  <a:solidFill>
                    <a:srgbClr val="FF0000"/>
                  </a:solidFill>
                  <a:latin typeface="Times New Roman" pitchFamily="18" charset="0"/>
                  <a:cs typeface="Times New Roman" pitchFamily="18" charset="0"/>
                </a:rPr>
                <a:t>السعر </a:t>
              </a:r>
              <a:endParaRPr lang="en-US" sz="1400">
                <a:solidFill>
                  <a:srgbClr val="FF0000"/>
                </a:solidFill>
                <a:latin typeface="Times New Roman" pitchFamily="18" charset="0"/>
                <a:cs typeface="Times New Roman" pitchFamily="18" charset="0"/>
              </a:endParaRPr>
            </a:p>
          </p:txBody>
        </p:sp>
        <p:grpSp>
          <p:nvGrpSpPr>
            <p:cNvPr id="4" name="Group 18"/>
            <p:cNvGrpSpPr>
              <a:grpSpLocks/>
            </p:cNvGrpSpPr>
            <p:nvPr/>
          </p:nvGrpSpPr>
          <p:grpSpPr bwMode="auto">
            <a:xfrm>
              <a:off x="2154" y="3454"/>
              <a:ext cx="321" cy="259"/>
              <a:chOff x="2154" y="3454"/>
              <a:chExt cx="321" cy="259"/>
            </a:xfrm>
          </p:grpSpPr>
          <p:sp>
            <p:nvSpPr>
              <p:cNvPr id="65552" name="Text Box 16"/>
              <p:cNvSpPr txBox="1">
                <a:spLocks noChangeArrowheads="1"/>
              </p:cNvSpPr>
              <p:nvPr/>
            </p:nvSpPr>
            <p:spPr bwMode="auto">
              <a:xfrm>
                <a:off x="2154" y="3521"/>
                <a:ext cx="321" cy="192"/>
              </a:xfrm>
              <a:prstGeom prst="rect">
                <a:avLst/>
              </a:prstGeom>
              <a:noFill/>
              <a:ln w="9525" algn="ctr">
                <a:noFill/>
                <a:miter lim="800000"/>
                <a:headEnd type="none" w="sm" len="sm"/>
                <a:tailEnd type="none" w="sm" len="sm"/>
              </a:ln>
              <a:effectLst/>
            </p:spPr>
            <p:txBody>
              <a:bodyPr>
                <a:spAutoFit/>
              </a:bodyPr>
              <a:lstStyle/>
              <a:p>
                <a:pPr algn="ctr" rtl="0" eaLnBrk="1" hangingPunct="1">
                  <a:spcBef>
                    <a:spcPct val="50000"/>
                  </a:spcBef>
                  <a:buFontTx/>
                  <a:buNone/>
                </a:pPr>
                <a:r>
                  <a:rPr lang="ar-JO" sz="1400">
                    <a:solidFill>
                      <a:srgbClr val="FF0000"/>
                    </a:solidFill>
                    <a:latin typeface="Times New Roman" pitchFamily="18" charset="0"/>
                    <a:cs typeface="Times New Roman" pitchFamily="18" charset="0"/>
                  </a:rPr>
                  <a:t>20</a:t>
                </a:r>
                <a:endParaRPr lang="en-US" sz="1400">
                  <a:solidFill>
                    <a:srgbClr val="FF0000"/>
                  </a:solidFill>
                  <a:latin typeface="Times New Roman" pitchFamily="18" charset="0"/>
                  <a:cs typeface="Times New Roman" pitchFamily="18" charset="0"/>
                </a:endParaRPr>
              </a:p>
            </p:txBody>
          </p:sp>
          <p:sp>
            <p:nvSpPr>
              <p:cNvPr id="65553" name="Line 17"/>
              <p:cNvSpPr>
                <a:spLocks noChangeShapeType="1"/>
              </p:cNvSpPr>
              <p:nvPr/>
            </p:nvSpPr>
            <p:spPr bwMode="auto">
              <a:xfrm>
                <a:off x="2325" y="3454"/>
                <a:ext cx="0" cy="91"/>
              </a:xfrm>
              <a:prstGeom prst="line">
                <a:avLst/>
              </a:prstGeom>
              <a:noFill/>
              <a:ln w="12700">
                <a:solidFill>
                  <a:schemeClr val="bg1"/>
                </a:solidFill>
                <a:round/>
                <a:headEnd/>
                <a:tailEnd/>
              </a:ln>
              <a:effectLst/>
            </p:spPr>
            <p:txBody>
              <a:bodyPr/>
              <a:lstStyle/>
              <a:p>
                <a:endParaRPr lang="fr-FR">
                  <a:solidFill>
                    <a:srgbClr val="FF0000"/>
                  </a:solidFill>
                </a:endParaRPr>
              </a:p>
            </p:txBody>
          </p:sp>
        </p:grpSp>
        <p:grpSp>
          <p:nvGrpSpPr>
            <p:cNvPr id="5" name="Group 19"/>
            <p:cNvGrpSpPr>
              <a:grpSpLocks/>
            </p:cNvGrpSpPr>
            <p:nvPr/>
          </p:nvGrpSpPr>
          <p:grpSpPr bwMode="auto">
            <a:xfrm>
              <a:off x="1791" y="3475"/>
              <a:ext cx="321" cy="259"/>
              <a:chOff x="2154" y="3454"/>
              <a:chExt cx="321" cy="259"/>
            </a:xfrm>
          </p:grpSpPr>
          <p:sp>
            <p:nvSpPr>
              <p:cNvPr id="65556" name="Text Box 20"/>
              <p:cNvSpPr txBox="1">
                <a:spLocks noChangeArrowheads="1"/>
              </p:cNvSpPr>
              <p:nvPr/>
            </p:nvSpPr>
            <p:spPr bwMode="auto">
              <a:xfrm>
                <a:off x="2154" y="3521"/>
                <a:ext cx="321" cy="192"/>
              </a:xfrm>
              <a:prstGeom prst="rect">
                <a:avLst/>
              </a:prstGeom>
              <a:noFill/>
              <a:ln w="9525" algn="ctr">
                <a:noFill/>
                <a:miter lim="800000"/>
                <a:headEnd type="none" w="sm" len="sm"/>
                <a:tailEnd type="none" w="sm" len="sm"/>
              </a:ln>
              <a:effectLst/>
            </p:spPr>
            <p:txBody>
              <a:bodyPr>
                <a:spAutoFit/>
              </a:bodyPr>
              <a:lstStyle/>
              <a:p>
                <a:pPr algn="ctr" rtl="0" eaLnBrk="1" hangingPunct="1">
                  <a:spcBef>
                    <a:spcPct val="50000"/>
                  </a:spcBef>
                  <a:buFontTx/>
                  <a:buNone/>
                </a:pPr>
                <a:r>
                  <a:rPr lang="ar-JO" sz="1400">
                    <a:solidFill>
                      <a:srgbClr val="FF0000"/>
                    </a:solidFill>
                    <a:latin typeface="Times New Roman" pitchFamily="18" charset="0"/>
                    <a:cs typeface="Times New Roman" pitchFamily="18" charset="0"/>
                  </a:rPr>
                  <a:t>15</a:t>
                </a:r>
                <a:endParaRPr lang="en-US" sz="1400">
                  <a:solidFill>
                    <a:srgbClr val="FF0000"/>
                  </a:solidFill>
                  <a:latin typeface="Times New Roman" pitchFamily="18" charset="0"/>
                  <a:cs typeface="Times New Roman" pitchFamily="18" charset="0"/>
                </a:endParaRPr>
              </a:p>
            </p:txBody>
          </p:sp>
          <p:sp>
            <p:nvSpPr>
              <p:cNvPr id="65557" name="Line 21"/>
              <p:cNvSpPr>
                <a:spLocks noChangeShapeType="1"/>
              </p:cNvSpPr>
              <p:nvPr/>
            </p:nvSpPr>
            <p:spPr bwMode="auto">
              <a:xfrm>
                <a:off x="2325" y="3454"/>
                <a:ext cx="0" cy="91"/>
              </a:xfrm>
              <a:prstGeom prst="line">
                <a:avLst/>
              </a:prstGeom>
              <a:noFill/>
              <a:ln w="12700">
                <a:solidFill>
                  <a:schemeClr val="bg1"/>
                </a:solidFill>
                <a:round/>
                <a:headEnd/>
                <a:tailEnd/>
              </a:ln>
              <a:effectLst/>
            </p:spPr>
            <p:txBody>
              <a:bodyPr/>
              <a:lstStyle/>
              <a:p>
                <a:endParaRPr lang="fr-FR">
                  <a:solidFill>
                    <a:srgbClr val="FF0000"/>
                  </a:solidFill>
                </a:endParaRPr>
              </a:p>
            </p:txBody>
          </p:sp>
        </p:grpSp>
        <p:grpSp>
          <p:nvGrpSpPr>
            <p:cNvPr id="6" name="Group 22"/>
            <p:cNvGrpSpPr>
              <a:grpSpLocks/>
            </p:cNvGrpSpPr>
            <p:nvPr/>
          </p:nvGrpSpPr>
          <p:grpSpPr bwMode="auto">
            <a:xfrm>
              <a:off x="1383" y="3475"/>
              <a:ext cx="321" cy="259"/>
              <a:chOff x="2154" y="3454"/>
              <a:chExt cx="321" cy="259"/>
            </a:xfrm>
          </p:grpSpPr>
          <p:sp>
            <p:nvSpPr>
              <p:cNvPr id="65559" name="Text Box 23"/>
              <p:cNvSpPr txBox="1">
                <a:spLocks noChangeArrowheads="1"/>
              </p:cNvSpPr>
              <p:nvPr/>
            </p:nvSpPr>
            <p:spPr bwMode="auto">
              <a:xfrm>
                <a:off x="2154" y="3521"/>
                <a:ext cx="321"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solidFill>
                      <a:srgbClr val="FF0000"/>
                    </a:solidFill>
                    <a:latin typeface="Times New Roman" pitchFamily="18" charset="0"/>
                    <a:cs typeface="Times New Roman" pitchFamily="18" charset="0"/>
                  </a:rPr>
                  <a:t>10</a:t>
                </a:r>
                <a:endParaRPr lang="en-US" sz="1400">
                  <a:solidFill>
                    <a:srgbClr val="FF0000"/>
                  </a:solidFill>
                  <a:latin typeface="Times New Roman" pitchFamily="18" charset="0"/>
                  <a:cs typeface="Times New Roman" pitchFamily="18" charset="0"/>
                </a:endParaRPr>
              </a:p>
            </p:txBody>
          </p:sp>
          <p:sp>
            <p:nvSpPr>
              <p:cNvPr id="65560" name="Line 24"/>
              <p:cNvSpPr>
                <a:spLocks noChangeShapeType="1"/>
              </p:cNvSpPr>
              <p:nvPr/>
            </p:nvSpPr>
            <p:spPr bwMode="auto">
              <a:xfrm>
                <a:off x="2325" y="3454"/>
                <a:ext cx="0" cy="91"/>
              </a:xfrm>
              <a:prstGeom prst="line">
                <a:avLst/>
              </a:prstGeom>
              <a:noFill/>
              <a:ln w="12700">
                <a:solidFill>
                  <a:schemeClr val="bg1"/>
                </a:solidFill>
                <a:round/>
                <a:headEnd/>
                <a:tailEnd/>
              </a:ln>
              <a:effectLst/>
            </p:spPr>
            <p:txBody>
              <a:bodyPr/>
              <a:lstStyle/>
              <a:p>
                <a:endParaRPr lang="fr-FR">
                  <a:solidFill>
                    <a:srgbClr val="FF0000"/>
                  </a:solidFill>
                </a:endParaRPr>
              </a:p>
            </p:txBody>
          </p:sp>
        </p:grpSp>
        <p:grpSp>
          <p:nvGrpSpPr>
            <p:cNvPr id="7" name="Group 25"/>
            <p:cNvGrpSpPr>
              <a:grpSpLocks/>
            </p:cNvGrpSpPr>
            <p:nvPr/>
          </p:nvGrpSpPr>
          <p:grpSpPr bwMode="auto">
            <a:xfrm>
              <a:off x="975" y="3475"/>
              <a:ext cx="321" cy="259"/>
              <a:chOff x="2154" y="3454"/>
              <a:chExt cx="321" cy="259"/>
            </a:xfrm>
          </p:grpSpPr>
          <p:sp>
            <p:nvSpPr>
              <p:cNvPr id="65562" name="Text Box 26"/>
              <p:cNvSpPr txBox="1">
                <a:spLocks noChangeArrowheads="1"/>
              </p:cNvSpPr>
              <p:nvPr/>
            </p:nvSpPr>
            <p:spPr bwMode="auto">
              <a:xfrm>
                <a:off x="2154" y="3521"/>
                <a:ext cx="321"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solidFill>
                      <a:srgbClr val="FF0000"/>
                    </a:solidFill>
                    <a:latin typeface="Times New Roman" pitchFamily="18" charset="0"/>
                    <a:cs typeface="Times New Roman" pitchFamily="18" charset="0"/>
                  </a:rPr>
                  <a:t>5</a:t>
                </a:r>
                <a:endParaRPr lang="en-US" sz="1400">
                  <a:solidFill>
                    <a:srgbClr val="FF0000"/>
                  </a:solidFill>
                  <a:latin typeface="Times New Roman" pitchFamily="18" charset="0"/>
                  <a:cs typeface="Times New Roman" pitchFamily="18" charset="0"/>
                </a:endParaRPr>
              </a:p>
            </p:txBody>
          </p:sp>
          <p:sp>
            <p:nvSpPr>
              <p:cNvPr id="65563" name="Line 27"/>
              <p:cNvSpPr>
                <a:spLocks noChangeShapeType="1"/>
              </p:cNvSpPr>
              <p:nvPr/>
            </p:nvSpPr>
            <p:spPr bwMode="auto">
              <a:xfrm>
                <a:off x="2325" y="3454"/>
                <a:ext cx="0" cy="91"/>
              </a:xfrm>
              <a:prstGeom prst="line">
                <a:avLst/>
              </a:prstGeom>
              <a:noFill/>
              <a:ln w="12700">
                <a:solidFill>
                  <a:schemeClr val="bg1"/>
                </a:solidFill>
                <a:round/>
                <a:headEnd/>
                <a:tailEnd/>
              </a:ln>
              <a:effectLst/>
            </p:spPr>
            <p:txBody>
              <a:bodyPr/>
              <a:lstStyle/>
              <a:p>
                <a:endParaRPr lang="fr-FR">
                  <a:solidFill>
                    <a:srgbClr val="FF0000"/>
                  </a:solidFill>
                </a:endParaRPr>
              </a:p>
            </p:txBody>
          </p:sp>
        </p:grpSp>
        <p:grpSp>
          <p:nvGrpSpPr>
            <p:cNvPr id="8" name="Group 32"/>
            <p:cNvGrpSpPr>
              <a:grpSpLocks/>
            </p:cNvGrpSpPr>
            <p:nvPr/>
          </p:nvGrpSpPr>
          <p:grpSpPr bwMode="auto">
            <a:xfrm>
              <a:off x="570" y="3158"/>
              <a:ext cx="360" cy="192"/>
              <a:chOff x="570" y="3158"/>
              <a:chExt cx="360" cy="192"/>
            </a:xfrm>
          </p:grpSpPr>
          <p:sp>
            <p:nvSpPr>
              <p:cNvPr id="65565" name="Text Box 29"/>
              <p:cNvSpPr txBox="1">
                <a:spLocks noChangeArrowheads="1"/>
              </p:cNvSpPr>
              <p:nvPr/>
            </p:nvSpPr>
            <p:spPr bwMode="auto">
              <a:xfrm>
                <a:off x="570" y="3158"/>
                <a:ext cx="321" cy="192"/>
              </a:xfrm>
              <a:prstGeom prst="rect">
                <a:avLst/>
              </a:prstGeom>
              <a:noFill/>
              <a:ln w="9525" algn="ctr">
                <a:noFill/>
                <a:miter lim="800000"/>
                <a:headEnd type="none" w="sm" len="sm"/>
                <a:tailEnd type="none" w="sm" len="sm"/>
              </a:ln>
              <a:effectLst/>
            </p:spPr>
            <p:txBody>
              <a:bodyPr>
                <a:spAutoFit/>
              </a:bodyPr>
              <a:lstStyle/>
              <a:p>
                <a:pPr algn="ctr" rtl="0" eaLnBrk="1" hangingPunct="1">
                  <a:spcBef>
                    <a:spcPct val="50000"/>
                  </a:spcBef>
                  <a:buFontTx/>
                  <a:buNone/>
                </a:pPr>
                <a:r>
                  <a:rPr lang="ar-JO" sz="1400">
                    <a:solidFill>
                      <a:srgbClr val="FF0000"/>
                    </a:solidFill>
                    <a:latin typeface="Times New Roman" pitchFamily="18" charset="0"/>
                    <a:cs typeface="Times New Roman" pitchFamily="18" charset="0"/>
                  </a:rPr>
                  <a:t>1</a:t>
                </a:r>
                <a:endParaRPr lang="en-US" sz="1400">
                  <a:solidFill>
                    <a:srgbClr val="FF0000"/>
                  </a:solidFill>
                  <a:latin typeface="Times New Roman" pitchFamily="18" charset="0"/>
                  <a:cs typeface="Times New Roman" pitchFamily="18" charset="0"/>
                </a:endParaRPr>
              </a:p>
            </p:txBody>
          </p:sp>
          <p:sp>
            <p:nvSpPr>
              <p:cNvPr id="65567" name="Line 31"/>
              <p:cNvSpPr>
                <a:spLocks noChangeShapeType="1"/>
              </p:cNvSpPr>
              <p:nvPr/>
            </p:nvSpPr>
            <p:spPr bwMode="auto">
              <a:xfrm>
                <a:off x="793" y="3249"/>
                <a:ext cx="137" cy="0"/>
              </a:xfrm>
              <a:prstGeom prst="line">
                <a:avLst/>
              </a:prstGeom>
              <a:noFill/>
              <a:ln w="12700">
                <a:solidFill>
                  <a:schemeClr val="bg1"/>
                </a:solidFill>
                <a:round/>
                <a:headEnd/>
                <a:tailEnd/>
              </a:ln>
              <a:effectLst/>
            </p:spPr>
            <p:txBody>
              <a:bodyPr/>
              <a:lstStyle/>
              <a:p>
                <a:endParaRPr lang="fr-FR">
                  <a:solidFill>
                    <a:srgbClr val="FF0000"/>
                  </a:solidFill>
                </a:endParaRPr>
              </a:p>
            </p:txBody>
          </p:sp>
        </p:grpSp>
        <p:grpSp>
          <p:nvGrpSpPr>
            <p:cNvPr id="9" name="Group 33"/>
            <p:cNvGrpSpPr>
              <a:grpSpLocks/>
            </p:cNvGrpSpPr>
            <p:nvPr/>
          </p:nvGrpSpPr>
          <p:grpSpPr bwMode="auto">
            <a:xfrm>
              <a:off x="567" y="2795"/>
              <a:ext cx="360" cy="192"/>
              <a:chOff x="570" y="3158"/>
              <a:chExt cx="360" cy="192"/>
            </a:xfrm>
          </p:grpSpPr>
          <p:sp>
            <p:nvSpPr>
              <p:cNvPr id="65570" name="Text Box 34"/>
              <p:cNvSpPr txBox="1">
                <a:spLocks noChangeArrowheads="1"/>
              </p:cNvSpPr>
              <p:nvPr/>
            </p:nvSpPr>
            <p:spPr bwMode="auto">
              <a:xfrm>
                <a:off x="570" y="3158"/>
                <a:ext cx="321" cy="192"/>
              </a:xfrm>
              <a:prstGeom prst="rect">
                <a:avLst/>
              </a:prstGeom>
              <a:noFill/>
              <a:ln w="9525" algn="ctr">
                <a:noFill/>
                <a:miter lim="800000"/>
                <a:headEnd type="none" w="sm" len="sm"/>
                <a:tailEnd type="none" w="sm" len="sm"/>
              </a:ln>
              <a:effectLst/>
            </p:spPr>
            <p:txBody>
              <a:bodyPr>
                <a:spAutoFit/>
              </a:bodyPr>
              <a:lstStyle/>
              <a:p>
                <a:pPr algn="ctr" rtl="0" eaLnBrk="1" hangingPunct="1">
                  <a:spcBef>
                    <a:spcPct val="50000"/>
                  </a:spcBef>
                  <a:buFontTx/>
                  <a:buNone/>
                </a:pPr>
                <a:r>
                  <a:rPr lang="ar-JO" sz="1400">
                    <a:solidFill>
                      <a:srgbClr val="FF0000"/>
                    </a:solidFill>
                    <a:latin typeface="Times New Roman" pitchFamily="18" charset="0"/>
                    <a:cs typeface="Times New Roman" pitchFamily="18" charset="0"/>
                  </a:rPr>
                  <a:t>2</a:t>
                </a:r>
                <a:endParaRPr lang="en-US" sz="1400">
                  <a:solidFill>
                    <a:srgbClr val="FF0000"/>
                  </a:solidFill>
                  <a:latin typeface="Times New Roman" pitchFamily="18" charset="0"/>
                  <a:cs typeface="Times New Roman" pitchFamily="18" charset="0"/>
                </a:endParaRPr>
              </a:p>
            </p:txBody>
          </p:sp>
          <p:sp>
            <p:nvSpPr>
              <p:cNvPr id="65571" name="Line 35"/>
              <p:cNvSpPr>
                <a:spLocks noChangeShapeType="1"/>
              </p:cNvSpPr>
              <p:nvPr/>
            </p:nvSpPr>
            <p:spPr bwMode="auto">
              <a:xfrm>
                <a:off x="793" y="3249"/>
                <a:ext cx="137" cy="0"/>
              </a:xfrm>
              <a:prstGeom prst="line">
                <a:avLst/>
              </a:prstGeom>
              <a:noFill/>
              <a:ln w="12700">
                <a:solidFill>
                  <a:schemeClr val="bg1"/>
                </a:solidFill>
                <a:round/>
                <a:headEnd/>
                <a:tailEnd/>
              </a:ln>
              <a:effectLst/>
            </p:spPr>
            <p:txBody>
              <a:bodyPr/>
              <a:lstStyle/>
              <a:p>
                <a:endParaRPr lang="fr-FR">
                  <a:solidFill>
                    <a:srgbClr val="FF0000"/>
                  </a:solidFill>
                </a:endParaRPr>
              </a:p>
            </p:txBody>
          </p:sp>
        </p:grpSp>
        <p:grpSp>
          <p:nvGrpSpPr>
            <p:cNvPr id="10" name="Group 36"/>
            <p:cNvGrpSpPr>
              <a:grpSpLocks/>
            </p:cNvGrpSpPr>
            <p:nvPr/>
          </p:nvGrpSpPr>
          <p:grpSpPr bwMode="auto">
            <a:xfrm>
              <a:off x="567" y="2387"/>
              <a:ext cx="360" cy="192"/>
              <a:chOff x="570" y="3158"/>
              <a:chExt cx="360" cy="192"/>
            </a:xfrm>
          </p:grpSpPr>
          <p:sp>
            <p:nvSpPr>
              <p:cNvPr id="65573" name="Text Box 37"/>
              <p:cNvSpPr txBox="1">
                <a:spLocks noChangeArrowheads="1"/>
              </p:cNvSpPr>
              <p:nvPr/>
            </p:nvSpPr>
            <p:spPr bwMode="auto">
              <a:xfrm>
                <a:off x="570" y="3158"/>
                <a:ext cx="321" cy="192"/>
              </a:xfrm>
              <a:prstGeom prst="rect">
                <a:avLst/>
              </a:prstGeom>
              <a:noFill/>
              <a:ln w="9525" algn="ctr">
                <a:noFill/>
                <a:miter lim="800000"/>
                <a:headEnd type="none" w="sm" len="sm"/>
                <a:tailEnd type="none" w="sm" len="sm"/>
              </a:ln>
              <a:effectLst/>
            </p:spPr>
            <p:txBody>
              <a:bodyPr>
                <a:spAutoFit/>
              </a:bodyPr>
              <a:lstStyle/>
              <a:p>
                <a:pPr algn="ctr" rtl="0" eaLnBrk="1" hangingPunct="1">
                  <a:spcBef>
                    <a:spcPct val="50000"/>
                  </a:spcBef>
                  <a:buFontTx/>
                  <a:buNone/>
                </a:pPr>
                <a:r>
                  <a:rPr lang="ar-JO" sz="1400">
                    <a:solidFill>
                      <a:srgbClr val="FF0000"/>
                    </a:solidFill>
                    <a:latin typeface="Times New Roman" pitchFamily="18" charset="0"/>
                    <a:cs typeface="Times New Roman" pitchFamily="18" charset="0"/>
                  </a:rPr>
                  <a:t>3</a:t>
                </a:r>
                <a:endParaRPr lang="en-US" sz="1400">
                  <a:solidFill>
                    <a:srgbClr val="FF0000"/>
                  </a:solidFill>
                  <a:latin typeface="Times New Roman" pitchFamily="18" charset="0"/>
                  <a:cs typeface="Times New Roman" pitchFamily="18" charset="0"/>
                </a:endParaRPr>
              </a:p>
            </p:txBody>
          </p:sp>
          <p:sp>
            <p:nvSpPr>
              <p:cNvPr id="65574" name="Line 38"/>
              <p:cNvSpPr>
                <a:spLocks noChangeShapeType="1"/>
              </p:cNvSpPr>
              <p:nvPr/>
            </p:nvSpPr>
            <p:spPr bwMode="auto">
              <a:xfrm>
                <a:off x="793" y="3249"/>
                <a:ext cx="137" cy="0"/>
              </a:xfrm>
              <a:prstGeom prst="line">
                <a:avLst/>
              </a:prstGeom>
              <a:noFill/>
              <a:ln w="12700">
                <a:solidFill>
                  <a:schemeClr val="bg1"/>
                </a:solidFill>
                <a:round/>
                <a:headEnd/>
                <a:tailEnd/>
              </a:ln>
              <a:effectLst/>
            </p:spPr>
            <p:txBody>
              <a:bodyPr/>
              <a:lstStyle/>
              <a:p>
                <a:endParaRPr lang="fr-FR">
                  <a:solidFill>
                    <a:srgbClr val="FF0000"/>
                  </a:solidFill>
                </a:endParaRPr>
              </a:p>
            </p:txBody>
          </p:sp>
        </p:grpSp>
        <p:grpSp>
          <p:nvGrpSpPr>
            <p:cNvPr id="11" name="Group 39"/>
            <p:cNvGrpSpPr>
              <a:grpSpLocks/>
            </p:cNvGrpSpPr>
            <p:nvPr/>
          </p:nvGrpSpPr>
          <p:grpSpPr bwMode="auto">
            <a:xfrm>
              <a:off x="567" y="1979"/>
              <a:ext cx="360" cy="192"/>
              <a:chOff x="570" y="3158"/>
              <a:chExt cx="360" cy="192"/>
            </a:xfrm>
          </p:grpSpPr>
          <p:sp>
            <p:nvSpPr>
              <p:cNvPr id="65576" name="Text Box 40"/>
              <p:cNvSpPr txBox="1">
                <a:spLocks noChangeArrowheads="1"/>
              </p:cNvSpPr>
              <p:nvPr/>
            </p:nvSpPr>
            <p:spPr bwMode="auto">
              <a:xfrm>
                <a:off x="570" y="3158"/>
                <a:ext cx="321" cy="192"/>
              </a:xfrm>
              <a:prstGeom prst="rect">
                <a:avLst/>
              </a:prstGeom>
              <a:noFill/>
              <a:ln w="9525" algn="ctr">
                <a:noFill/>
                <a:miter lim="800000"/>
                <a:headEnd type="none" w="sm" len="sm"/>
                <a:tailEnd type="none" w="sm" len="sm"/>
              </a:ln>
              <a:effectLst/>
            </p:spPr>
            <p:txBody>
              <a:bodyPr>
                <a:spAutoFit/>
              </a:bodyPr>
              <a:lstStyle/>
              <a:p>
                <a:pPr algn="ctr" eaLnBrk="1" hangingPunct="1">
                  <a:spcBef>
                    <a:spcPct val="50000"/>
                  </a:spcBef>
                  <a:buFontTx/>
                  <a:buNone/>
                </a:pPr>
                <a:r>
                  <a:rPr lang="ar-JO" sz="1400">
                    <a:solidFill>
                      <a:srgbClr val="FF0000"/>
                    </a:solidFill>
                    <a:latin typeface="Times New Roman" pitchFamily="18" charset="0"/>
                    <a:cs typeface="Times New Roman" pitchFamily="18" charset="0"/>
                  </a:rPr>
                  <a:t>4</a:t>
                </a:r>
                <a:endParaRPr lang="en-US" sz="1400">
                  <a:solidFill>
                    <a:srgbClr val="FF0000"/>
                  </a:solidFill>
                  <a:latin typeface="Times New Roman" pitchFamily="18" charset="0"/>
                  <a:cs typeface="Times New Roman" pitchFamily="18" charset="0"/>
                </a:endParaRPr>
              </a:p>
            </p:txBody>
          </p:sp>
          <p:sp>
            <p:nvSpPr>
              <p:cNvPr id="65577" name="Line 41"/>
              <p:cNvSpPr>
                <a:spLocks noChangeShapeType="1"/>
              </p:cNvSpPr>
              <p:nvPr/>
            </p:nvSpPr>
            <p:spPr bwMode="auto">
              <a:xfrm>
                <a:off x="793" y="3249"/>
                <a:ext cx="137" cy="0"/>
              </a:xfrm>
              <a:prstGeom prst="line">
                <a:avLst/>
              </a:prstGeom>
              <a:noFill/>
              <a:ln w="12700">
                <a:solidFill>
                  <a:schemeClr val="bg1"/>
                </a:solidFill>
                <a:round/>
                <a:headEnd/>
                <a:tailEnd/>
              </a:ln>
              <a:effectLst/>
            </p:spPr>
            <p:txBody>
              <a:bodyPr/>
              <a:lstStyle/>
              <a:p>
                <a:endParaRPr lang="fr-FR">
                  <a:solidFill>
                    <a:srgbClr val="FF0000"/>
                  </a:solidFill>
                </a:endParaRPr>
              </a:p>
            </p:txBody>
          </p:sp>
        </p:grpSp>
      </p:grpSp>
      <p:sp>
        <p:nvSpPr>
          <p:cNvPr id="2" name="Rectangle 4"/>
          <p:cNvSpPr>
            <a:spLocks noChangeArrowheads="1"/>
          </p:cNvSpPr>
          <p:nvPr/>
        </p:nvSpPr>
        <p:spPr bwMode="auto">
          <a:xfrm>
            <a:off x="5076825" y="2997200"/>
            <a:ext cx="3779838" cy="1200329"/>
          </a:xfrm>
          <a:prstGeom prst="rect">
            <a:avLst/>
          </a:prstGeom>
          <a:noFill/>
          <a:ln w="9525">
            <a:noFill/>
            <a:miter lim="800000"/>
            <a:headEnd/>
            <a:tailEnd/>
          </a:ln>
        </p:spPr>
        <p:txBody>
          <a:bodyPr>
            <a:spAutoFit/>
          </a:bodyPr>
          <a:lstStyle/>
          <a:p>
            <a:pPr marL="228600" indent="-228600" algn="r" rtl="1">
              <a:buFontTx/>
              <a:buNone/>
              <a:tabLst>
                <a:tab pos="520700" algn="l"/>
              </a:tabLst>
            </a:pPr>
            <a:r>
              <a:rPr lang="ar-JO" dirty="0">
                <a:solidFill>
                  <a:srgbClr val="FF0000"/>
                </a:solidFill>
                <a:latin typeface="Times New Roman" pitchFamily="18" charset="0"/>
                <a:cs typeface="Times New Roman" pitchFamily="18" charset="0"/>
              </a:rPr>
              <a:t>     نلاحظ أنه عند السعر (3) بلغت الكمية المطلوبة 10 وحدات في حين عند السعر (2) بلغت الكمية (15) وحدة وهذا يعني أن العلاقة عكسية بين الكمية المطلوبة وسعر الوحدة.</a:t>
            </a:r>
          </a:p>
        </p:txBody>
      </p:sp>
      <p:sp>
        <p:nvSpPr>
          <p:cNvPr id="36" name="Rectangle 35"/>
          <p:cNvSpPr/>
          <p:nvPr/>
        </p:nvSpPr>
        <p:spPr>
          <a:xfrm>
            <a:off x="3643306" y="642918"/>
            <a:ext cx="1853392" cy="523220"/>
          </a:xfrm>
          <a:prstGeom prst="rect">
            <a:avLst/>
          </a:prstGeom>
        </p:spPr>
        <p:txBody>
          <a:bodyPr wrap="none">
            <a:spAutoFit/>
          </a:bodyPr>
          <a:lstStyle/>
          <a:p>
            <a:r>
              <a:rPr lang="ar-JO" sz="2800" b="1" dirty="0" smtClean="0">
                <a:latin typeface="Times New Roman" pitchFamily="18" charset="0"/>
                <a:cs typeface="Times New Roman" pitchFamily="18" charset="0"/>
              </a:rPr>
              <a:t>منحنى  الطلب </a:t>
            </a:r>
            <a:endParaRPr lang="fr-FR" sz="2800" dirty="0"/>
          </a:p>
        </p:txBody>
      </p:sp>
    </p:spTree>
    <p:extLst>
      <p:ext uri="{BB962C8B-B14F-4D97-AF65-F5344CB8AC3E}">
        <p14:creationId xmlns:p14="http://schemas.microsoft.com/office/powerpoint/2010/main" val="1281737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1100"/>
                                  </p:stCondLst>
                                  <p:childTnLst>
                                    <p:set>
                                      <p:cBhvr>
                                        <p:cTn id="6" dur="1" fill="hold">
                                          <p:stCondLst>
                                            <p:cond delay="0"/>
                                          </p:stCondLst>
                                        </p:cTn>
                                        <p:tgtEl>
                                          <p:spTgt spid="10244">
                                            <p:txEl>
                                              <p:pRg st="1" end="1"/>
                                            </p:txEl>
                                          </p:spTgt>
                                        </p:tgtEl>
                                        <p:attrNameLst>
                                          <p:attrName>style.visibility</p:attrName>
                                        </p:attrNameLst>
                                      </p:cBhvr>
                                      <p:to>
                                        <p:strVal val="visible"/>
                                      </p:to>
                                    </p:set>
                                    <p:animEffect transition="in" filter="strips(downLeft)">
                                      <p:cBhvr>
                                        <p:cTn id="7" dur="1000"/>
                                        <p:tgtEl>
                                          <p:spTgt spid="10244">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ttfiole.wav"/>
                                        </p:tgtEl>
                                      </p:cMediaNode>
                                    </p:audio>
                                  </p:subTnLst>
                                </p:cTn>
                              </p:par>
                              <p:par>
                                <p:cTn id="8" presetID="18" presetClass="entr" presetSubtype="12" fill="hold" grpId="0" nodeType="withEffect">
                                  <p:stCondLst>
                                    <p:cond delay="37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strips(downLeft)">
                                      <p:cBhvr>
                                        <p:cTn id="10" dur="1000"/>
                                        <p:tgtEl>
                                          <p:spTgt spid="2">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Attfiole.wav"/>
                                        </p:tgtEl>
                                      </p:cMediaNode>
                                    </p:audio>
                                  </p:subTnLst>
                                </p:cTn>
                              </p:par>
                              <p:par>
                                <p:cTn id="11" presetID="14" presetClass="entr" presetSubtype="10" fill="hold" nodeType="withEffect">
                                  <p:stCondLst>
                                    <p:cond delay="200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11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DRI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rev="1"/>
      <p:bldP spid="2" grpId="0" build="p" rev="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6"/>
          <p:cNvSpPr>
            <a:spLocks noChangeArrowheads="1"/>
          </p:cNvSpPr>
          <p:nvPr/>
        </p:nvSpPr>
        <p:spPr bwMode="auto">
          <a:xfrm>
            <a:off x="6262688" y="836613"/>
            <a:ext cx="2752725" cy="366712"/>
          </a:xfrm>
          <a:prstGeom prst="rect">
            <a:avLst/>
          </a:prstGeom>
          <a:noFill/>
          <a:ln w="9525">
            <a:noFill/>
            <a:miter lim="800000"/>
            <a:headEnd/>
            <a:tailEnd/>
          </a:ln>
        </p:spPr>
        <p:txBody>
          <a:bodyPr>
            <a:spAutoFit/>
          </a:bodyPr>
          <a:lstStyle/>
          <a:p>
            <a:pPr eaLnBrk="1" hangingPunct="1">
              <a:spcBef>
                <a:spcPct val="0"/>
              </a:spcBef>
              <a:buFontTx/>
              <a:buNone/>
            </a:pPr>
            <a:r>
              <a:rPr lang="ar-JO" sz="1800" b="1">
                <a:solidFill>
                  <a:schemeClr val="bg1"/>
                </a:solidFill>
                <a:latin typeface="Times New Roman" pitchFamily="18" charset="0"/>
                <a:cs typeface="Times New Roman" pitchFamily="18" charset="0"/>
              </a:rPr>
              <a:t>جوانب دراسة السوق</a:t>
            </a:r>
            <a:r>
              <a:rPr lang="en-US" sz="1800" b="1">
                <a:solidFill>
                  <a:schemeClr val="bg1"/>
                </a:solidFill>
                <a:latin typeface="Times New Roman" pitchFamily="18" charset="0"/>
                <a:cs typeface="Times New Roman" pitchFamily="18" charset="0"/>
              </a:rPr>
              <a:t> </a:t>
            </a:r>
          </a:p>
        </p:txBody>
      </p:sp>
      <p:sp>
        <p:nvSpPr>
          <p:cNvPr id="17415" name="Rectangle 7"/>
          <p:cNvSpPr>
            <a:spLocks noChangeArrowheads="1"/>
          </p:cNvSpPr>
          <p:nvPr/>
        </p:nvSpPr>
        <p:spPr bwMode="auto">
          <a:xfrm>
            <a:off x="3214678" y="928670"/>
            <a:ext cx="3913188" cy="358775"/>
          </a:xfrm>
          <a:prstGeom prst="rect">
            <a:avLst/>
          </a:prstGeom>
          <a:noFill/>
          <a:ln w="9525">
            <a:noFill/>
            <a:miter lim="800000"/>
            <a:headEnd/>
            <a:tailEnd/>
          </a:ln>
        </p:spPr>
        <p:txBody>
          <a:bodyPr/>
          <a:lstStyle/>
          <a:p>
            <a:pPr marL="342900" indent="-342900" algn="ctr" rtl="1" eaLnBrk="1" hangingPunct="1">
              <a:spcBef>
                <a:spcPct val="0"/>
              </a:spcBef>
              <a:buFontTx/>
              <a:buNone/>
            </a:pPr>
            <a:r>
              <a:rPr lang="ar-JO" sz="1800" b="1" dirty="0">
                <a:latin typeface="Times New Roman" pitchFamily="18" charset="0"/>
                <a:cs typeface="Times New Roman" pitchFamily="18" charset="0"/>
              </a:rPr>
              <a:t>العوامل المحددة للطلب </a:t>
            </a:r>
            <a:br>
              <a:rPr lang="ar-JO" sz="1800" b="1" dirty="0">
                <a:latin typeface="Times New Roman" pitchFamily="18" charset="0"/>
                <a:cs typeface="Times New Roman" pitchFamily="18" charset="0"/>
              </a:rPr>
            </a:br>
            <a:endParaRPr lang="en-US" sz="1800" b="1" dirty="0">
              <a:latin typeface="Times New Roman" pitchFamily="18" charset="0"/>
              <a:cs typeface="Times New Roman" pitchFamily="18" charset="0"/>
            </a:endParaRPr>
          </a:p>
          <a:p>
            <a:pPr marL="342900" indent="-342900" eaLnBrk="1" hangingPunct="1">
              <a:spcBef>
                <a:spcPct val="0"/>
              </a:spcBef>
              <a:buFontTx/>
              <a:buNone/>
            </a:pPr>
            <a:endParaRPr lang="en-US" sz="1800" b="1" dirty="0">
              <a:solidFill>
                <a:schemeClr val="bg1"/>
              </a:solidFill>
              <a:latin typeface="Times New Roman" pitchFamily="18" charset="0"/>
              <a:cs typeface="Times New Roman" pitchFamily="18" charset="0"/>
            </a:endParaRPr>
          </a:p>
        </p:txBody>
      </p:sp>
      <p:sp>
        <p:nvSpPr>
          <p:cNvPr id="10244" name="Rectangle 4"/>
          <p:cNvSpPr>
            <a:spLocks noChangeArrowheads="1"/>
          </p:cNvSpPr>
          <p:nvPr/>
        </p:nvSpPr>
        <p:spPr bwMode="auto">
          <a:xfrm>
            <a:off x="323850" y="1943100"/>
            <a:ext cx="8532813" cy="2419124"/>
          </a:xfrm>
          <a:prstGeom prst="rect">
            <a:avLst/>
          </a:prstGeom>
          <a:noFill/>
          <a:ln w="9525">
            <a:noFill/>
            <a:miter lim="800000"/>
            <a:headEnd/>
            <a:tailEnd/>
          </a:ln>
        </p:spPr>
        <p:txBody>
          <a:bodyPr wrap="square">
            <a:spAutoFit/>
          </a:bodyPr>
          <a:lstStyle/>
          <a:p>
            <a:pPr marL="228600" indent="-228600" algn="r" rtl="1" eaLnBrk="1" hangingPunct="1">
              <a:spcBef>
                <a:spcPct val="0"/>
              </a:spcBef>
              <a:buFontTx/>
              <a:buNone/>
              <a:tabLst>
                <a:tab pos="520700" algn="l"/>
              </a:tabLst>
            </a:pPr>
            <a:r>
              <a:rPr lang="ar-JO" dirty="0">
                <a:latin typeface="Times New Roman" pitchFamily="18" charset="0"/>
                <a:cs typeface="Times New Roman" pitchFamily="18" charset="0"/>
              </a:rPr>
              <a:t>يمثل  منحنى الطلب السابق العلاقة بين السعر والكمية المطلوبة في حالة ثبات أثر العوامل الأخرى المحددة للطلب.</a:t>
            </a:r>
          </a:p>
          <a:p>
            <a:pPr marL="228600" indent="-228600" algn="r" rtl="1" eaLnBrk="1" hangingPunct="1">
              <a:spcBef>
                <a:spcPct val="0"/>
              </a:spcBef>
              <a:buFontTx/>
              <a:buNone/>
              <a:tabLst>
                <a:tab pos="520700" algn="l"/>
              </a:tabLst>
            </a:pPr>
            <a:r>
              <a:rPr lang="ar-JO" dirty="0">
                <a:latin typeface="Times New Roman" pitchFamily="18" charset="0"/>
                <a:cs typeface="Times New Roman" pitchFamily="18" charset="0"/>
              </a:rPr>
              <a:t>أما العوامل المحددة للطلب فهي :</a:t>
            </a:r>
          </a:p>
          <a:p>
            <a:pPr marL="228600" indent="-228600" algn="just" rtl="1" eaLnBrk="1" hangingPunct="1">
              <a:lnSpc>
                <a:spcPct val="90000"/>
              </a:lnSpc>
              <a:buFontTx/>
              <a:buNone/>
              <a:tabLst>
                <a:tab pos="520700" algn="l"/>
              </a:tabLst>
            </a:pPr>
            <a:endParaRPr lang="ar-JO" sz="800" b="1" dirty="0">
              <a:latin typeface="Times New Roman" pitchFamily="18" charset="0"/>
              <a:cs typeface="Times New Roman" pitchFamily="18" charset="0"/>
            </a:endParaRPr>
          </a:p>
          <a:p>
            <a:pPr marL="742950" lvl="1" indent="-285750" algn="just" rtl="1" eaLnBrk="1" hangingPunct="1">
              <a:spcBef>
                <a:spcPct val="50000"/>
              </a:spcBef>
              <a:buFontTx/>
              <a:buBlip>
                <a:blip r:embed="rId5"/>
              </a:buBlip>
              <a:tabLst>
                <a:tab pos="520700" algn="l"/>
              </a:tabLst>
            </a:pPr>
            <a:r>
              <a:rPr lang="ar-JO" dirty="0">
                <a:latin typeface="Times New Roman" pitchFamily="18" charset="0"/>
                <a:cs typeface="Times New Roman" pitchFamily="18" charset="0"/>
              </a:rPr>
              <a:t>دخل المستهلك </a:t>
            </a:r>
            <a:r>
              <a:rPr lang="x-none" dirty="0">
                <a:latin typeface="Times New Roman" pitchFamily="18" charset="0"/>
                <a:cs typeface="Times New Roman" pitchFamily="18" charset="0"/>
              </a:rPr>
              <a:t>.</a:t>
            </a:r>
            <a:endParaRPr lang="ar-JO" dirty="0">
              <a:latin typeface="Times New Roman" pitchFamily="18" charset="0"/>
              <a:cs typeface="Times New Roman" pitchFamily="18" charset="0"/>
            </a:endParaRPr>
          </a:p>
          <a:p>
            <a:pPr marL="742950" lvl="1" indent="-285750" algn="just" rtl="1" eaLnBrk="1" hangingPunct="1">
              <a:spcBef>
                <a:spcPct val="50000"/>
              </a:spcBef>
              <a:buFontTx/>
              <a:buBlip>
                <a:blip r:embed="rId5"/>
              </a:buBlip>
              <a:tabLst>
                <a:tab pos="520700" algn="l"/>
              </a:tabLst>
            </a:pPr>
            <a:r>
              <a:rPr lang="ar-JO" dirty="0">
                <a:latin typeface="Times New Roman" pitchFamily="18" charset="0"/>
                <a:cs typeface="Times New Roman" pitchFamily="18" charset="0"/>
              </a:rPr>
              <a:t>ذوق المستهلك.  </a:t>
            </a:r>
          </a:p>
          <a:p>
            <a:pPr marL="742950" lvl="1" indent="-285750" algn="just" rtl="1" eaLnBrk="1" hangingPunct="1">
              <a:spcBef>
                <a:spcPct val="50000"/>
              </a:spcBef>
              <a:buFontTx/>
              <a:buBlip>
                <a:blip r:embed="rId5"/>
              </a:buBlip>
              <a:tabLst>
                <a:tab pos="520700" algn="l"/>
              </a:tabLst>
            </a:pPr>
            <a:r>
              <a:rPr lang="ar-JO" dirty="0">
                <a:latin typeface="Times New Roman" pitchFamily="18" charset="0"/>
                <a:cs typeface="Times New Roman" pitchFamily="18" charset="0"/>
              </a:rPr>
              <a:t>أسعار السلع المماثلة والبديلة .</a:t>
            </a:r>
          </a:p>
          <a:p>
            <a:pPr marL="742950" lvl="1" indent="-285750" algn="just" rtl="1" eaLnBrk="1" hangingPunct="1">
              <a:spcBef>
                <a:spcPct val="50000"/>
              </a:spcBef>
              <a:buFontTx/>
              <a:buBlip>
                <a:blip r:embed="rId5"/>
              </a:buBlip>
              <a:tabLst>
                <a:tab pos="520700" algn="l"/>
              </a:tabLst>
            </a:pPr>
            <a:r>
              <a:rPr lang="ar-JO" dirty="0">
                <a:latin typeface="Times New Roman" pitchFamily="18" charset="0"/>
                <a:cs typeface="Times New Roman" pitchFamily="18" charset="0"/>
              </a:rPr>
              <a:t> توقعات المستهلكين بخصوص الأسعار .</a:t>
            </a:r>
            <a:endParaRPr lang="en-US" dirty="0">
              <a:latin typeface="Times New Roman" pitchFamily="18" charset="0"/>
              <a:cs typeface="Times New Roman" pitchFamily="18" charset="0"/>
            </a:endParaRPr>
          </a:p>
        </p:txBody>
      </p:sp>
      <p:sp>
        <p:nvSpPr>
          <p:cNvPr id="2" name="TextBox 1"/>
          <p:cNvSpPr txBox="1"/>
          <p:nvPr/>
        </p:nvSpPr>
        <p:spPr>
          <a:xfrm>
            <a:off x="793718" y="4822648"/>
            <a:ext cx="1928733" cy="400110"/>
          </a:xfrm>
          <a:prstGeom prst="rect">
            <a:avLst/>
          </a:prstGeom>
          <a:noFill/>
        </p:spPr>
        <p:txBody>
          <a:bodyPr wrap="none" rtlCol="0">
            <a:spAutoFit/>
          </a:bodyPr>
          <a:lstStyle/>
          <a:p>
            <a:r>
              <a:rPr lang="en-US" sz="2000" b="1" dirty="0" smtClean="0">
                <a:solidFill>
                  <a:srgbClr val="FF0000"/>
                </a:solidFill>
              </a:rPr>
              <a:t>Check Exercise 8</a:t>
            </a:r>
            <a:endParaRPr lang="en-US" sz="2000" b="1" dirty="0">
              <a:solidFill>
                <a:srgbClr val="FF0000"/>
              </a:solidFill>
            </a:endParaRPr>
          </a:p>
        </p:txBody>
      </p:sp>
    </p:spTree>
    <p:extLst>
      <p:ext uri="{BB962C8B-B14F-4D97-AF65-F5344CB8AC3E}">
        <p14:creationId xmlns:p14="http://schemas.microsoft.com/office/powerpoint/2010/main" val="2235859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800"/>
                                        <p:tgtEl>
                                          <p:spTgt spid="17415"/>
                                        </p:tgtEl>
                                      </p:cBhvr>
                                    </p:animEffect>
                                  </p:childTnLst>
                                  <p:subTnLst>
                                    <p:audio>
                                      <p:cMediaNode>
                                        <p:cTn display="0" masterRel="sameClick">
                                          <p:stCondLst>
                                            <p:cond evt="begin" delay="0">
                                              <p:tn val="5"/>
                                            </p:cond>
                                          </p:stCondLst>
                                          <p:endCondLst>
                                            <p:cond evt="onStopAudio" delay="0">
                                              <p:tgtEl>
                                                <p:sldTgt/>
                                              </p:tgtEl>
                                            </p:cond>
                                          </p:endCondLst>
                                        </p:cTn>
                                        <p:tgtEl>
                                          <p:sndTgt r:embed="rId2" name="7.wav"/>
                                        </p:tgtEl>
                                      </p:cMediaNode>
                                    </p:audio>
                                  </p:subTnLst>
                                </p:cTn>
                              </p:par>
                              <p:par>
                                <p:cTn id="8" presetID="18" presetClass="entr" presetSubtype="12" fill="hold" grpId="0" nodeType="withEffect">
                                  <p:stCondLst>
                                    <p:cond delay="900"/>
                                  </p:stCondLst>
                                  <p:childTnLst>
                                    <p:set>
                                      <p:cBhvr>
                                        <p:cTn id="9" dur="1" fill="hold">
                                          <p:stCondLst>
                                            <p:cond delay="0"/>
                                          </p:stCondLst>
                                        </p:cTn>
                                        <p:tgtEl>
                                          <p:spTgt spid="10244">
                                            <p:txEl>
                                              <p:pRg st="0" end="0"/>
                                            </p:txEl>
                                          </p:spTgt>
                                        </p:tgtEl>
                                        <p:attrNameLst>
                                          <p:attrName>style.visibility</p:attrName>
                                        </p:attrNameLst>
                                      </p:cBhvr>
                                      <p:to>
                                        <p:strVal val="visible"/>
                                      </p:to>
                                    </p:set>
                                    <p:animEffect transition="in" filter="strips(downLeft)">
                                      <p:cBhvr>
                                        <p:cTn id="10" dur="1000"/>
                                        <p:tgtEl>
                                          <p:spTgt spid="10244">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3" name="Attfiole.wav"/>
                                        </p:tgtEl>
                                      </p:cMediaNode>
                                    </p:audio>
                                  </p:subTnLst>
                                </p:cTn>
                              </p:par>
                              <p:par>
                                <p:cTn id="11" presetID="18" presetClass="entr" presetSubtype="12" fill="hold" grpId="0" nodeType="withEffect">
                                  <p:stCondLst>
                                    <p:cond delay="1900"/>
                                  </p:stCondLst>
                                  <p:childTnLst>
                                    <p:set>
                                      <p:cBhvr>
                                        <p:cTn id="12" dur="1" fill="hold">
                                          <p:stCondLst>
                                            <p:cond delay="0"/>
                                          </p:stCondLst>
                                        </p:cTn>
                                        <p:tgtEl>
                                          <p:spTgt spid="10244">
                                            <p:txEl>
                                              <p:pRg st="1" end="1"/>
                                            </p:txEl>
                                          </p:spTgt>
                                        </p:tgtEl>
                                        <p:attrNameLst>
                                          <p:attrName>style.visibility</p:attrName>
                                        </p:attrNameLst>
                                      </p:cBhvr>
                                      <p:to>
                                        <p:strVal val="visible"/>
                                      </p:to>
                                    </p:set>
                                    <p:animEffect transition="in" filter="strips(downLeft)">
                                      <p:cBhvr>
                                        <p:cTn id="13" dur="1000"/>
                                        <p:tgtEl>
                                          <p:spTgt spid="10244">
                                            <p:txEl>
                                              <p:pRg st="1" end="1"/>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Attfiole.wav"/>
                                        </p:tgtEl>
                                      </p:cMediaNode>
                                    </p:audio>
                                  </p:subTnLst>
                                </p:cTn>
                              </p:par>
                              <p:par>
                                <p:cTn id="14" presetID="10" presetClass="entr" presetSubtype="0" fill="hold" grpId="0" nodeType="withEffect">
                                  <p:stCondLst>
                                    <p:cond delay="2700"/>
                                  </p:stCondLst>
                                  <p:childTnLst>
                                    <p:set>
                                      <p:cBhvr>
                                        <p:cTn id="15" dur="1" fill="hold">
                                          <p:stCondLst>
                                            <p:cond delay="0"/>
                                          </p:stCondLst>
                                        </p:cTn>
                                        <p:tgtEl>
                                          <p:spTgt spid="10244">
                                            <p:txEl>
                                              <p:pRg st="3" end="3"/>
                                            </p:txEl>
                                          </p:spTgt>
                                        </p:tgtEl>
                                        <p:attrNameLst>
                                          <p:attrName>style.visibility</p:attrName>
                                        </p:attrNameLst>
                                      </p:cBhvr>
                                      <p:to>
                                        <p:strVal val="visible"/>
                                      </p:to>
                                    </p:set>
                                    <p:animEffect transition="in" filter="fade">
                                      <p:cBhvr>
                                        <p:cTn id="16" dur="1000"/>
                                        <p:tgtEl>
                                          <p:spTgt spid="10244">
                                            <p:txEl>
                                              <p:pRg st="3" end="3"/>
                                            </p:txEl>
                                          </p:spTgt>
                                        </p:tgtEl>
                                      </p:cBhvr>
                                    </p:animEffect>
                                  </p:childTnLst>
                                  <p:subTnLst>
                                    <p:audio>
                                      <p:cMediaNode>
                                        <p:cTn display="0" masterRel="sameClick">
                                          <p:stCondLst>
                                            <p:cond evt="begin" delay="0">
                                              <p:tn val="14"/>
                                            </p:cond>
                                          </p:stCondLst>
                                          <p:endCondLst>
                                            <p:cond evt="onStopAudio" delay="0">
                                              <p:tgtEl>
                                                <p:sldTgt/>
                                              </p:tgtEl>
                                            </p:cond>
                                          </p:endCondLst>
                                        </p:cTn>
                                        <p:tgtEl>
                                          <p:sndTgt r:embed="rId4" name="BEAM.wav"/>
                                        </p:tgtEl>
                                      </p:cMediaNode>
                                    </p:audio>
                                  </p:subTnLst>
                                </p:cTn>
                              </p:par>
                              <p:par>
                                <p:cTn id="17" presetID="10" presetClass="entr" presetSubtype="0" fill="hold" grpId="0" nodeType="withEffect">
                                  <p:stCondLst>
                                    <p:cond delay="3500"/>
                                  </p:stCondLst>
                                  <p:childTnLst>
                                    <p:set>
                                      <p:cBhvr>
                                        <p:cTn id="18" dur="1" fill="hold">
                                          <p:stCondLst>
                                            <p:cond delay="0"/>
                                          </p:stCondLst>
                                        </p:cTn>
                                        <p:tgtEl>
                                          <p:spTgt spid="10244">
                                            <p:txEl>
                                              <p:pRg st="4" end="4"/>
                                            </p:txEl>
                                          </p:spTgt>
                                        </p:tgtEl>
                                        <p:attrNameLst>
                                          <p:attrName>style.visibility</p:attrName>
                                        </p:attrNameLst>
                                      </p:cBhvr>
                                      <p:to>
                                        <p:strVal val="visible"/>
                                      </p:to>
                                    </p:set>
                                    <p:animEffect transition="in" filter="fade">
                                      <p:cBhvr>
                                        <p:cTn id="19" dur="1000"/>
                                        <p:tgtEl>
                                          <p:spTgt spid="10244">
                                            <p:txEl>
                                              <p:pRg st="4" end="4"/>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BEAM.wav"/>
                                        </p:tgtEl>
                                      </p:cMediaNode>
                                    </p:audio>
                                  </p:subTnLst>
                                </p:cTn>
                              </p:par>
                              <p:par>
                                <p:cTn id="20" presetID="10" presetClass="entr" presetSubtype="0" fill="hold" grpId="0" nodeType="withEffect">
                                  <p:stCondLst>
                                    <p:cond delay="4500"/>
                                  </p:stCondLst>
                                  <p:childTnLst>
                                    <p:set>
                                      <p:cBhvr>
                                        <p:cTn id="21" dur="1" fill="hold">
                                          <p:stCondLst>
                                            <p:cond delay="0"/>
                                          </p:stCondLst>
                                        </p:cTn>
                                        <p:tgtEl>
                                          <p:spTgt spid="10244">
                                            <p:txEl>
                                              <p:pRg st="5" end="5"/>
                                            </p:txEl>
                                          </p:spTgt>
                                        </p:tgtEl>
                                        <p:attrNameLst>
                                          <p:attrName>style.visibility</p:attrName>
                                        </p:attrNameLst>
                                      </p:cBhvr>
                                      <p:to>
                                        <p:strVal val="visible"/>
                                      </p:to>
                                    </p:set>
                                    <p:animEffect transition="in" filter="fade">
                                      <p:cBhvr>
                                        <p:cTn id="22" dur="1000"/>
                                        <p:tgtEl>
                                          <p:spTgt spid="10244">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BEAM.wav"/>
                                        </p:tgtEl>
                                      </p:cMediaNode>
                                    </p:audio>
                                  </p:subTnLst>
                                </p:cTn>
                              </p:par>
                              <p:par>
                                <p:cTn id="23" presetID="10" presetClass="entr" presetSubtype="0" fill="hold" grpId="0" nodeType="withEffect">
                                  <p:stCondLst>
                                    <p:cond delay="5400"/>
                                  </p:stCondLst>
                                  <p:childTnLst>
                                    <p:set>
                                      <p:cBhvr>
                                        <p:cTn id="24" dur="1" fill="hold">
                                          <p:stCondLst>
                                            <p:cond delay="0"/>
                                          </p:stCondLst>
                                        </p:cTn>
                                        <p:tgtEl>
                                          <p:spTgt spid="10244">
                                            <p:txEl>
                                              <p:pRg st="6" end="6"/>
                                            </p:txEl>
                                          </p:spTgt>
                                        </p:tgtEl>
                                        <p:attrNameLst>
                                          <p:attrName>style.visibility</p:attrName>
                                        </p:attrNameLst>
                                      </p:cBhvr>
                                      <p:to>
                                        <p:strVal val="visible"/>
                                      </p:to>
                                    </p:set>
                                    <p:animEffect transition="in" filter="fade">
                                      <p:cBhvr>
                                        <p:cTn id="25" dur="1000"/>
                                        <p:tgtEl>
                                          <p:spTgt spid="10244">
                                            <p:txEl>
                                              <p:pRg st="6" end="6"/>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4" name="BEA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0244" grpId="0" build="p" rev="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928802"/>
            <a:ext cx="9144000" cy="4929198"/>
          </a:xfrm>
        </p:spPr>
        <p:txBody>
          <a:bodyPr>
            <a:normAutofit lnSpcReduction="10000"/>
          </a:bodyPr>
          <a:lstStyle/>
          <a:p>
            <a:pPr marL="0" indent="0" algn="r" rtl="1">
              <a:lnSpc>
                <a:spcPct val="90000"/>
              </a:lnSpc>
              <a:buFontTx/>
              <a:buNone/>
            </a:pPr>
            <a:r>
              <a:rPr lang="x-none" sz="2400" dirty="0" smtClean="0"/>
              <a:t>دراسة المنافسين</a:t>
            </a:r>
            <a:r>
              <a:rPr lang="en-US" sz="2400" dirty="0" smtClean="0"/>
              <a:t>:</a:t>
            </a:r>
            <a:endParaRPr lang="x-none" sz="2400" dirty="0"/>
          </a:p>
          <a:p>
            <a:pPr marL="0" indent="0" algn="r" rtl="1">
              <a:lnSpc>
                <a:spcPct val="90000"/>
              </a:lnSpc>
              <a:buFontTx/>
              <a:buNone/>
            </a:pPr>
            <a:r>
              <a:rPr lang="ar-JO" sz="2400" dirty="0"/>
              <a:t>1</a:t>
            </a:r>
            <a:r>
              <a:rPr lang="x-none" sz="2400" dirty="0"/>
              <a:t>)أسماء المنافسون قد يكون هناك منافسين مباشرين  ينتجون </a:t>
            </a:r>
            <a:r>
              <a:rPr lang="x-none" sz="2400" dirty="0" err="1"/>
              <a:t>او</a:t>
            </a:r>
            <a:r>
              <a:rPr lang="x-none" sz="2400" dirty="0"/>
              <a:t> لهم نفس المنتج</a:t>
            </a:r>
          </a:p>
          <a:p>
            <a:pPr marL="0" indent="0" algn="r" rtl="1">
              <a:lnSpc>
                <a:spcPct val="90000"/>
              </a:lnSpc>
              <a:buFontTx/>
              <a:buNone/>
            </a:pPr>
            <a:r>
              <a:rPr lang="x-none" sz="2400" dirty="0"/>
              <a:t>ب) مواقع المنافسون قربهم </a:t>
            </a:r>
            <a:r>
              <a:rPr lang="x-none" sz="2400" dirty="0" err="1"/>
              <a:t>او</a:t>
            </a:r>
            <a:r>
              <a:rPr lang="x-none" sz="2400" dirty="0"/>
              <a:t> بعدهم من</a:t>
            </a:r>
            <a:r>
              <a:rPr lang="ar-JO" sz="2400" dirty="0"/>
              <a:t> </a:t>
            </a:r>
            <a:r>
              <a:rPr lang="x-none" sz="2400" dirty="0" smtClean="0"/>
              <a:t>المنطقة </a:t>
            </a:r>
            <a:r>
              <a:rPr lang="x-none" sz="2400" dirty="0"/>
              <a:t>التـي تستهدفها لمنتجك ..</a:t>
            </a:r>
          </a:p>
          <a:p>
            <a:pPr marL="0" indent="0" algn="r" rtl="1">
              <a:lnSpc>
                <a:spcPct val="90000"/>
              </a:lnSpc>
              <a:buFontTx/>
              <a:buNone/>
            </a:pPr>
            <a:r>
              <a:rPr lang="x-none" sz="2400" dirty="0"/>
              <a:t>ج</a:t>
            </a:r>
            <a:r>
              <a:rPr lang="x-none" sz="2400" dirty="0" smtClean="0"/>
              <a:t>)</a:t>
            </a:r>
            <a:r>
              <a:rPr lang="en-US" sz="2400" dirty="0" smtClean="0"/>
              <a:t> </a:t>
            </a:r>
            <a:r>
              <a:rPr lang="x-none" sz="2400" dirty="0"/>
              <a:t>الإنتاج الحالي والمحتمل للمنافسين</a:t>
            </a:r>
            <a:r>
              <a:rPr lang="en-US" sz="2400" dirty="0"/>
              <a:t> .</a:t>
            </a:r>
            <a:r>
              <a:rPr lang="x-none" sz="2400" dirty="0"/>
              <a:t>  كم ينتجون سلعهم باليوم </a:t>
            </a:r>
            <a:r>
              <a:rPr lang="x-none" sz="2400" dirty="0" err="1"/>
              <a:t>اذا</a:t>
            </a:r>
            <a:r>
              <a:rPr lang="x-none" sz="2400" dirty="0"/>
              <a:t> كان مصنع</a:t>
            </a:r>
            <a:r>
              <a:rPr lang="en-US" sz="2400" dirty="0"/>
              <a:t> .. </a:t>
            </a:r>
            <a:r>
              <a:rPr lang="x-none" sz="2400" dirty="0" err="1"/>
              <a:t>او</a:t>
            </a:r>
            <a:r>
              <a:rPr lang="x-none" sz="2400" dirty="0"/>
              <a:t> كم زبون يزورهم </a:t>
            </a:r>
            <a:r>
              <a:rPr lang="x-none" sz="2400" dirty="0" err="1"/>
              <a:t>اذا</a:t>
            </a:r>
            <a:r>
              <a:rPr lang="x-none" sz="2400" dirty="0"/>
              <a:t> كان </a:t>
            </a:r>
            <a:r>
              <a:rPr lang="x-none" sz="2400" dirty="0" err="1"/>
              <a:t>بقالة</a:t>
            </a:r>
            <a:r>
              <a:rPr lang="x-none" sz="2400" dirty="0"/>
              <a:t>  </a:t>
            </a:r>
            <a:r>
              <a:rPr lang="x-none" sz="2400" dirty="0" smtClean="0"/>
              <a:t>أو </a:t>
            </a:r>
            <a:r>
              <a:rPr lang="x-none" sz="2400" dirty="0"/>
              <a:t>كم </a:t>
            </a:r>
            <a:r>
              <a:rPr lang="x-none" sz="2400" dirty="0" smtClean="0"/>
              <a:t>إعلان </a:t>
            </a:r>
            <a:r>
              <a:rPr lang="x-none" sz="2400" dirty="0"/>
              <a:t>في موقعهم ماذا كان موقع الكترونـي .</a:t>
            </a:r>
          </a:p>
          <a:p>
            <a:pPr marL="0" indent="0" algn="r" rtl="1">
              <a:lnSpc>
                <a:spcPct val="90000"/>
              </a:lnSpc>
              <a:buFontTx/>
              <a:buNone/>
            </a:pPr>
            <a:r>
              <a:rPr lang="x-none" sz="2400" dirty="0"/>
              <a:t>د)أسعار البيع لدى المنافسين المحليين</a:t>
            </a:r>
            <a:r>
              <a:rPr lang="en-US" sz="2400" dirty="0"/>
              <a:t>. </a:t>
            </a:r>
            <a:endParaRPr lang="x-none" sz="2400" dirty="0"/>
          </a:p>
          <a:p>
            <a:pPr marL="0" indent="0" algn="r" rtl="1">
              <a:lnSpc>
                <a:spcPct val="90000"/>
              </a:lnSpc>
              <a:buFontTx/>
              <a:buNone/>
            </a:pPr>
            <a:r>
              <a:rPr lang="x-none" sz="2400" dirty="0"/>
              <a:t>هـ) أي معلومات إضافية عن المنافسين من شأنها إحداث تغيير المنافسة في السنوات الخمس الأولى من تشغيل المشروع</a:t>
            </a:r>
            <a:r>
              <a:rPr lang="en-US" sz="2400" dirty="0"/>
              <a:t> </a:t>
            </a:r>
            <a:r>
              <a:rPr lang="en-US" sz="2400" dirty="0" smtClean="0"/>
              <a:t>.</a:t>
            </a:r>
            <a:r>
              <a:rPr lang="x-none" sz="2400" dirty="0"/>
              <a:t>مثل</a:t>
            </a:r>
            <a:r>
              <a:rPr lang="x-none" sz="2400" dirty="0" smtClean="0"/>
              <a:t>:</a:t>
            </a:r>
            <a:endParaRPr lang="en-US" sz="2400" dirty="0" smtClean="0"/>
          </a:p>
          <a:p>
            <a:pPr marL="0" indent="0" algn="r" rtl="1">
              <a:lnSpc>
                <a:spcPct val="90000"/>
              </a:lnSpc>
              <a:buFontTx/>
              <a:buNone/>
            </a:pPr>
            <a:r>
              <a:rPr lang="x-none" sz="2400" dirty="0" smtClean="0"/>
              <a:t> 1</a:t>
            </a:r>
            <a:r>
              <a:rPr lang="en-US" sz="2400" dirty="0" smtClean="0"/>
              <a:t> </a:t>
            </a:r>
            <a:r>
              <a:rPr lang="x-none" sz="2400" dirty="0" smtClean="0"/>
              <a:t>) </a:t>
            </a:r>
            <a:r>
              <a:rPr lang="x-none" sz="2400" dirty="0"/>
              <a:t>خطط التوسع لديهم </a:t>
            </a:r>
            <a:endParaRPr lang="ar-MA" sz="2400" dirty="0" smtClean="0"/>
          </a:p>
          <a:p>
            <a:pPr marL="0" indent="0" algn="r" rtl="1">
              <a:lnSpc>
                <a:spcPct val="90000"/>
              </a:lnSpc>
              <a:buFontTx/>
              <a:buNone/>
            </a:pPr>
            <a:r>
              <a:rPr lang="x-none" sz="2400" dirty="0" smtClean="0"/>
              <a:t>2) </a:t>
            </a:r>
            <a:r>
              <a:rPr lang="x-none" sz="2400" dirty="0"/>
              <a:t>مشاريع التحديث لأعمالهم القائمة، </a:t>
            </a:r>
            <a:endParaRPr lang="en-US" sz="2400" dirty="0" smtClean="0"/>
          </a:p>
          <a:p>
            <a:pPr marL="0" indent="0" algn="r" rtl="1">
              <a:lnSpc>
                <a:spcPct val="90000"/>
              </a:lnSpc>
              <a:buFontTx/>
              <a:buNone/>
            </a:pPr>
            <a:r>
              <a:rPr lang="x-none" sz="2400" dirty="0" smtClean="0"/>
              <a:t>3</a:t>
            </a:r>
            <a:r>
              <a:rPr lang="x-none" sz="2400" dirty="0"/>
              <a:t>) مشاريع جديدة تحت الإنشاء او  المنتجات أو الخدمات المماثلة </a:t>
            </a:r>
            <a:r>
              <a:rPr lang="x-none" sz="2400" dirty="0" smtClean="0"/>
              <a:t>المستوردة</a:t>
            </a:r>
            <a:endParaRPr lang="en-US" sz="2400" dirty="0" smtClean="0"/>
          </a:p>
          <a:p>
            <a:pPr marL="0" indent="0" rtl="1">
              <a:lnSpc>
                <a:spcPct val="90000"/>
              </a:lnSpc>
              <a:buNone/>
            </a:pPr>
            <a:r>
              <a:rPr lang="en-US" sz="2000" b="1" dirty="0" smtClean="0">
                <a:solidFill>
                  <a:srgbClr val="FF0000"/>
                </a:solidFill>
              </a:rPr>
              <a:t>  Check </a:t>
            </a:r>
            <a:r>
              <a:rPr lang="en-US" sz="2000" b="1" dirty="0">
                <a:solidFill>
                  <a:srgbClr val="FF0000"/>
                </a:solidFill>
              </a:rPr>
              <a:t>Exercise </a:t>
            </a:r>
            <a:r>
              <a:rPr lang="en-US" sz="2000" b="1" dirty="0" smtClean="0">
                <a:solidFill>
                  <a:srgbClr val="FF0000"/>
                </a:solidFill>
              </a:rPr>
              <a:t>9</a:t>
            </a:r>
            <a:endParaRPr lang="en-US" sz="2000" b="1" dirty="0">
              <a:solidFill>
                <a:srgbClr val="FF0000"/>
              </a:solidFill>
            </a:endParaRPr>
          </a:p>
          <a:p>
            <a:pPr marL="0" indent="0" algn="r" rtl="1">
              <a:lnSpc>
                <a:spcPct val="90000"/>
              </a:lnSpc>
              <a:buFontTx/>
              <a:buNone/>
            </a:pPr>
            <a:r>
              <a:rPr lang="x-none" sz="2400" dirty="0" smtClean="0"/>
              <a:t> </a:t>
            </a:r>
            <a:endParaRPr lang="x-none" sz="2400" dirty="0"/>
          </a:p>
        </p:txBody>
      </p:sp>
      <p:sp>
        <p:nvSpPr>
          <p:cNvPr id="3" name="Rectangle 2"/>
          <p:cNvSpPr/>
          <p:nvPr/>
        </p:nvSpPr>
        <p:spPr>
          <a:xfrm>
            <a:off x="3643306" y="857232"/>
            <a:ext cx="1857388" cy="646331"/>
          </a:xfrm>
          <a:prstGeom prst="rect">
            <a:avLst/>
          </a:prstGeom>
        </p:spPr>
        <p:txBody>
          <a:bodyPr wrap="square">
            <a:spAutoFit/>
          </a:bodyPr>
          <a:lstStyle/>
          <a:p>
            <a:pPr algn="ctr"/>
            <a:r>
              <a:rPr lang="x-none" sz="3600" b="1" dirty="0" smtClean="0"/>
              <a:t>المنافسون</a:t>
            </a:r>
            <a:endParaRPr lang="fr-FR" sz="3600" dirty="0"/>
          </a:p>
        </p:txBody>
      </p:sp>
    </p:spTree>
    <p:extLst>
      <p:ext uri="{BB962C8B-B14F-4D97-AF65-F5344CB8AC3E}">
        <p14:creationId xmlns:p14="http://schemas.microsoft.com/office/powerpoint/2010/main" val="11682035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smtClean="0"/>
              <a:t>اليوم الثالث</a:t>
            </a:r>
            <a:endParaRPr lang="en-US" dirty="0"/>
          </a:p>
        </p:txBody>
      </p:sp>
      <p:sp>
        <p:nvSpPr>
          <p:cNvPr id="3" name="Content Placeholder 2"/>
          <p:cNvSpPr>
            <a:spLocks noGrp="1"/>
          </p:cNvSpPr>
          <p:nvPr>
            <p:ph idx="1"/>
          </p:nvPr>
        </p:nvSpPr>
        <p:spPr/>
        <p:txBody>
          <a:bodyPr>
            <a:normAutofit/>
          </a:bodyPr>
          <a:lstStyle/>
          <a:p>
            <a:pPr marL="0" indent="0" algn="ctr">
              <a:buNone/>
            </a:pPr>
            <a:endParaRPr lang="ar-AE" sz="4800" b="1" dirty="0" smtClean="0">
              <a:solidFill>
                <a:srgbClr val="FFC000"/>
              </a:solidFill>
            </a:endParaRPr>
          </a:p>
          <a:p>
            <a:pPr marL="0" indent="0" algn="ctr">
              <a:buNone/>
            </a:pPr>
            <a:r>
              <a:rPr lang="ar-AE" sz="4800" b="1" dirty="0" smtClean="0">
                <a:solidFill>
                  <a:srgbClr val="FFC000"/>
                </a:solidFill>
              </a:rPr>
              <a:t>استراتيجية التسويق</a:t>
            </a:r>
            <a:endParaRPr lang="en-US" sz="4800" dirty="0"/>
          </a:p>
        </p:txBody>
      </p:sp>
    </p:spTree>
    <p:extLst>
      <p:ext uri="{BB962C8B-B14F-4D97-AF65-F5344CB8AC3E}">
        <p14:creationId xmlns:p14="http://schemas.microsoft.com/office/powerpoint/2010/main" val="6617208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t>الأهداف </a:t>
            </a:r>
            <a:endParaRPr lang="fr-FR" b="1" dirty="0"/>
          </a:p>
        </p:txBody>
      </p:sp>
      <p:sp>
        <p:nvSpPr>
          <p:cNvPr id="3" name="Espace réservé du contenu 2"/>
          <p:cNvSpPr>
            <a:spLocks noGrp="1"/>
          </p:cNvSpPr>
          <p:nvPr>
            <p:ph idx="1"/>
          </p:nvPr>
        </p:nvSpPr>
        <p:spPr/>
        <p:txBody>
          <a:bodyPr/>
          <a:lstStyle/>
          <a:p>
            <a:pPr lvl="0" algn="r" rtl="1"/>
            <a:r>
              <a:rPr lang="x-none" dirty="0" smtClean="0"/>
              <a:t>إعداد خطة الانتاج</a:t>
            </a:r>
            <a:endParaRPr lang="fr-FR" dirty="0" smtClean="0"/>
          </a:p>
          <a:p>
            <a:pPr lvl="0" algn="r" rtl="1"/>
            <a:r>
              <a:rPr lang="x-none" dirty="0" smtClean="0"/>
              <a:t>تحديد ثمن السلعة أو الخدمة </a:t>
            </a:r>
            <a:endParaRPr lang="fr-FR" dirty="0" smtClean="0"/>
          </a:p>
          <a:p>
            <a:pPr lvl="0" algn="r" rtl="1"/>
            <a:r>
              <a:rPr lang="x-none" dirty="0" smtClean="0"/>
              <a:t>إعداد خريطة التوزيع</a:t>
            </a:r>
            <a:endParaRPr lang="fr-FR" dirty="0" smtClean="0"/>
          </a:p>
          <a:p>
            <a:pPr lvl="0" algn="r" rtl="1"/>
            <a:r>
              <a:rPr lang="x-none" dirty="0" smtClean="0"/>
              <a:t>إعداد مخطط </a:t>
            </a:r>
            <a:r>
              <a:rPr lang="ar-DZ" dirty="0" smtClean="0"/>
              <a:t>الترويج </a:t>
            </a:r>
            <a:r>
              <a:rPr lang="x-none" dirty="0" smtClean="0"/>
              <a:t>التجاري</a:t>
            </a:r>
            <a:endParaRPr lang="fr-FR" dirty="0"/>
          </a:p>
        </p:txBody>
      </p:sp>
    </p:spTree>
    <p:extLst>
      <p:ext uri="{BB962C8B-B14F-4D97-AF65-F5344CB8AC3E}">
        <p14:creationId xmlns:p14="http://schemas.microsoft.com/office/powerpoint/2010/main" val="41427013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t>أهمية التسويق</a:t>
            </a:r>
            <a:endParaRPr lang="fr-FR" b="1" dirty="0"/>
          </a:p>
        </p:txBody>
      </p:sp>
      <p:sp>
        <p:nvSpPr>
          <p:cNvPr id="3" name="Espace réservé du contenu 2"/>
          <p:cNvSpPr>
            <a:spLocks noGrp="1"/>
          </p:cNvSpPr>
          <p:nvPr>
            <p:ph idx="1"/>
          </p:nvPr>
        </p:nvSpPr>
        <p:spPr/>
        <p:txBody>
          <a:bodyPr/>
          <a:lstStyle/>
          <a:p>
            <a:pPr algn="r">
              <a:buNone/>
            </a:pPr>
            <a:r>
              <a:rPr lang="ar-AE" dirty="0" smtClean="0"/>
              <a:t>هده الأسباب تتمحور حول أربع عناصر أو ما يسمى بع</a:t>
            </a:r>
            <a:r>
              <a:rPr lang="ar-DZ" dirty="0" smtClean="0"/>
              <a:t>ناصر </a:t>
            </a:r>
            <a:r>
              <a:rPr lang="ar-DZ" dirty="0"/>
              <a:t>المزيج التسويقي</a:t>
            </a:r>
            <a:r>
              <a:rPr lang="ar-AE" dirty="0" err="1" smtClean="0"/>
              <a:t>:</a:t>
            </a:r>
            <a:endParaRPr lang="ar-AE" dirty="0" smtClean="0"/>
          </a:p>
          <a:p>
            <a:pPr>
              <a:buNone/>
            </a:pPr>
            <a:endParaRPr lang="ar-AE" dirty="0"/>
          </a:p>
          <a:p>
            <a:pPr algn="r">
              <a:buNone/>
            </a:pPr>
            <a:r>
              <a:rPr lang="ar-DZ" sz="3600" b="1" dirty="0"/>
              <a:t>المنتج </a:t>
            </a:r>
            <a:endParaRPr lang="ar-AE" sz="3600" b="1" dirty="0" smtClean="0"/>
          </a:p>
          <a:p>
            <a:pPr algn="r">
              <a:buNone/>
            </a:pPr>
            <a:r>
              <a:rPr lang="ar-DZ" sz="3600" b="1" dirty="0"/>
              <a:t>السعر </a:t>
            </a:r>
            <a:endParaRPr lang="ar-AE" sz="3600" b="1" dirty="0" smtClean="0"/>
          </a:p>
          <a:p>
            <a:pPr algn="r">
              <a:buNone/>
            </a:pPr>
            <a:r>
              <a:rPr lang="ar-DZ" sz="3600" b="1" dirty="0"/>
              <a:t>التوزيع </a:t>
            </a:r>
            <a:endParaRPr lang="ar-AE" sz="3600" b="1" dirty="0" smtClean="0"/>
          </a:p>
          <a:p>
            <a:pPr algn="r">
              <a:buNone/>
            </a:pPr>
            <a:r>
              <a:rPr lang="ar-DZ" sz="3600" b="1" dirty="0"/>
              <a:t>الترويج </a:t>
            </a:r>
            <a:endParaRPr lang="ar-AE" sz="3600" dirty="0" smtClean="0"/>
          </a:p>
          <a:p>
            <a:pPr>
              <a:buNone/>
            </a:pPr>
            <a:endParaRPr lang="fr-FR" dirty="0"/>
          </a:p>
        </p:txBody>
      </p:sp>
      <p:pic>
        <p:nvPicPr>
          <p:cNvPr id="2050" name="Picture 2" descr="C:\Users\acer\Desktop\Near East Foundation\Programme\Formation des entrepreneurs\Stratégie marketing\Les 4P.jpg"/>
          <p:cNvPicPr>
            <a:picLocks noChangeAspect="1" noChangeArrowheads="1"/>
          </p:cNvPicPr>
          <p:nvPr/>
        </p:nvPicPr>
        <p:blipFill>
          <a:blip r:embed="rId3" cstate="print"/>
          <a:srcRect/>
          <a:stretch>
            <a:fillRect/>
          </a:stretch>
        </p:blipFill>
        <p:spPr bwMode="auto">
          <a:xfrm>
            <a:off x="1187624" y="2780928"/>
            <a:ext cx="3816424" cy="3816424"/>
          </a:xfrm>
          <a:prstGeom prst="rect">
            <a:avLst/>
          </a:prstGeom>
          <a:noFill/>
        </p:spPr>
      </p:pic>
    </p:spTree>
    <p:extLst>
      <p:ext uri="{BB962C8B-B14F-4D97-AF65-F5344CB8AC3E}">
        <p14:creationId xmlns:p14="http://schemas.microsoft.com/office/powerpoint/2010/main" val="27163859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t>بكل بساطة:</a:t>
            </a:r>
            <a:endParaRPr lang="fr-FR" b="1" dirty="0"/>
          </a:p>
        </p:txBody>
      </p:sp>
      <p:sp>
        <p:nvSpPr>
          <p:cNvPr id="4" name="Zone de texte 8"/>
          <p:cNvSpPr txBox="1">
            <a:spLocks noChangeArrowheads="1"/>
          </p:cNvSpPr>
          <p:nvPr/>
        </p:nvSpPr>
        <p:spPr bwMode="auto">
          <a:xfrm>
            <a:off x="3433763" y="3429000"/>
            <a:ext cx="2362200" cy="648072"/>
          </a:xfrm>
          <a:prstGeom prst="rect">
            <a:avLst/>
          </a:prstGeom>
          <a:solidFill>
            <a:srgbClr val="FFFFFF"/>
          </a:solidFill>
          <a:ln w="9525">
            <a:solidFill>
              <a:srgbClr val="004065"/>
            </a:solidFill>
            <a:miter lim="800000"/>
            <a:headEnd/>
            <a:tailEnd/>
          </a:ln>
        </p:spPr>
        <p:txBody>
          <a:bodyPr/>
          <a:lstStyle/>
          <a:p>
            <a:pPr algn="ctr"/>
            <a:r>
              <a:rPr lang="ar-AE" sz="3600" b="1" dirty="0" smtClean="0">
                <a:solidFill>
                  <a:schemeClr val="tx2"/>
                </a:solidFill>
              </a:rPr>
              <a:t>التسويق</a:t>
            </a:r>
            <a:endParaRPr lang="fr-FR" sz="3600" dirty="0">
              <a:solidFill>
                <a:schemeClr val="tx2"/>
              </a:solidFill>
              <a:latin typeface="Calibri" pitchFamily="34" charset="0"/>
            </a:endParaRPr>
          </a:p>
        </p:txBody>
      </p:sp>
      <p:sp>
        <p:nvSpPr>
          <p:cNvPr id="5" name="Zone de texte 5"/>
          <p:cNvSpPr txBox="1">
            <a:spLocks noChangeArrowheads="1"/>
          </p:cNvSpPr>
          <p:nvPr/>
        </p:nvSpPr>
        <p:spPr bwMode="auto">
          <a:xfrm>
            <a:off x="3131840" y="1916113"/>
            <a:ext cx="2735560" cy="561975"/>
          </a:xfrm>
          <a:prstGeom prst="rect">
            <a:avLst/>
          </a:prstGeom>
          <a:solidFill>
            <a:srgbClr val="FFFFFF"/>
          </a:solidFill>
          <a:ln w="9525">
            <a:solidFill>
              <a:srgbClr val="004065"/>
            </a:solidFill>
            <a:miter lim="800000"/>
            <a:headEnd/>
            <a:tailEnd/>
          </a:ln>
        </p:spPr>
        <p:txBody>
          <a:bodyPr/>
          <a:lstStyle/>
          <a:p>
            <a:r>
              <a:rPr lang="ar-AE" sz="3200" b="1" dirty="0">
                <a:solidFill>
                  <a:srgbClr val="000000"/>
                </a:solidFill>
                <a:latin typeface="Trebuchet MS" pitchFamily="34" charset="0"/>
                <a:cs typeface="Times New Roman" pitchFamily="18" charset="0"/>
              </a:rPr>
              <a:t> </a:t>
            </a:r>
            <a:r>
              <a:rPr lang="ar-AE" sz="3200" b="1" dirty="0" err="1" smtClean="0">
                <a:solidFill>
                  <a:srgbClr val="000000"/>
                </a:solidFill>
                <a:latin typeface="Trebuchet MS" pitchFamily="34" charset="0"/>
                <a:cs typeface="Times New Roman" pitchFamily="18" charset="0"/>
              </a:rPr>
              <a:t>بشحال</a:t>
            </a:r>
            <a:r>
              <a:rPr lang="ar-AE" sz="3200" b="1" dirty="0" smtClean="0">
                <a:solidFill>
                  <a:srgbClr val="000000"/>
                </a:solidFill>
                <a:latin typeface="Trebuchet MS" pitchFamily="34" charset="0"/>
                <a:cs typeface="Times New Roman" pitchFamily="18" charset="0"/>
              </a:rPr>
              <a:t> باغي نبيع</a:t>
            </a:r>
            <a:r>
              <a:rPr lang="ar-AE" sz="3200" dirty="0" smtClean="0">
                <a:solidFill>
                  <a:srgbClr val="000000"/>
                </a:solidFill>
                <a:latin typeface="Trebuchet MS" pitchFamily="34" charset="0"/>
                <a:cs typeface="Times New Roman" pitchFamily="18" charset="0"/>
              </a:rPr>
              <a:t> </a:t>
            </a:r>
            <a:endParaRPr lang="fr-FR" sz="3200" dirty="0" smtClean="0">
              <a:solidFill>
                <a:srgbClr val="000000"/>
              </a:solidFill>
              <a:latin typeface="Calibri" pitchFamily="34" charset="0"/>
            </a:endParaRPr>
          </a:p>
          <a:p>
            <a:endParaRPr lang="fr-FR" sz="3200" dirty="0">
              <a:solidFill>
                <a:srgbClr val="000000"/>
              </a:solidFill>
              <a:latin typeface="Trebuchet MS" pitchFamily="34" charset="0"/>
              <a:cs typeface="Times New Roman" pitchFamily="18" charset="0"/>
            </a:endParaRPr>
          </a:p>
        </p:txBody>
      </p:sp>
      <p:sp>
        <p:nvSpPr>
          <p:cNvPr id="6" name="Zone de texte 6"/>
          <p:cNvSpPr txBox="1">
            <a:spLocks noChangeArrowheads="1"/>
          </p:cNvSpPr>
          <p:nvPr/>
        </p:nvSpPr>
        <p:spPr bwMode="auto">
          <a:xfrm>
            <a:off x="2843808" y="4509120"/>
            <a:ext cx="3528392" cy="1028700"/>
          </a:xfrm>
          <a:prstGeom prst="rect">
            <a:avLst/>
          </a:prstGeom>
          <a:solidFill>
            <a:srgbClr val="FFFFFF"/>
          </a:solidFill>
          <a:ln w="9525">
            <a:solidFill>
              <a:srgbClr val="004065"/>
            </a:solidFill>
            <a:miter lim="800000"/>
            <a:headEnd/>
            <a:tailEnd/>
          </a:ln>
        </p:spPr>
        <p:txBody>
          <a:bodyPr/>
          <a:lstStyle/>
          <a:p>
            <a:endParaRPr lang="fr-FR" sz="1100" b="1" dirty="0">
              <a:solidFill>
                <a:srgbClr val="000000"/>
              </a:solidFill>
              <a:latin typeface="Trebuchet MS" pitchFamily="34" charset="0"/>
              <a:cs typeface="Times New Roman" pitchFamily="18" charset="0"/>
            </a:endParaRPr>
          </a:p>
          <a:p>
            <a:pPr algn="ctr" eaLnBrk="0" hangingPunct="0"/>
            <a:r>
              <a:rPr lang="ar-AE" sz="3200" b="1" dirty="0" err="1" smtClean="0">
                <a:solidFill>
                  <a:srgbClr val="000000"/>
                </a:solidFill>
                <a:latin typeface="Trebuchet MS" pitchFamily="34" charset="0"/>
                <a:cs typeface="Times New Roman" pitchFamily="18" charset="0"/>
              </a:rPr>
              <a:t>كيفاش</a:t>
            </a:r>
            <a:r>
              <a:rPr lang="ar-AE" sz="3200" b="1" dirty="0" smtClean="0">
                <a:solidFill>
                  <a:srgbClr val="000000"/>
                </a:solidFill>
                <a:latin typeface="Trebuchet MS" pitchFamily="34" charset="0"/>
                <a:cs typeface="Times New Roman" pitchFamily="18" charset="0"/>
              </a:rPr>
              <a:t> نعلمهم </a:t>
            </a:r>
            <a:r>
              <a:rPr lang="ar-AE" sz="3200" b="1" dirty="0" err="1" smtClean="0">
                <a:solidFill>
                  <a:srgbClr val="000000"/>
                </a:solidFill>
                <a:latin typeface="Trebuchet MS" pitchFamily="34" charset="0"/>
                <a:cs typeface="Times New Roman" pitchFamily="18" charset="0"/>
              </a:rPr>
              <a:t>آش</a:t>
            </a:r>
            <a:r>
              <a:rPr lang="ar-AE" sz="3200" b="1" dirty="0" smtClean="0">
                <a:solidFill>
                  <a:srgbClr val="000000"/>
                </a:solidFill>
                <a:latin typeface="Trebuchet MS" pitchFamily="34" charset="0"/>
                <a:cs typeface="Times New Roman" pitchFamily="18" charset="0"/>
              </a:rPr>
              <a:t> </a:t>
            </a:r>
            <a:r>
              <a:rPr lang="ar-AE" sz="3200" b="1" dirty="0" err="1">
                <a:solidFill>
                  <a:srgbClr val="000000"/>
                </a:solidFill>
                <a:latin typeface="Trebuchet MS" pitchFamily="34" charset="0"/>
                <a:cs typeface="Times New Roman" pitchFamily="18" charset="0"/>
              </a:rPr>
              <a:t>كنبيع</a:t>
            </a:r>
            <a:r>
              <a:rPr lang="ar-AE" sz="3200" dirty="0" smtClean="0">
                <a:solidFill>
                  <a:srgbClr val="000000"/>
                </a:solidFill>
                <a:latin typeface="Trebuchet MS" pitchFamily="34" charset="0"/>
                <a:cs typeface="Times New Roman" pitchFamily="18" charset="0"/>
              </a:rPr>
              <a:t> </a:t>
            </a:r>
            <a:endParaRPr lang="fr-FR" sz="3200" dirty="0">
              <a:solidFill>
                <a:srgbClr val="000000"/>
              </a:solidFill>
              <a:latin typeface="Trebuchet MS" pitchFamily="34" charset="0"/>
              <a:cs typeface="Times New Roman" pitchFamily="18" charset="0"/>
            </a:endParaRPr>
          </a:p>
        </p:txBody>
      </p:sp>
      <p:sp>
        <p:nvSpPr>
          <p:cNvPr id="7" name="Zone de texte 4"/>
          <p:cNvSpPr txBox="1">
            <a:spLocks noChangeArrowheads="1"/>
          </p:cNvSpPr>
          <p:nvPr/>
        </p:nvSpPr>
        <p:spPr bwMode="auto">
          <a:xfrm>
            <a:off x="1476375" y="2420938"/>
            <a:ext cx="1028700" cy="2147887"/>
          </a:xfrm>
          <a:prstGeom prst="rect">
            <a:avLst/>
          </a:prstGeom>
          <a:solidFill>
            <a:srgbClr val="FFFFFF"/>
          </a:solidFill>
          <a:ln w="9525">
            <a:solidFill>
              <a:srgbClr val="004065"/>
            </a:solidFill>
            <a:miter lim="800000"/>
            <a:headEnd/>
            <a:tailEnd/>
          </a:ln>
        </p:spPr>
        <p:txBody>
          <a:bodyPr/>
          <a:lstStyle/>
          <a:p>
            <a:pPr algn="ctr"/>
            <a:r>
              <a:rPr lang="ar-AE" sz="3200" b="1" dirty="0">
                <a:solidFill>
                  <a:srgbClr val="000000"/>
                </a:solidFill>
                <a:latin typeface="Trebuchet MS" pitchFamily="34" charset="0"/>
                <a:cs typeface="Times New Roman" pitchFamily="18" charset="0"/>
              </a:rPr>
              <a:t>فين غادي  نب</a:t>
            </a:r>
            <a:r>
              <a:rPr lang="ar-AE" sz="3200" b="1" dirty="0" smtClean="0">
                <a:solidFill>
                  <a:srgbClr val="000000"/>
                </a:solidFill>
                <a:latin typeface="Trebuchet MS" pitchFamily="34" charset="0"/>
                <a:cs typeface="Times New Roman" pitchFamily="18" charset="0"/>
              </a:rPr>
              <a:t>يع</a:t>
            </a:r>
            <a:r>
              <a:rPr lang="ar-AE" sz="3200" dirty="0" smtClean="0">
                <a:solidFill>
                  <a:srgbClr val="000000"/>
                </a:solidFill>
                <a:latin typeface="Trebuchet MS" pitchFamily="34" charset="0"/>
                <a:cs typeface="Times New Roman" pitchFamily="18" charset="0"/>
              </a:rPr>
              <a:t> </a:t>
            </a:r>
            <a:endParaRPr lang="fr-FR" sz="3200" dirty="0" smtClean="0">
              <a:solidFill>
                <a:srgbClr val="000000"/>
              </a:solidFill>
              <a:latin typeface="Calibri" pitchFamily="34" charset="0"/>
            </a:endParaRPr>
          </a:p>
          <a:p>
            <a:pPr algn="ctr"/>
            <a:endParaRPr lang="fr-FR" sz="3200" dirty="0">
              <a:solidFill>
                <a:srgbClr val="000000"/>
              </a:solidFill>
              <a:latin typeface="Trebuchet MS" pitchFamily="34" charset="0"/>
              <a:cs typeface="Times New Roman" pitchFamily="18" charset="0"/>
            </a:endParaRPr>
          </a:p>
        </p:txBody>
      </p:sp>
      <p:sp>
        <p:nvSpPr>
          <p:cNvPr id="8" name="Zone de texte 9"/>
          <p:cNvSpPr txBox="1">
            <a:spLocks noChangeArrowheads="1"/>
          </p:cNvSpPr>
          <p:nvPr/>
        </p:nvSpPr>
        <p:spPr bwMode="auto">
          <a:xfrm>
            <a:off x="6516688" y="2565400"/>
            <a:ext cx="1143000" cy="2095500"/>
          </a:xfrm>
          <a:prstGeom prst="rect">
            <a:avLst/>
          </a:prstGeom>
          <a:solidFill>
            <a:srgbClr val="FFFFFF"/>
          </a:solidFill>
          <a:ln w="9525">
            <a:solidFill>
              <a:srgbClr val="004065"/>
            </a:solidFill>
            <a:miter lim="800000"/>
            <a:headEnd/>
            <a:tailEnd/>
          </a:ln>
        </p:spPr>
        <p:txBody>
          <a:bodyPr/>
          <a:lstStyle/>
          <a:p>
            <a:pPr algn="ctr"/>
            <a:r>
              <a:rPr lang="ar-AE" sz="3200" b="1" dirty="0" err="1" smtClean="0">
                <a:solidFill>
                  <a:srgbClr val="000000"/>
                </a:solidFill>
                <a:latin typeface="Trebuchet MS" pitchFamily="34" charset="0"/>
                <a:cs typeface="Times New Roman" pitchFamily="18" charset="0"/>
              </a:rPr>
              <a:t>آش</a:t>
            </a:r>
            <a:r>
              <a:rPr lang="ar-AE" sz="3200" b="1" dirty="0" smtClean="0">
                <a:solidFill>
                  <a:srgbClr val="000000"/>
                </a:solidFill>
                <a:latin typeface="Trebuchet MS" pitchFamily="34" charset="0"/>
                <a:cs typeface="Times New Roman" pitchFamily="18" charset="0"/>
              </a:rPr>
              <a:t> باغي </a:t>
            </a:r>
            <a:r>
              <a:rPr lang="ar-AE" sz="3200" b="1" dirty="0">
                <a:solidFill>
                  <a:srgbClr val="000000"/>
                </a:solidFill>
                <a:latin typeface="Trebuchet MS" pitchFamily="34" charset="0"/>
                <a:cs typeface="Times New Roman" pitchFamily="18" charset="0"/>
              </a:rPr>
              <a:t>نبيع</a:t>
            </a:r>
            <a:r>
              <a:rPr lang="ar-AE" sz="3200" dirty="0" smtClean="0">
                <a:solidFill>
                  <a:srgbClr val="000000"/>
                </a:solidFill>
                <a:latin typeface="Trebuchet MS" pitchFamily="34" charset="0"/>
                <a:cs typeface="Times New Roman" pitchFamily="18" charset="0"/>
              </a:rPr>
              <a:t> </a:t>
            </a:r>
            <a:endParaRPr lang="fr-FR" sz="3200" dirty="0">
              <a:solidFill>
                <a:srgbClr val="000000"/>
              </a:solidFill>
              <a:latin typeface="Calibri" pitchFamily="34" charset="0"/>
            </a:endParaRPr>
          </a:p>
        </p:txBody>
      </p:sp>
      <p:sp>
        <p:nvSpPr>
          <p:cNvPr id="9" name="Flèche droite 7"/>
          <p:cNvSpPr>
            <a:spLocks noChangeArrowheads="1"/>
          </p:cNvSpPr>
          <p:nvPr/>
        </p:nvSpPr>
        <p:spPr bwMode="auto">
          <a:xfrm>
            <a:off x="5795963" y="3573463"/>
            <a:ext cx="715962" cy="142875"/>
          </a:xfrm>
          <a:prstGeom prst="rightArrow">
            <a:avLst>
              <a:gd name="adj1" fmla="val 50000"/>
              <a:gd name="adj2" fmla="val 126066"/>
            </a:avLst>
          </a:prstGeom>
          <a:solidFill>
            <a:srgbClr val="FFFFFF"/>
          </a:solidFill>
          <a:ln w="9525">
            <a:solidFill>
              <a:srgbClr val="004065"/>
            </a:solidFill>
            <a:miter lim="800000"/>
            <a:headEnd/>
            <a:tailEnd/>
          </a:ln>
        </p:spPr>
        <p:txBody>
          <a:bodyPr/>
          <a:lstStyle/>
          <a:p>
            <a:endParaRPr lang="en-US">
              <a:solidFill>
                <a:srgbClr val="000000"/>
              </a:solidFill>
            </a:endParaRPr>
          </a:p>
        </p:txBody>
      </p:sp>
      <p:sp>
        <p:nvSpPr>
          <p:cNvPr id="10" name="Flèche gauche 3"/>
          <p:cNvSpPr>
            <a:spLocks noChangeArrowheads="1"/>
          </p:cNvSpPr>
          <p:nvPr/>
        </p:nvSpPr>
        <p:spPr bwMode="auto">
          <a:xfrm>
            <a:off x="2505075" y="3573463"/>
            <a:ext cx="914400" cy="114300"/>
          </a:xfrm>
          <a:prstGeom prst="leftArrow">
            <a:avLst>
              <a:gd name="adj1" fmla="val 50000"/>
              <a:gd name="adj2" fmla="val 200000"/>
            </a:avLst>
          </a:prstGeom>
          <a:solidFill>
            <a:srgbClr val="FFFFFF"/>
          </a:solidFill>
          <a:ln w="9525">
            <a:solidFill>
              <a:srgbClr val="004065"/>
            </a:solidFill>
            <a:miter lim="800000"/>
            <a:headEnd/>
            <a:tailEnd/>
          </a:ln>
        </p:spPr>
        <p:txBody>
          <a:bodyPr/>
          <a:lstStyle/>
          <a:p>
            <a:endParaRPr lang="en-US">
              <a:solidFill>
                <a:srgbClr val="000000"/>
              </a:solidFill>
            </a:endParaRPr>
          </a:p>
        </p:txBody>
      </p:sp>
      <p:sp>
        <p:nvSpPr>
          <p:cNvPr id="11" name="Flèche vers le haut 10"/>
          <p:cNvSpPr>
            <a:spLocks noChangeArrowheads="1"/>
          </p:cNvSpPr>
          <p:nvPr/>
        </p:nvSpPr>
        <p:spPr bwMode="auto">
          <a:xfrm>
            <a:off x="4572000" y="2492375"/>
            <a:ext cx="123825" cy="914400"/>
          </a:xfrm>
          <a:prstGeom prst="upArrow">
            <a:avLst>
              <a:gd name="adj1" fmla="val 50000"/>
              <a:gd name="adj2" fmla="val 424991"/>
            </a:avLst>
          </a:prstGeom>
          <a:solidFill>
            <a:srgbClr val="FFFFFF"/>
          </a:solidFill>
          <a:ln w="9525">
            <a:solidFill>
              <a:srgbClr val="004065"/>
            </a:solidFill>
            <a:miter lim="800000"/>
            <a:headEnd/>
            <a:tailEnd/>
          </a:ln>
        </p:spPr>
        <p:txBody>
          <a:bodyPr/>
          <a:lstStyle/>
          <a:p>
            <a:endParaRPr lang="en-US">
              <a:solidFill>
                <a:srgbClr val="000000"/>
              </a:solidFill>
            </a:endParaRPr>
          </a:p>
        </p:txBody>
      </p:sp>
      <p:sp>
        <p:nvSpPr>
          <p:cNvPr id="12" name="Flèche vers le bas 11"/>
          <p:cNvSpPr>
            <a:spLocks noChangeArrowheads="1"/>
          </p:cNvSpPr>
          <p:nvPr/>
        </p:nvSpPr>
        <p:spPr bwMode="auto">
          <a:xfrm>
            <a:off x="4572000" y="3933825"/>
            <a:ext cx="123825" cy="601663"/>
          </a:xfrm>
          <a:prstGeom prst="downArrow">
            <a:avLst>
              <a:gd name="adj1" fmla="val 50000"/>
              <a:gd name="adj2" fmla="val 288704"/>
            </a:avLst>
          </a:prstGeom>
          <a:solidFill>
            <a:srgbClr val="FFFFFF"/>
          </a:solidFill>
          <a:ln w="9525">
            <a:solidFill>
              <a:srgbClr val="004065"/>
            </a:solidFill>
            <a:miter lim="800000"/>
            <a:headEnd/>
            <a:tailEnd/>
          </a:ln>
        </p:spPr>
        <p:txBody>
          <a:bodyPr/>
          <a:lstStyle/>
          <a:p>
            <a:endParaRPr lang="en-US">
              <a:solidFill>
                <a:srgbClr val="000000"/>
              </a:solidFill>
            </a:endParaRPr>
          </a:p>
        </p:txBody>
      </p:sp>
    </p:spTree>
    <p:extLst>
      <p:ext uri="{BB962C8B-B14F-4D97-AF65-F5344CB8AC3E}">
        <p14:creationId xmlns:p14="http://schemas.microsoft.com/office/powerpoint/2010/main" val="231248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المقاولة؟</a:t>
            </a:r>
            <a:endParaRPr lang="fr-FR" dirty="0"/>
          </a:p>
        </p:txBody>
      </p:sp>
      <p:sp>
        <p:nvSpPr>
          <p:cNvPr id="3" name="Espace réservé du contenu 2"/>
          <p:cNvSpPr>
            <a:spLocks noGrp="1"/>
          </p:cNvSpPr>
          <p:nvPr>
            <p:ph idx="1"/>
          </p:nvPr>
        </p:nvSpPr>
        <p:spPr>
          <a:xfrm>
            <a:off x="357158" y="2857496"/>
            <a:ext cx="8229600" cy="2543180"/>
          </a:xfrm>
        </p:spPr>
        <p:txBody>
          <a:bodyPr/>
          <a:lstStyle/>
          <a:p>
            <a:pPr algn="r" rtl="1">
              <a:buNone/>
            </a:pPr>
            <a:r>
              <a:rPr lang="ar-MA" dirty="0" smtClean="0"/>
              <a:t>المقاولة </a:t>
            </a:r>
            <a:r>
              <a:rPr lang="x-none" dirty="0" smtClean="0"/>
              <a:t>ه</a:t>
            </a:r>
            <a:r>
              <a:rPr lang="ar-MA" dirty="0"/>
              <a:t>ي</a:t>
            </a:r>
            <a:r>
              <a:rPr lang="ar-MA" dirty="0" smtClean="0"/>
              <a:t> وحدة للإنتاج تعتمد على العمل ورأسمال تقني</a:t>
            </a:r>
          </a:p>
          <a:p>
            <a:pPr algn="r" rtl="1">
              <a:buNone/>
            </a:pPr>
            <a:r>
              <a:rPr lang="ar-MA" dirty="0" smtClean="0"/>
              <a:t>ومالي لإنتاج منافع وخدمات وذلك لتلبیة حاجات المستهلك.</a:t>
            </a:r>
          </a:p>
          <a:p>
            <a:pPr algn="r" rtl="1">
              <a:buNone/>
            </a:pPr>
            <a:r>
              <a:rPr lang="ar-MA" dirty="0" smtClean="0"/>
              <a:t>وتهدف المقاولة إلى تحقیق أكبر قدر من الربح.</a:t>
            </a:r>
            <a:endParaRPr lang="fr-FR" dirty="0"/>
          </a:p>
        </p:txBody>
      </p:sp>
    </p:spTree>
    <p:extLst>
      <p:ext uri="{BB962C8B-B14F-4D97-AF65-F5344CB8AC3E}">
        <p14:creationId xmlns:p14="http://schemas.microsoft.com/office/powerpoint/2010/main" val="424554304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t> ما معنى التسويق</a:t>
            </a:r>
            <a:endParaRPr lang="fr-FR" dirty="0"/>
          </a:p>
        </p:txBody>
      </p:sp>
      <p:sp>
        <p:nvSpPr>
          <p:cNvPr id="3" name="Espace réservé du contenu 2"/>
          <p:cNvSpPr>
            <a:spLocks noGrp="1"/>
          </p:cNvSpPr>
          <p:nvPr>
            <p:ph idx="1"/>
          </p:nvPr>
        </p:nvSpPr>
        <p:spPr/>
        <p:txBody>
          <a:bodyPr/>
          <a:lstStyle/>
          <a:p>
            <a:pPr>
              <a:buNone/>
            </a:pPr>
            <a:endParaRPr lang="ar-AE" dirty="0" smtClean="0"/>
          </a:p>
          <a:p>
            <a:pPr>
              <a:buNone/>
            </a:pPr>
            <a:r>
              <a:rPr lang="ar-DZ" dirty="0" smtClean="0"/>
              <a:t>« </a:t>
            </a:r>
            <a:r>
              <a:rPr lang="ar-DZ" dirty="0"/>
              <a:t>عملية تخطيط وتنفيذ التصور والتسعير والترويج والتوزيع للأفكار والسلع والخدمات، وذلك لإتمام عملية التبادل التي </a:t>
            </a:r>
            <a:r>
              <a:rPr lang="ar-DZ" dirty="0" smtClean="0"/>
              <a:t>تشبع </a:t>
            </a:r>
            <a:r>
              <a:rPr lang="ar-DZ" dirty="0"/>
              <a:t>أهداف كل من الأفراد </a:t>
            </a:r>
            <a:r>
              <a:rPr lang="ar-DZ" dirty="0" err="1"/>
              <a:t>والمنظمات </a:t>
            </a:r>
            <a:r>
              <a:rPr lang="ar-DZ" dirty="0" err="1" smtClean="0"/>
              <a:t>»</a:t>
            </a:r>
            <a:r>
              <a:rPr lang="ar-DZ" dirty="0" smtClean="0"/>
              <a:t> </a:t>
            </a:r>
            <a:endParaRPr lang="ar-AE" dirty="0" smtClean="0"/>
          </a:p>
          <a:p>
            <a:pPr>
              <a:buNone/>
            </a:pPr>
            <a:endParaRPr lang="ar-AE" dirty="0"/>
          </a:p>
          <a:p>
            <a:pPr>
              <a:buNone/>
            </a:pPr>
            <a:r>
              <a:rPr lang="ar-DZ" dirty="0" smtClean="0"/>
              <a:t>الجمعية الأمريكية </a:t>
            </a:r>
            <a:r>
              <a:rPr lang="ar-AE" dirty="0" smtClean="0"/>
              <a:t>ل</a:t>
            </a:r>
            <a:r>
              <a:rPr lang="ar-DZ" dirty="0" smtClean="0"/>
              <a:t>لتسويق </a:t>
            </a:r>
            <a:endParaRPr lang="fr-FR" dirty="0"/>
          </a:p>
        </p:txBody>
      </p:sp>
    </p:spTree>
    <p:extLst>
      <p:ext uri="{BB962C8B-B14F-4D97-AF65-F5344CB8AC3E}">
        <p14:creationId xmlns:p14="http://schemas.microsoft.com/office/powerpoint/2010/main" val="2330043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AE" b="1" dirty="0"/>
              <a:t>بالدار</a:t>
            </a:r>
            <a:r>
              <a:rPr lang="ar-DZ" b="1" dirty="0"/>
              <a:t>ج</a:t>
            </a:r>
            <a:r>
              <a:rPr lang="ar-AE" b="1" dirty="0"/>
              <a:t>ة</a:t>
            </a:r>
            <a:endParaRPr lang="fr-FR" b="1" dirty="0"/>
          </a:p>
        </p:txBody>
      </p:sp>
      <p:sp>
        <p:nvSpPr>
          <p:cNvPr id="3" name="Espace réservé du contenu 2"/>
          <p:cNvSpPr>
            <a:spLocks noGrp="1"/>
          </p:cNvSpPr>
          <p:nvPr>
            <p:ph idx="1"/>
          </p:nvPr>
        </p:nvSpPr>
        <p:spPr/>
        <p:txBody>
          <a:bodyPr>
            <a:normAutofit/>
          </a:bodyPr>
          <a:lstStyle/>
          <a:p>
            <a:pPr algn="ctr">
              <a:buNone/>
            </a:pPr>
            <a:r>
              <a:rPr lang="ar-AE" dirty="0" err="1" smtClean="0"/>
              <a:t>نشوفو</a:t>
            </a:r>
            <a:r>
              <a:rPr lang="ar-AE" dirty="0" smtClean="0"/>
              <a:t> </a:t>
            </a:r>
            <a:r>
              <a:rPr lang="ar-AE" dirty="0"/>
              <a:t>لكليان </a:t>
            </a:r>
            <a:r>
              <a:rPr lang="ar-AE" dirty="0" err="1"/>
              <a:t>آش</a:t>
            </a:r>
            <a:r>
              <a:rPr lang="ar-AE" dirty="0"/>
              <a:t> </a:t>
            </a:r>
            <a:r>
              <a:rPr lang="ar-AE" dirty="0" smtClean="0"/>
              <a:t>باغي</a:t>
            </a:r>
            <a:endParaRPr lang="fr-FR" dirty="0"/>
          </a:p>
          <a:p>
            <a:pPr algn="ctr">
              <a:buNone/>
            </a:pPr>
            <a:r>
              <a:rPr lang="ar-AE" dirty="0" err="1"/>
              <a:t>نصوبو</a:t>
            </a:r>
            <a:r>
              <a:rPr lang="ar-AE" dirty="0"/>
              <a:t> ليه </a:t>
            </a:r>
            <a:r>
              <a:rPr lang="ar-AE" dirty="0" err="1"/>
              <a:t>آش</a:t>
            </a:r>
            <a:r>
              <a:rPr lang="ar-AE" dirty="0"/>
              <a:t> </a:t>
            </a:r>
            <a:r>
              <a:rPr lang="ar-AE" dirty="0" smtClean="0"/>
              <a:t>باغي</a:t>
            </a:r>
            <a:endParaRPr lang="fr-FR" dirty="0"/>
          </a:p>
          <a:p>
            <a:pPr algn="ctr">
              <a:buNone/>
            </a:pPr>
            <a:r>
              <a:rPr lang="ar-AE" dirty="0"/>
              <a:t>نوصل ليه </a:t>
            </a:r>
            <a:r>
              <a:rPr lang="ar-AE" dirty="0" err="1"/>
              <a:t>آش</a:t>
            </a:r>
            <a:r>
              <a:rPr lang="ar-AE" dirty="0"/>
              <a:t> صوبن ليه</a:t>
            </a:r>
            <a:endParaRPr lang="fr-FR" dirty="0"/>
          </a:p>
          <a:p>
            <a:pPr algn="ctr">
              <a:buNone/>
            </a:pPr>
            <a:r>
              <a:rPr lang="ar-AE" dirty="0" err="1" smtClean="0"/>
              <a:t>نبيعو</a:t>
            </a:r>
            <a:r>
              <a:rPr lang="ar-AE" dirty="0" smtClean="0"/>
              <a:t> ليه اللي صوبن </a:t>
            </a:r>
            <a:r>
              <a:rPr lang="ar-AE" dirty="0"/>
              <a:t>بثمن مقبول</a:t>
            </a:r>
            <a:endParaRPr lang="fr-FR" dirty="0"/>
          </a:p>
          <a:p>
            <a:pPr algn="ctr">
              <a:buNone/>
            </a:pPr>
            <a:r>
              <a:rPr lang="ar-AE" dirty="0" err="1"/>
              <a:t>نبيعوه</a:t>
            </a:r>
            <a:r>
              <a:rPr lang="ar-AE" dirty="0"/>
              <a:t> ليه في </a:t>
            </a:r>
            <a:r>
              <a:rPr lang="ar-AE" dirty="0" err="1"/>
              <a:t>بلاصة</a:t>
            </a:r>
            <a:r>
              <a:rPr lang="ar-AE" dirty="0"/>
              <a:t> قريبة</a:t>
            </a:r>
            <a:endParaRPr lang="fr-FR" dirty="0"/>
          </a:p>
          <a:p>
            <a:pPr algn="ctr">
              <a:buNone/>
            </a:pPr>
            <a:r>
              <a:rPr lang="ar-AE" dirty="0"/>
              <a:t>و </a:t>
            </a:r>
            <a:r>
              <a:rPr lang="ar-AE" dirty="0" err="1"/>
              <a:t>منساوش</a:t>
            </a:r>
            <a:r>
              <a:rPr lang="ar-AE" dirty="0"/>
              <a:t> </a:t>
            </a:r>
            <a:r>
              <a:rPr lang="ar-AE" dirty="0" err="1"/>
              <a:t>نتأكدو</a:t>
            </a:r>
            <a:r>
              <a:rPr lang="ar-AE" dirty="0"/>
              <a:t> واش لي </a:t>
            </a:r>
            <a:r>
              <a:rPr lang="ar-AE" dirty="0" err="1"/>
              <a:t>صاوبنا</a:t>
            </a:r>
            <a:r>
              <a:rPr lang="ar-AE" dirty="0"/>
              <a:t> باقي </a:t>
            </a:r>
            <a:r>
              <a:rPr lang="ar-AE" dirty="0" err="1"/>
              <a:t>مزيان</a:t>
            </a:r>
            <a:endParaRPr lang="fr-FR" dirty="0"/>
          </a:p>
          <a:p>
            <a:pPr>
              <a:buNone/>
            </a:pPr>
            <a:endParaRPr lang="en-US" sz="2000" b="1" dirty="0" smtClean="0">
              <a:solidFill>
                <a:srgbClr val="FF0000"/>
              </a:solidFill>
            </a:endParaRPr>
          </a:p>
          <a:p>
            <a:pPr>
              <a:buNone/>
            </a:pPr>
            <a:r>
              <a:rPr lang="en-US" sz="2000" b="1" dirty="0" smtClean="0">
                <a:solidFill>
                  <a:srgbClr val="FF0000"/>
                </a:solidFill>
              </a:rPr>
              <a:t>Check </a:t>
            </a:r>
            <a:r>
              <a:rPr lang="en-US" sz="2000" b="1" dirty="0">
                <a:solidFill>
                  <a:srgbClr val="FF0000"/>
                </a:solidFill>
              </a:rPr>
              <a:t>Exercise </a:t>
            </a:r>
            <a:r>
              <a:rPr lang="en-US" sz="2000" b="1" dirty="0" smtClean="0">
                <a:solidFill>
                  <a:srgbClr val="FF0000"/>
                </a:solidFill>
              </a:rPr>
              <a:t>10 &amp; 11</a:t>
            </a:r>
            <a:endParaRPr lang="en-US" sz="2000" b="1" dirty="0">
              <a:solidFill>
                <a:srgbClr val="FF0000"/>
              </a:solidFill>
            </a:endParaRPr>
          </a:p>
          <a:p>
            <a:pPr>
              <a:buNone/>
            </a:pPr>
            <a:endParaRPr lang="fr-FR" dirty="0"/>
          </a:p>
        </p:txBody>
      </p:sp>
    </p:spTree>
    <p:extLst>
      <p:ext uri="{BB962C8B-B14F-4D97-AF65-F5344CB8AC3E}">
        <p14:creationId xmlns:p14="http://schemas.microsoft.com/office/powerpoint/2010/main" val="7301942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497460"/>
            <a:ext cx="8229600" cy="1143000"/>
          </a:xfrm>
        </p:spPr>
        <p:txBody>
          <a:bodyPr/>
          <a:lstStyle/>
          <a:p>
            <a:r>
              <a:rPr lang="ar-DZ" b="1" dirty="0" smtClean="0"/>
              <a:t>المزيج التسويقي</a:t>
            </a:r>
            <a:endParaRPr lang="fr-FR" dirty="0"/>
          </a:p>
        </p:txBody>
      </p:sp>
    </p:spTree>
    <p:extLst>
      <p:ext uri="{BB962C8B-B14F-4D97-AF65-F5344CB8AC3E}">
        <p14:creationId xmlns:p14="http://schemas.microsoft.com/office/powerpoint/2010/main" val="20157311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a:t>أولا: </a:t>
            </a:r>
            <a:r>
              <a:rPr lang="ar-DZ" b="1" dirty="0" smtClean="0"/>
              <a:t>المنتج</a:t>
            </a:r>
            <a:endParaRPr lang="fr-FR" dirty="0"/>
          </a:p>
        </p:txBody>
      </p:sp>
      <p:sp>
        <p:nvSpPr>
          <p:cNvPr id="3" name="Espace réservé du contenu 2"/>
          <p:cNvSpPr>
            <a:spLocks noGrp="1"/>
          </p:cNvSpPr>
          <p:nvPr>
            <p:ph idx="1"/>
          </p:nvPr>
        </p:nvSpPr>
        <p:spPr/>
        <p:txBody>
          <a:bodyPr/>
          <a:lstStyle/>
          <a:p>
            <a:pPr algn="r">
              <a:buNone/>
            </a:pPr>
            <a:r>
              <a:rPr lang="ar-AE" dirty="0" smtClean="0"/>
              <a:t>كرسي, </a:t>
            </a:r>
            <a:r>
              <a:rPr lang="ar-AE" dirty="0" err="1" smtClean="0"/>
              <a:t>تلفزة</a:t>
            </a:r>
            <a:r>
              <a:rPr lang="ar-AE" dirty="0" smtClean="0"/>
              <a:t>, إصلاح </a:t>
            </a:r>
            <a:r>
              <a:rPr lang="ar-AE" dirty="0" err="1" smtClean="0"/>
              <a:t>الضو</a:t>
            </a:r>
            <a:r>
              <a:rPr lang="ar-AE" dirty="0" smtClean="0"/>
              <a:t>, البصلة, إصلاح الكمبيوتر, </a:t>
            </a:r>
            <a:r>
              <a:rPr lang="ar-AE" dirty="0" err="1" smtClean="0"/>
              <a:t>غنم....</a:t>
            </a:r>
            <a:r>
              <a:rPr lang="ar-AE" dirty="0" smtClean="0"/>
              <a:t> هادوا كلهم </a:t>
            </a:r>
            <a:r>
              <a:rPr lang="ar-DZ" b="1" dirty="0" smtClean="0"/>
              <a:t>منتجا</a:t>
            </a:r>
            <a:r>
              <a:rPr lang="ar-AE" b="1" dirty="0" smtClean="0"/>
              <a:t>ت.</a:t>
            </a:r>
            <a:r>
              <a:rPr lang="ar-AE" dirty="0" smtClean="0"/>
              <a:t> </a:t>
            </a:r>
          </a:p>
          <a:p>
            <a:pPr algn="r">
              <a:buNone/>
            </a:pPr>
            <a:r>
              <a:rPr lang="ar-AE" dirty="0" smtClean="0"/>
              <a:t> </a:t>
            </a:r>
          </a:p>
          <a:p>
            <a:pPr algn="r">
              <a:buNone/>
            </a:pPr>
            <a:endParaRPr lang="ar-AE" dirty="0"/>
          </a:p>
          <a:p>
            <a:pPr algn="r">
              <a:buNone/>
            </a:pPr>
            <a:r>
              <a:rPr lang="ar-DZ" dirty="0" smtClean="0"/>
              <a:t>إذا فشل</a:t>
            </a:r>
            <a:r>
              <a:rPr lang="ar-AE" dirty="0" smtClean="0"/>
              <a:t> </a:t>
            </a:r>
            <a:r>
              <a:rPr lang="ar-DZ" dirty="0" smtClean="0"/>
              <a:t>المنتج في </a:t>
            </a:r>
            <a:r>
              <a:rPr lang="ar-DZ" dirty="0"/>
              <a:t>إشباع </a:t>
            </a:r>
            <a:r>
              <a:rPr lang="ar-DZ" b="1" dirty="0"/>
              <a:t>حاجات</a:t>
            </a:r>
            <a:r>
              <a:rPr lang="ar-DZ" dirty="0"/>
              <a:t> </a:t>
            </a:r>
            <a:r>
              <a:rPr lang="ar-DZ" dirty="0" smtClean="0"/>
              <a:t>المستهلكين </a:t>
            </a:r>
            <a:r>
              <a:rPr lang="ar-DZ" dirty="0"/>
              <a:t>فسيؤدي حتما إلى فشل </a:t>
            </a:r>
            <a:r>
              <a:rPr lang="ar-DZ" dirty="0" smtClean="0"/>
              <a:t>الم</a:t>
            </a:r>
            <a:r>
              <a:rPr lang="ar-AE" dirty="0" err="1" smtClean="0"/>
              <a:t>قاولة</a:t>
            </a:r>
            <a:r>
              <a:rPr lang="ar-AE" dirty="0" smtClean="0"/>
              <a:t> أو </a:t>
            </a:r>
            <a:r>
              <a:rPr lang="ar-AE" dirty="0" err="1" smtClean="0"/>
              <a:t>الشركة........</a:t>
            </a:r>
            <a:endParaRPr lang="ar-AE" dirty="0" smtClean="0"/>
          </a:p>
          <a:p>
            <a:pPr algn="r">
              <a:buNone/>
            </a:pPr>
            <a:r>
              <a:rPr lang="ar-AE" dirty="0" err="1" smtClean="0"/>
              <a:t>............</a:t>
            </a:r>
            <a:r>
              <a:rPr lang="ar-DZ" dirty="0" smtClean="0"/>
              <a:t> </a:t>
            </a:r>
            <a:r>
              <a:rPr lang="ar-DZ" dirty="0"/>
              <a:t>إلا إذا قامت بتعديل منتجها </a:t>
            </a:r>
            <a:r>
              <a:rPr lang="ar-DZ" dirty="0" smtClean="0"/>
              <a:t>بما </a:t>
            </a:r>
            <a:r>
              <a:rPr lang="ar-DZ" dirty="0"/>
              <a:t>يتناسب مع </a:t>
            </a:r>
            <a:r>
              <a:rPr lang="ar-DZ" dirty="0" smtClean="0"/>
              <a:t>رغبات </a:t>
            </a:r>
            <a:r>
              <a:rPr lang="ar-DZ" b="1" dirty="0"/>
              <a:t>المستهلكين</a:t>
            </a:r>
            <a:endParaRPr lang="fr-FR" b="1" dirty="0"/>
          </a:p>
        </p:txBody>
      </p:sp>
    </p:spTree>
    <p:extLst>
      <p:ext uri="{BB962C8B-B14F-4D97-AF65-F5344CB8AC3E}">
        <p14:creationId xmlns:p14="http://schemas.microsoft.com/office/powerpoint/2010/main" val="17614649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t>تذكير </a:t>
            </a:r>
            <a:endParaRPr lang="fr-FR" dirty="0"/>
          </a:p>
        </p:txBody>
      </p:sp>
      <p:sp>
        <p:nvSpPr>
          <p:cNvPr id="3" name="Espace réservé du texte 2"/>
          <p:cNvSpPr>
            <a:spLocks noGrp="1"/>
          </p:cNvSpPr>
          <p:nvPr>
            <p:ph type="body" idx="1"/>
          </p:nvPr>
        </p:nvSpPr>
        <p:spPr>
          <a:xfrm>
            <a:off x="539552" y="3861048"/>
            <a:ext cx="4040188" cy="639762"/>
          </a:xfrm>
        </p:spPr>
        <p:txBody>
          <a:bodyPr/>
          <a:lstStyle/>
          <a:p>
            <a:pPr algn="ctr"/>
            <a:r>
              <a:rPr lang="ar-DZ" dirty="0"/>
              <a:t>تصنيف المنتجات</a:t>
            </a:r>
            <a:endParaRPr lang="fr-FR" dirty="0"/>
          </a:p>
        </p:txBody>
      </p:sp>
      <p:sp>
        <p:nvSpPr>
          <p:cNvPr id="4" name="Espace réservé du contenu 3"/>
          <p:cNvSpPr>
            <a:spLocks noGrp="1"/>
          </p:cNvSpPr>
          <p:nvPr>
            <p:ph sz="half" idx="2"/>
          </p:nvPr>
        </p:nvSpPr>
        <p:spPr>
          <a:xfrm>
            <a:off x="467544" y="4581128"/>
            <a:ext cx="4040188" cy="1872208"/>
          </a:xfrm>
        </p:spPr>
        <p:txBody>
          <a:bodyPr>
            <a:normAutofit/>
          </a:bodyPr>
          <a:lstStyle/>
          <a:p>
            <a:pPr algn="r" rtl="1"/>
            <a:r>
              <a:rPr lang="ar-DZ" dirty="0" smtClean="0"/>
              <a:t>السلع </a:t>
            </a:r>
            <a:r>
              <a:rPr lang="ar-DZ" dirty="0" err="1"/>
              <a:t>الإستهلاكية</a:t>
            </a:r>
            <a:r>
              <a:rPr lang="ar-DZ" dirty="0" err="1" smtClean="0"/>
              <a:t>:</a:t>
            </a:r>
            <a:endParaRPr lang="fr-FR" dirty="0" smtClean="0"/>
          </a:p>
          <a:p>
            <a:pPr algn="r" rtl="1"/>
            <a:r>
              <a:rPr lang="ar-DZ" dirty="0"/>
              <a:t>السلع الصناعية</a:t>
            </a:r>
            <a:r>
              <a:rPr lang="ar-DZ" dirty="0" smtClean="0"/>
              <a:t>:</a:t>
            </a:r>
            <a:endParaRPr lang="fr-FR" dirty="0"/>
          </a:p>
          <a:p>
            <a:pPr algn="r" rtl="1"/>
            <a:r>
              <a:rPr lang="ar-DZ" dirty="0"/>
              <a:t>الخدمات</a:t>
            </a:r>
            <a:r>
              <a:rPr lang="ar-DZ" dirty="0" smtClean="0"/>
              <a:t>:</a:t>
            </a:r>
            <a:endParaRPr lang="fr-FR" dirty="0"/>
          </a:p>
        </p:txBody>
      </p:sp>
      <p:sp>
        <p:nvSpPr>
          <p:cNvPr id="5" name="Espace réservé du texte 4"/>
          <p:cNvSpPr>
            <a:spLocks noGrp="1"/>
          </p:cNvSpPr>
          <p:nvPr>
            <p:ph type="body" sz="quarter" idx="3"/>
          </p:nvPr>
        </p:nvSpPr>
        <p:spPr/>
        <p:txBody>
          <a:bodyPr/>
          <a:lstStyle/>
          <a:p>
            <a:pPr algn="ctr"/>
            <a:r>
              <a:rPr lang="ar-DZ" dirty="0"/>
              <a:t>أنواع </a:t>
            </a:r>
            <a:r>
              <a:rPr lang="ar-DZ" dirty="0" smtClean="0"/>
              <a:t>المنتجات</a:t>
            </a:r>
            <a:endParaRPr lang="fr-FR" dirty="0"/>
          </a:p>
        </p:txBody>
      </p:sp>
      <p:sp>
        <p:nvSpPr>
          <p:cNvPr id="6" name="Espace réservé du contenu 5"/>
          <p:cNvSpPr>
            <a:spLocks noGrp="1"/>
          </p:cNvSpPr>
          <p:nvPr>
            <p:ph sz="quarter" idx="4"/>
          </p:nvPr>
        </p:nvSpPr>
        <p:spPr>
          <a:xfrm>
            <a:off x="4645025" y="2174875"/>
            <a:ext cx="4041775" cy="2262237"/>
          </a:xfrm>
        </p:spPr>
        <p:txBody>
          <a:bodyPr>
            <a:normAutofit/>
          </a:bodyPr>
          <a:lstStyle/>
          <a:p>
            <a:pPr algn="r" rtl="1"/>
            <a:r>
              <a:rPr lang="ar-DZ" dirty="0" smtClean="0"/>
              <a:t>سلعة:</a:t>
            </a:r>
            <a:endParaRPr lang="fr-FR" dirty="0"/>
          </a:p>
          <a:p>
            <a:pPr algn="r" rtl="1"/>
            <a:r>
              <a:rPr lang="ar-DZ" dirty="0" smtClean="0"/>
              <a:t>خدمة:</a:t>
            </a:r>
            <a:endParaRPr lang="fr-FR" dirty="0"/>
          </a:p>
          <a:p>
            <a:pPr algn="r" rtl="1"/>
            <a:r>
              <a:rPr lang="ar-DZ" dirty="0" smtClean="0"/>
              <a:t>الأفراد:</a:t>
            </a:r>
            <a:endParaRPr lang="fr-FR" dirty="0"/>
          </a:p>
          <a:p>
            <a:pPr algn="r" rtl="1"/>
            <a:r>
              <a:rPr lang="ar-DZ" dirty="0" smtClean="0"/>
              <a:t>الأماكن </a:t>
            </a:r>
            <a:r>
              <a:rPr lang="ar-DZ" dirty="0"/>
              <a:t>العامة والأماكن السياحية والمسارح</a:t>
            </a:r>
            <a:r>
              <a:rPr lang="ar-DZ" dirty="0" smtClean="0"/>
              <a:t>:</a:t>
            </a:r>
            <a:endParaRPr lang="fr-FR" dirty="0"/>
          </a:p>
          <a:p>
            <a:pPr>
              <a:buNone/>
            </a:pPr>
            <a:endParaRPr lang="fr-FR" dirty="0"/>
          </a:p>
        </p:txBody>
      </p:sp>
    </p:spTree>
    <p:extLst>
      <p:ext uri="{BB962C8B-B14F-4D97-AF65-F5344CB8AC3E}">
        <p14:creationId xmlns:p14="http://schemas.microsoft.com/office/powerpoint/2010/main" val="38986291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solidFill>
                  <a:srgbClr val="0070C0"/>
                </a:solidFill>
              </a:rPr>
              <a:t>استراتي</a:t>
            </a:r>
            <a:r>
              <a:rPr lang="ar-DZ" b="1" dirty="0" smtClean="0">
                <a:solidFill>
                  <a:srgbClr val="0070C0"/>
                </a:solidFill>
              </a:rPr>
              <a:t>جي</a:t>
            </a:r>
            <a:r>
              <a:rPr lang="ar-AE" b="1" dirty="0" smtClean="0">
                <a:solidFill>
                  <a:srgbClr val="0070C0"/>
                </a:solidFill>
              </a:rPr>
              <a:t>ة الانتا</a:t>
            </a:r>
            <a:r>
              <a:rPr lang="ar-DZ" b="1" dirty="0" smtClean="0">
                <a:solidFill>
                  <a:srgbClr val="0070C0"/>
                </a:solidFill>
              </a:rPr>
              <a:t>ج</a:t>
            </a:r>
            <a:endParaRPr lang="fr-FR" dirty="0"/>
          </a:p>
        </p:txBody>
      </p:sp>
      <p:sp>
        <p:nvSpPr>
          <p:cNvPr id="3" name="Espace réservé du contenu 2"/>
          <p:cNvSpPr>
            <a:spLocks noGrp="1"/>
          </p:cNvSpPr>
          <p:nvPr>
            <p:ph idx="1"/>
          </p:nvPr>
        </p:nvSpPr>
        <p:spPr>
          <a:xfrm>
            <a:off x="467544" y="1844824"/>
            <a:ext cx="8229600" cy="4525963"/>
          </a:xfrm>
        </p:spPr>
        <p:txBody>
          <a:bodyPr>
            <a:normAutofit/>
          </a:bodyPr>
          <a:lstStyle/>
          <a:p>
            <a:pPr algn="r" rtl="1"/>
            <a:r>
              <a:rPr lang="ar-DZ" b="1" dirty="0" smtClean="0"/>
              <a:t>سلسلة </a:t>
            </a:r>
            <a:r>
              <a:rPr lang="ar-DZ" b="1" dirty="0" err="1"/>
              <a:t>المنتجات </a:t>
            </a:r>
            <a:r>
              <a:rPr lang="ar-DZ" dirty="0" err="1"/>
              <a:t>(</a:t>
            </a:r>
            <a:r>
              <a:rPr lang="fr-FR" dirty="0"/>
              <a:t>La politique de </a:t>
            </a:r>
            <a:r>
              <a:rPr lang="fr-FR" dirty="0" smtClean="0"/>
              <a:t>gamme</a:t>
            </a:r>
            <a:r>
              <a:rPr lang="ar-DZ" dirty="0" err="1" smtClean="0"/>
              <a:t>)</a:t>
            </a:r>
            <a:endParaRPr lang="ar-AE" dirty="0" smtClean="0"/>
          </a:p>
          <a:p>
            <a:pPr algn="r" rtl="1"/>
            <a:endParaRPr lang="fr-FR" dirty="0"/>
          </a:p>
          <a:p>
            <a:pPr algn="r" rtl="1"/>
            <a:r>
              <a:rPr lang="ar-DZ" b="1" dirty="0" smtClean="0"/>
              <a:t>العلامة </a:t>
            </a:r>
            <a:r>
              <a:rPr lang="x-none" dirty="0"/>
              <a:t>(</a:t>
            </a:r>
            <a:r>
              <a:rPr lang="fr-FR" dirty="0" smtClean="0"/>
              <a:t>La </a:t>
            </a:r>
            <a:r>
              <a:rPr lang="fr-FR" dirty="0"/>
              <a:t>politique de </a:t>
            </a:r>
            <a:r>
              <a:rPr lang="fr-FR" dirty="0" smtClean="0"/>
              <a:t>marque</a:t>
            </a:r>
            <a:r>
              <a:rPr lang="x-none" dirty="0"/>
              <a:t>)</a:t>
            </a:r>
            <a:endParaRPr lang="ar-AE" dirty="0" smtClean="0"/>
          </a:p>
          <a:p>
            <a:pPr algn="r" rtl="1"/>
            <a:endParaRPr lang="fr-FR" dirty="0"/>
          </a:p>
          <a:p>
            <a:pPr algn="r" rtl="1"/>
            <a:r>
              <a:rPr lang="ar-DZ" b="1" dirty="0" smtClean="0"/>
              <a:t>الجودة </a:t>
            </a:r>
            <a:r>
              <a:rPr lang="ar-DZ" b="1" dirty="0"/>
              <a:t>والخدمة </a:t>
            </a:r>
            <a:r>
              <a:rPr lang="ar-DZ" b="1" dirty="0" smtClean="0"/>
              <a:t>والتغليف</a:t>
            </a:r>
            <a:endParaRPr lang="en-US" b="1" dirty="0" smtClean="0"/>
          </a:p>
          <a:p>
            <a:pPr marL="0" indent="0" rtl="1">
              <a:buNone/>
            </a:pPr>
            <a:r>
              <a:rPr lang="en-US" sz="2000" b="1" dirty="0">
                <a:solidFill>
                  <a:srgbClr val="FF0000"/>
                </a:solidFill>
              </a:rPr>
              <a:t>Check Exercise </a:t>
            </a:r>
            <a:r>
              <a:rPr lang="en-US" sz="2000" b="1" dirty="0" smtClean="0">
                <a:solidFill>
                  <a:srgbClr val="FF0000"/>
                </a:solidFill>
              </a:rPr>
              <a:t>12 </a:t>
            </a:r>
            <a:endParaRPr lang="fr-FR" sz="2000" dirty="0"/>
          </a:p>
        </p:txBody>
      </p:sp>
    </p:spTree>
    <p:extLst>
      <p:ext uri="{BB962C8B-B14F-4D97-AF65-F5344CB8AC3E}">
        <p14:creationId xmlns:p14="http://schemas.microsoft.com/office/powerpoint/2010/main" val="27994961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a:t>ثانيا: </a:t>
            </a:r>
            <a:r>
              <a:rPr lang="ar-DZ" b="1" dirty="0" smtClean="0"/>
              <a:t>السعر</a:t>
            </a:r>
            <a:endParaRPr lang="fr-FR" dirty="0"/>
          </a:p>
        </p:txBody>
      </p:sp>
      <p:sp>
        <p:nvSpPr>
          <p:cNvPr id="3" name="Espace réservé du contenu 2"/>
          <p:cNvSpPr>
            <a:spLocks noGrp="1"/>
          </p:cNvSpPr>
          <p:nvPr>
            <p:ph idx="1"/>
          </p:nvPr>
        </p:nvSpPr>
        <p:spPr/>
        <p:txBody>
          <a:bodyPr/>
          <a:lstStyle/>
          <a:p>
            <a:pPr>
              <a:buNone/>
            </a:pPr>
            <a:endParaRPr lang="ar-AE" dirty="0" smtClean="0"/>
          </a:p>
          <a:p>
            <a:pPr>
              <a:buNone/>
            </a:pPr>
            <a:endParaRPr lang="ar-AE" dirty="0"/>
          </a:p>
          <a:p>
            <a:pPr algn="ctr">
              <a:buNone/>
            </a:pPr>
            <a:r>
              <a:rPr lang="ar-DZ" dirty="0" smtClean="0"/>
              <a:t>يسمح</a:t>
            </a:r>
            <a:r>
              <a:rPr lang="ar-AE" dirty="0" smtClean="0"/>
              <a:t> </a:t>
            </a:r>
            <a:r>
              <a:rPr lang="ar-DZ" b="1" dirty="0" smtClean="0"/>
              <a:t>السعر</a:t>
            </a:r>
            <a:r>
              <a:rPr lang="ar-DZ" dirty="0" smtClean="0"/>
              <a:t> </a:t>
            </a:r>
            <a:r>
              <a:rPr lang="ar-DZ" dirty="0"/>
              <a:t>بالتعبير عن قيمة </a:t>
            </a:r>
            <a:r>
              <a:rPr lang="ar-DZ" dirty="0" smtClean="0"/>
              <a:t>السلع</a:t>
            </a:r>
            <a:r>
              <a:rPr lang="ar-AE" dirty="0" smtClean="0"/>
              <a:t> </a:t>
            </a:r>
            <a:r>
              <a:rPr lang="ar-DZ" dirty="0" smtClean="0"/>
              <a:t>والخدمات </a:t>
            </a:r>
            <a:r>
              <a:rPr lang="ar-DZ" dirty="0"/>
              <a:t>في شكل نقدي حتى يتسنى للمستهلكين الحصول </a:t>
            </a:r>
            <a:r>
              <a:rPr lang="ar-DZ" dirty="0" smtClean="0"/>
              <a:t>عليها</a:t>
            </a:r>
            <a:r>
              <a:rPr lang="ar-AE" dirty="0" err="1" smtClean="0"/>
              <a:t>.</a:t>
            </a:r>
            <a:endParaRPr lang="fr-FR" dirty="0"/>
          </a:p>
        </p:txBody>
      </p:sp>
    </p:spTree>
    <p:extLst>
      <p:ext uri="{BB962C8B-B14F-4D97-AF65-F5344CB8AC3E}">
        <p14:creationId xmlns:p14="http://schemas.microsoft.com/office/powerpoint/2010/main" val="6483528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a:t>طرق تحديد السعر</a:t>
            </a:r>
            <a:endParaRPr lang="fr-FR" dirty="0"/>
          </a:p>
        </p:txBody>
      </p:sp>
      <p:sp>
        <p:nvSpPr>
          <p:cNvPr id="3" name="Espace réservé du contenu 2"/>
          <p:cNvSpPr>
            <a:spLocks noGrp="1"/>
          </p:cNvSpPr>
          <p:nvPr>
            <p:ph idx="1"/>
          </p:nvPr>
        </p:nvSpPr>
        <p:spPr/>
        <p:txBody>
          <a:bodyPr>
            <a:normAutofit/>
          </a:bodyPr>
          <a:lstStyle/>
          <a:p>
            <a:pPr algn="r" rtl="1"/>
            <a:r>
              <a:rPr lang="ar-DZ" b="1" dirty="0" smtClean="0"/>
              <a:t>التكاليف</a:t>
            </a:r>
            <a:r>
              <a:rPr lang="ar-DZ" dirty="0" smtClean="0"/>
              <a:t>:</a:t>
            </a:r>
            <a:endParaRPr lang="fr-FR" dirty="0" smtClean="0"/>
          </a:p>
          <a:p>
            <a:pPr algn="r" rtl="1"/>
            <a:endParaRPr lang="fr-FR" dirty="0"/>
          </a:p>
          <a:p>
            <a:pPr algn="r" rtl="1"/>
            <a:r>
              <a:rPr lang="ar-DZ" b="1" dirty="0" smtClean="0"/>
              <a:t>المشتري:</a:t>
            </a:r>
            <a:endParaRPr lang="fr-FR" b="1" dirty="0" smtClean="0"/>
          </a:p>
          <a:p>
            <a:pPr algn="r" rtl="1"/>
            <a:endParaRPr lang="fr-FR" b="1" dirty="0"/>
          </a:p>
          <a:p>
            <a:pPr algn="r" rtl="1"/>
            <a:r>
              <a:rPr lang="ar-DZ" b="1" dirty="0" smtClean="0"/>
              <a:t>المنافسين</a:t>
            </a:r>
            <a:r>
              <a:rPr lang="ar-DZ" dirty="0" smtClean="0"/>
              <a:t>:</a:t>
            </a:r>
            <a:endParaRPr lang="fr-FR" dirty="0"/>
          </a:p>
          <a:p>
            <a:pPr marL="0" indent="0">
              <a:buNone/>
            </a:pPr>
            <a:r>
              <a:rPr lang="en-US" sz="2000" b="1" dirty="0">
                <a:solidFill>
                  <a:srgbClr val="FF0000"/>
                </a:solidFill>
              </a:rPr>
              <a:t>Check Exercise </a:t>
            </a:r>
            <a:r>
              <a:rPr lang="en-US" sz="2000" b="1" dirty="0" smtClean="0">
                <a:solidFill>
                  <a:srgbClr val="FF0000"/>
                </a:solidFill>
              </a:rPr>
              <a:t>13 </a:t>
            </a:r>
            <a:endParaRPr lang="fr-FR" sz="2000" dirty="0"/>
          </a:p>
          <a:p>
            <a:pPr marL="0" indent="0">
              <a:buNone/>
            </a:pPr>
            <a:endParaRPr lang="fr-FR" dirty="0"/>
          </a:p>
        </p:txBody>
      </p:sp>
    </p:spTree>
    <p:extLst>
      <p:ext uri="{BB962C8B-B14F-4D97-AF65-F5344CB8AC3E}">
        <p14:creationId xmlns:p14="http://schemas.microsoft.com/office/powerpoint/2010/main" val="35746521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a:t>ثالثا: </a:t>
            </a:r>
            <a:r>
              <a:rPr lang="ar-DZ" b="1" dirty="0" smtClean="0"/>
              <a:t>التوزيع</a:t>
            </a:r>
            <a:endParaRPr lang="fr-FR" dirty="0"/>
          </a:p>
        </p:txBody>
      </p:sp>
      <p:sp>
        <p:nvSpPr>
          <p:cNvPr id="3" name="Espace réservé du contenu 2"/>
          <p:cNvSpPr>
            <a:spLocks noGrp="1"/>
          </p:cNvSpPr>
          <p:nvPr>
            <p:ph idx="1"/>
          </p:nvPr>
        </p:nvSpPr>
        <p:spPr/>
        <p:txBody>
          <a:bodyPr/>
          <a:lstStyle/>
          <a:p>
            <a:pPr algn="ctr">
              <a:buNone/>
            </a:pPr>
            <a:endParaRPr lang="ar-AE" dirty="0" smtClean="0"/>
          </a:p>
          <a:p>
            <a:pPr algn="ctr">
              <a:buNone/>
            </a:pPr>
            <a:r>
              <a:rPr lang="ar-DZ" dirty="0" smtClean="0"/>
              <a:t>« </a:t>
            </a:r>
            <a:r>
              <a:rPr lang="ar-DZ" dirty="0"/>
              <a:t>مجموعة الأنشطة والعمليات التي تسمح بوضع المنتج بعد </a:t>
            </a:r>
            <a:r>
              <a:rPr lang="ar-DZ" dirty="0" smtClean="0"/>
              <a:t>إنتاجه </a:t>
            </a:r>
            <a:r>
              <a:rPr lang="ar-DZ" dirty="0"/>
              <a:t>في متناول المستهلك أو المستعمل </a:t>
            </a:r>
            <a:endParaRPr lang="ar-AE" dirty="0" smtClean="0"/>
          </a:p>
          <a:p>
            <a:pPr algn="ctr">
              <a:buNone/>
            </a:pPr>
            <a:endParaRPr lang="ar-AE" dirty="0"/>
          </a:p>
          <a:p>
            <a:pPr algn="ctr">
              <a:buNone/>
            </a:pPr>
            <a:r>
              <a:rPr lang="ar-AE" dirty="0" smtClean="0"/>
              <a:t>و هي تر</a:t>
            </a:r>
            <a:r>
              <a:rPr lang="ar-DZ" dirty="0" smtClean="0"/>
              <a:t>تبط باختيار </a:t>
            </a:r>
            <a:r>
              <a:rPr lang="ar-DZ" b="1" dirty="0"/>
              <a:t>قنوات التوزيع وتحديد مستوياتها</a:t>
            </a:r>
            <a:r>
              <a:rPr lang="ar-DZ" dirty="0"/>
              <a:t>، والبعض الآخر يتعلق </a:t>
            </a:r>
            <a:r>
              <a:rPr lang="ar-DZ" b="1" dirty="0"/>
              <a:t>بالنقل</a:t>
            </a:r>
            <a:r>
              <a:rPr lang="ar-DZ" dirty="0"/>
              <a:t> </a:t>
            </a:r>
            <a:r>
              <a:rPr lang="ar-DZ" b="1" dirty="0"/>
              <a:t>والتخزين</a:t>
            </a:r>
            <a:r>
              <a:rPr lang="ar-DZ" dirty="0"/>
              <a:t>، بالإضافة إلى تنظيم وتدريب ومكافأة </a:t>
            </a:r>
            <a:r>
              <a:rPr lang="ar-DZ" b="1" dirty="0"/>
              <a:t>رجال البيـع </a:t>
            </a:r>
            <a:r>
              <a:rPr lang="ar-DZ" dirty="0" smtClean="0"/>
              <a:t>وغيرها </a:t>
            </a:r>
            <a:endParaRPr lang="fr-FR" dirty="0"/>
          </a:p>
        </p:txBody>
      </p:sp>
    </p:spTree>
    <p:extLst>
      <p:ext uri="{BB962C8B-B14F-4D97-AF65-F5344CB8AC3E}">
        <p14:creationId xmlns:p14="http://schemas.microsoft.com/office/powerpoint/2010/main" val="509914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a:t>قنوات التوزيع</a:t>
            </a:r>
            <a:endParaRPr lang="fr-FR" dirty="0"/>
          </a:p>
        </p:txBody>
      </p:sp>
      <p:sp>
        <p:nvSpPr>
          <p:cNvPr id="3" name="Espace réservé du contenu 2"/>
          <p:cNvSpPr>
            <a:spLocks noGrp="1"/>
          </p:cNvSpPr>
          <p:nvPr>
            <p:ph idx="1"/>
          </p:nvPr>
        </p:nvSpPr>
        <p:spPr/>
        <p:txBody>
          <a:bodyPr/>
          <a:lstStyle/>
          <a:p>
            <a:endParaRPr lang="fr-FR" dirty="0" smtClean="0"/>
          </a:p>
          <a:p>
            <a:pPr algn="r">
              <a:buNone/>
            </a:pPr>
            <a:r>
              <a:rPr lang="ar-DZ" dirty="0" smtClean="0"/>
              <a:t>	</a:t>
            </a:r>
            <a:r>
              <a:rPr lang="ar-AE" dirty="0" smtClean="0"/>
              <a:t>هو </a:t>
            </a:r>
            <a:r>
              <a:rPr lang="ar-DZ" dirty="0" smtClean="0"/>
              <a:t>الطريق الذي يسمح بتوجيه السلع من منطقة إلى أخرى وتختلف القناة حسب السلع</a:t>
            </a:r>
            <a:r>
              <a:rPr lang="ar-AE" dirty="0" err="1" smtClean="0"/>
              <a:t>......................</a:t>
            </a:r>
            <a:r>
              <a:rPr lang="ar-DZ" dirty="0" smtClean="0"/>
              <a:t> </a:t>
            </a:r>
            <a:endParaRPr lang="fr-FR" dirty="0" smtClean="0"/>
          </a:p>
          <a:p>
            <a:pPr algn="r">
              <a:buNone/>
            </a:pPr>
            <a:r>
              <a:rPr lang="ar-AE" dirty="0" err="1" smtClean="0"/>
              <a:t>....................</a:t>
            </a:r>
            <a:r>
              <a:rPr lang="ar-DZ" dirty="0" smtClean="0"/>
              <a:t>وعند اتخاذ القرارات الخاصة باختيار القناة المناسبة يجب مراعاة الإعتبارات التالية : </a:t>
            </a:r>
            <a:endParaRPr lang="fr-FR" dirty="0" smtClean="0"/>
          </a:p>
          <a:p>
            <a:pPr>
              <a:buNone/>
            </a:pPr>
            <a:endParaRPr lang="fr-FR" dirty="0"/>
          </a:p>
        </p:txBody>
      </p:sp>
      <p:sp>
        <p:nvSpPr>
          <p:cNvPr id="5" name="Flèche vers le bas 4"/>
          <p:cNvSpPr/>
          <p:nvPr/>
        </p:nvSpPr>
        <p:spPr>
          <a:xfrm>
            <a:off x="3707904" y="4581128"/>
            <a:ext cx="936104" cy="144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355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r>
              <a:rPr lang="ar-MA" dirty="0" smtClean="0"/>
              <a:t>يعني خصني.......</a:t>
            </a:r>
            <a:endParaRPr lang="fr-FR" dirty="0"/>
          </a:p>
        </p:txBody>
      </p:sp>
      <p:graphicFrame>
        <p:nvGraphicFramePr>
          <p:cNvPr id="4" name="Diagramme 3"/>
          <p:cNvGraphicFramePr/>
          <p:nvPr/>
        </p:nvGraphicFramePr>
        <p:xfrm>
          <a:off x="642910" y="1142984"/>
          <a:ext cx="8001056" cy="3032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p:cNvGrpSpPr/>
          <p:nvPr/>
        </p:nvGrpSpPr>
        <p:grpSpPr>
          <a:xfrm rot="5400000">
            <a:off x="4164010" y="4551370"/>
            <a:ext cx="785818" cy="541343"/>
            <a:chOff x="2461965" y="2228503"/>
            <a:chExt cx="401693" cy="469905"/>
          </a:xfrm>
        </p:grpSpPr>
        <p:sp>
          <p:nvSpPr>
            <p:cNvPr id="6" name="Flèche droite 5"/>
            <p:cNvSpPr/>
            <p:nvPr/>
          </p:nvSpPr>
          <p:spPr>
            <a:xfrm>
              <a:off x="2461965" y="2228503"/>
              <a:ext cx="401693" cy="469905"/>
            </a:xfrm>
            <a:prstGeom prst="rightArrow">
              <a:avLst>
                <a:gd name="adj1" fmla="val 60000"/>
                <a:gd name="adj2" fmla="val 50000"/>
              </a:avLst>
            </a:prstGeom>
          </p:spPr>
          <p:style>
            <a:lnRef idx="0">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7" name="Flèche droite 4"/>
            <p:cNvSpPr/>
            <p:nvPr/>
          </p:nvSpPr>
          <p:spPr>
            <a:xfrm>
              <a:off x="2461965" y="2322484"/>
              <a:ext cx="281185" cy="281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p>
          </p:txBody>
        </p:sp>
      </p:grpSp>
      <p:sp>
        <p:nvSpPr>
          <p:cNvPr id="10" name="Rectangle 9"/>
          <p:cNvSpPr/>
          <p:nvPr/>
        </p:nvSpPr>
        <p:spPr>
          <a:xfrm>
            <a:off x="2214546" y="5357826"/>
            <a:ext cx="4643470" cy="1143008"/>
          </a:xfrm>
          <a:prstGeom prst="rect">
            <a:avLst/>
          </a:prstGeom>
        </p:spPr>
        <p:style>
          <a:lnRef idx="0">
            <a:schemeClr val="dk1"/>
          </a:lnRef>
          <a:fillRef idx="3">
            <a:schemeClr val="dk1"/>
          </a:fillRef>
          <a:effectRef idx="3">
            <a:schemeClr val="dk1"/>
          </a:effectRef>
          <a:fontRef idx="minor">
            <a:schemeClr val="lt1"/>
          </a:fontRef>
        </p:style>
        <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ar-MA" sz="8000" dirty="0" smtClean="0"/>
              <a:t>نربح لفلوس</a:t>
            </a:r>
            <a:endParaRPr lang="fr-FR" sz="8000" kern="1200" dirty="0"/>
          </a:p>
        </p:txBody>
      </p:sp>
    </p:spTree>
    <p:extLst>
      <p:ext uri="{BB962C8B-B14F-4D97-AF65-F5344CB8AC3E}">
        <p14:creationId xmlns:p14="http://schemas.microsoft.com/office/powerpoint/2010/main" val="82534719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t>كيف تختار ق</a:t>
            </a:r>
            <a:r>
              <a:rPr lang="ar-DZ" b="1" dirty="0" smtClean="0"/>
              <a:t>نوات التوزيع</a:t>
            </a:r>
            <a:endParaRPr lang="fr-FR" dirty="0"/>
          </a:p>
        </p:txBody>
      </p:sp>
      <p:sp>
        <p:nvSpPr>
          <p:cNvPr id="3" name="Espace réservé du contenu 2"/>
          <p:cNvSpPr>
            <a:spLocks noGrp="1"/>
          </p:cNvSpPr>
          <p:nvPr>
            <p:ph sz="half" idx="1"/>
          </p:nvPr>
        </p:nvSpPr>
        <p:spPr/>
        <p:txBody>
          <a:bodyPr>
            <a:normAutofit/>
          </a:bodyPr>
          <a:lstStyle/>
          <a:p>
            <a:pPr algn="r" rtl="1"/>
            <a:endParaRPr lang="ar-AE" b="1" dirty="0" smtClean="0"/>
          </a:p>
          <a:p>
            <a:pPr algn="r" rtl="1"/>
            <a:endParaRPr lang="ar-AE" b="1" dirty="0"/>
          </a:p>
          <a:p>
            <a:pPr algn="r" rtl="1"/>
            <a:r>
              <a:rPr lang="ar-DZ" b="1" dirty="0" err="1" smtClean="0"/>
              <a:t>الإعتبارات</a:t>
            </a:r>
            <a:r>
              <a:rPr lang="ar-DZ" b="1" dirty="0" smtClean="0"/>
              <a:t> الخاصة ب</a:t>
            </a:r>
            <a:r>
              <a:rPr lang="ar-AE" b="1" dirty="0" smtClean="0"/>
              <a:t>الشركة</a:t>
            </a:r>
            <a:endParaRPr lang="fr-FR" dirty="0" smtClean="0"/>
          </a:p>
          <a:p>
            <a:pPr algn="r" rtl="1"/>
            <a:endParaRPr lang="fr-FR" dirty="0" smtClean="0"/>
          </a:p>
          <a:p>
            <a:pPr algn="r" rtl="1"/>
            <a:r>
              <a:rPr lang="ar-DZ" b="1" dirty="0" err="1" smtClean="0"/>
              <a:t>الإعتبارات</a:t>
            </a:r>
            <a:r>
              <a:rPr lang="ar-DZ" b="1" dirty="0" smtClean="0"/>
              <a:t> الخاصة بالسوق</a:t>
            </a:r>
            <a:endParaRPr lang="fr-FR" dirty="0" smtClean="0"/>
          </a:p>
          <a:p>
            <a:pPr algn="r" rtl="1"/>
            <a:endParaRPr lang="fr-FR" dirty="0" smtClean="0"/>
          </a:p>
          <a:p>
            <a:endParaRPr lang="fr-FR" dirty="0"/>
          </a:p>
        </p:txBody>
      </p:sp>
      <p:sp>
        <p:nvSpPr>
          <p:cNvPr id="4" name="Espace réservé du contenu 3"/>
          <p:cNvSpPr>
            <a:spLocks noGrp="1"/>
          </p:cNvSpPr>
          <p:nvPr>
            <p:ph sz="half" idx="2"/>
          </p:nvPr>
        </p:nvSpPr>
        <p:spPr/>
        <p:txBody>
          <a:bodyPr>
            <a:normAutofit/>
          </a:bodyPr>
          <a:lstStyle/>
          <a:p>
            <a:pPr algn="r" rtl="1"/>
            <a:endParaRPr lang="ar-AE" b="1" dirty="0" smtClean="0"/>
          </a:p>
          <a:p>
            <a:pPr algn="r" rtl="1"/>
            <a:endParaRPr lang="ar-AE" b="1" dirty="0"/>
          </a:p>
          <a:p>
            <a:pPr algn="r" rtl="1"/>
            <a:r>
              <a:rPr lang="ar-DZ" b="1" dirty="0" err="1" smtClean="0"/>
              <a:t>الإعتبارات</a:t>
            </a:r>
            <a:r>
              <a:rPr lang="ar-DZ" b="1" dirty="0" smtClean="0"/>
              <a:t> </a:t>
            </a:r>
            <a:r>
              <a:rPr lang="ar-DZ" b="1" dirty="0"/>
              <a:t>الخاصة </a:t>
            </a:r>
            <a:r>
              <a:rPr lang="ar-DZ" b="1" dirty="0" smtClean="0"/>
              <a:t>بالسلعة</a:t>
            </a:r>
            <a:endParaRPr lang="fr-FR" dirty="0" smtClean="0"/>
          </a:p>
          <a:p>
            <a:pPr algn="r" rtl="1"/>
            <a:endParaRPr lang="fr-FR" dirty="0" smtClean="0"/>
          </a:p>
          <a:p>
            <a:pPr algn="r" rtl="1"/>
            <a:r>
              <a:rPr lang="ar-DZ" b="1" dirty="0" err="1" smtClean="0"/>
              <a:t>الإعتبارات</a:t>
            </a:r>
            <a:r>
              <a:rPr lang="ar-DZ" b="1" dirty="0" smtClean="0"/>
              <a:t> الخاصة بالوسطاء</a:t>
            </a:r>
            <a:endParaRPr lang="fr-FR" dirty="0" smtClean="0"/>
          </a:p>
          <a:p>
            <a:pPr algn="r" rtl="1"/>
            <a:endParaRPr lang="fr-FR" dirty="0"/>
          </a:p>
          <a:p>
            <a:endParaRPr lang="fr-FR" dirty="0"/>
          </a:p>
        </p:txBody>
      </p:sp>
    </p:spTree>
    <p:extLst>
      <p:ext uri="{BB962C8B-B14F-4D97-AF65-F5344CB8AC3E}">
        <p14:creationId xmlns:p14="http://schemas.microsoft.com/office/powerpoint/2010/main" val="9504827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t>أمثلة ل</a:t>
            </a:r>
            <a:r>
              <a:rPr lang="ar-DZ" b="1" dirty="0" smtClean="0"/>
              <a:t>قنوات التوزيع</a:t>
            </a:r>
            <a:r>
              <a:rPr lang="ar-AE" b="1" dirty="0" smtClean="0"/>
              <a:t> </a:t>
            </a:r>
            <a:endParaRPr lang="fr-FR" dirty="0"/>
          </a:p>
        </p:txBody>
      </p:sp>
      <p:sp>
        <p:nvSpPr>
          <p:cNvPr id="3" name="Espace réservé du contenu 2"/>
          <p:cNvSpPr>
            <a:spLocks noGrp="1"/>
          </p:cNvSpPr>
          <p:nvPr>
            <p:ph idx="1"/>
          </p:nvPr>
        </p:nvSpPr>
        <p:spPr/>
        <p:txBody>
          <a:bodyPr>
            <a:normAutofit/>
          </a:bodyPr>
          <a:lstStyle/>
          <a:p>
            <a:pPr algn="r" rtl="1"/>
            <a:r>
              <a:rPr lang="ar-DZ" sz="4400" dirty="0" smtClean="0">
                <a:latin typeface="+mj-lt"/>
                <a:ea typeface="+mj-ea"/>
                <a:cs typeface="+mj-cs"/>
              </a:rPr>
              <a:t>التوزيع </a:t>
            </a:r>
            <a:r>
              <a:rPr lang="ar-AE" sz="4400" dirty="0" smtClean="0">
                <a:latin typeface="+mj-lt"/>
                <a:ea typeface="+mj-ea"/>
                <a:cs typeface="+mj-cs"/>
              </a:rPr>
              <a:t>المباشر</a:t>
            </a:r>
          </a:p>
          <a:p>
            <a:pPr algn="r" rtl="1"/>
            <a:r>
              <a:rPr lang="ar-AE" sz="4400" dirty="0" err="1" smtClean="0">
                <a:latin typeface="+mj-lt"/>
                <a:ea typeface="+mj-ea"/>
                <a:cs typeface="+mj-cs"/>
              </a:rPr>
              <a:t>أنترنت</a:t>
            </a:r>
            <a:endParaRPr lang="ar-AE" sz="4400" dirty="0" smtClean="0">
              <a:latin typeface="+mj-lt"/>
              <a:ea typeface="+mj-ea"/>
              <a:cs typeface="+mj-cs"/>
            </a:endParaRPr>
          </a:p>
          <a:p>
            <a:pPr algn="r" rtl="1"/>
            <a:r>
              <a:rPr lang="ar-AE" sz="4400" dirty="0" smtClean="0">
                <a:latin typeface="+mj-lt"/>
                <a:ea typeface="+mj-ea"/>
                <a:cs typeface="+mj-cs"/>
              </a:rPr>
              <a:t>الوكلاء</a:t>
            </a:r>
          </a:p>
          <a:p>
            <a:pPr algn="r" rtl="1"/>
            <a:r>
              <a:rPr lang="ar-AE" sz="4400" dirty="0" smtClean="0">
                <a:latin typeface="+mj-lt"/>
                <a:ea typeface="+mj-ea"/>
                <a:cs typeface="+mj-cs"/>
              </a:rPr>
              <a:t>الوسطاء</a:t>
            </a:r>
          </a:p>
          <a:p>
            <a:pPr algn="r" rtl="1"/>
            <a:r>
              <a:rPr lang="ar-AE" sz="4400" dirty="0" smtClean="0">
                <a:latin typeface="+mj-lt"/>
                <a:ea typeface="+mj-ea"/>
                <a:cs typeface="+mj-cs"/>
              </a:rPr>
              <a:t>محلات خاصة</a:t>
            </a:r>
          </a:p>
          <a:p>
            <a:pPr marL="0" indent="0" rtl="1">
              <a:buNone/>
            </a:pPr>
            <a:r>
              <a:rPr lang="en-US" sz="2000" b="1" dirty="0" smtClean="0">
                <a:solidFill>
                  <a:srgbClr val="FF0000"/>
                </a:solidFill>
              </a:rPr>
              <a:t>Check </a:t>
            </a:r>
            <a:r>
              <a:rPr lang="en-US" sz="2000" b="1" dirty="0">
                <a:solidFill>
                  <a:srgbClr val="FF0000"/>
                </a:solidFill>
              </a:rPr>
              <a:t>Exercise </a:t>
            </a:r>
            <a:r>
              <a:rPr lang="en-US" sz="2000" b="1" dirty="0" smtClean="0">
                <a:solidFill>
                  <a:srgbClr val="FF0000"/>
                </a:solidFill>
              </a:rPr>
              <a:t>14 </a:t>
            </a:r>
            <a:endParaRPr lang="fr-FR" sz="2000" dirty="0"/>
          </a:p>
          <a:p>
            <a:pPr algn="r" rtl="1"/>
            <a:endParaRPr lang="fr-FR" sz="4400" dirty="0">
              <a:latin typeface="+mj-lt"/>
              <a:ea typeface="+mj-ea"/>
              <a:cs typeface="+mj-cs"/>
            </a:endParaRPr>
          </a:p>
          <a:p>
            <a:endParaRPr lang="fr-FR" dirty="0"/>
          </a:p>
        </p:txBody>
      </p:sp>
    </p:spTree>
    <p:extLst>
      <p:ext uri="{BB962C8B-B14F-4D97-AF65-F5344CB8AC3E}">
        <p14:creationId xmlns:p14="http://schemas.microsoft.com/office/powerpoint/2010/main" val="18992187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AE" b="1" dirty="0"/>
              <a:t>تعريف </a:t>
            </a:r>
            <a:r>
              <a:rPr lang="ar-DZ" b="1" dirty="0"/>
              <a:t>الترويج</a:t>
            </a:r>
            <a:endParaRPr lang="fr-FR" b="1" dirty="0"/>
          </a:p>
        </p:txBody>
      </p:sp>
      <p:sp>
        <p:nvSpPr>
          <p:cNvPr id="3" name="Espace réservé du contenu 2"/>
          <p:cNvSpPr>
            <a:spLocks noGrp="1"/>
          </p:cNvSpPr>
          <p:nvPr>
            <p:ph idx="1"/>
          </p:nvPr>
        </p:nvSpPr>
        <p:spPr/>
        <p:txBody>
          <a:bodyPr/>
          <a:lstStyle/>
          <a:p>
            <a:pPr algn="r" rtl="1"/>
            <a:endParaRPr lang="ar-AE" dirty="0" smtClean="0"/>
          </a:p>
          <a:p>
            <a:pPr algn="r" rtl="1"/>
            <a:endParaRPr lang="ar-AE" dirty="0" smtClean="0"/>
          </a:p>
          <a:p>
            <a:pPr algn="ctr" rtl="1">
              <a:buNone/>
            </a:pPr>
            <a:r>
              <a:rPr lang="ar-AE" dirty="0" smtClean="0"/>
              <a:t>   </a:t>
            </a:r>
            <a:r>
              <a:rPr lang="ar-DZ" dirty="0" smtClean="0"/>
              <a:t>الترويج </a:t>
            </a:r>
            <a:r>
              <a:rPr lang="ar-DZ" dirty="0"/>
              <a:t>هو شكل من أشكال </a:t>
            </a:r>
            <a:r>
              <a:rPr lang="ar-DZ" dirty="0" smtClean="0"/>
              <a:t>الاتصال </a:t>
            </a:r>
            <a:r>
              <a:rPr lang="ar-DZ" dirty="0"/>
              <a:t>بالمستهلكين يعمل على إيصال المعلومات المناسبة </a:t>
            </a:r>
            <a:r>
              <a:rPr lang="ar-DZ" dirty="0" smtClean="0"/>
              <a:t>إليهم</a:t>
            </a:r>
            <a:r>
              <a:rPr lang="ar-AE" dirty="0" smtClean="0"/>
              <a:t> </a:t>
            </a:r>
            <a:r>
              <a:rPr lang="ar-DZ" dirty="0" smtClean="0"/>
              <a:t>والتي </a:t>
            </a:r>
            <a:r>
              <a:rPr lang="ar-DZ" dirty="0"/>
              <a:t>تدفعهم وتشجعهم على </a:t>
            </a:r>
            <a:r>
              <a:rPr lang="ar-DZ" dirty="0" err="1"/>
              <a:t>إختيار</a:t>
            </a:r>
            <a:r>
              <a:rPr lang="ar-DZ" dirty="0"/>
              <a:t> ما يناسبهم من سلع ليشترونها</a:t>
            </a:r>
            <a:endParaRPr lang="fr-FR" dirty="0"/>
          </a:p>
        </p:txBody>
      </p:sp>
    </p:spTree>
    <p:extLst>
      <p:ext uri="{BB962C8B-B14F-4D97-AF65-F5344CB8AC3E}">
        <p14:creationId xmlns:p14="http://schemas.microsoft.com/office/powerpoint/2010/main" val="24262105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AE" b="1" dirty="0" smtClean="0"/>
              <a:t>منافع </a:t>
            </a:r>
            <a:r>
              <a:rPr lang="ar-DZ" b="1" dirty="0" smtClean="0"/>
              <a:t>الترويج </a:t>
            </a:r>
            <a:endParaRPr lang="fr-FR" b="1" dirty="0"/>
          </a:p>
        </p:txBody>
      </p:sp>
      <p:sp>
        <p:nvSpPr>
          <p:cNvPr id="3" name="Espace réservé du contenu 2"/>
          <p:cNvSpPr>
            <a:spLocks noGrp="1"/>
          </p:cNvSpPr>
          <p:nvPr>
            <p:ph sz="half" idx="1"/>
          </p:nvPr>
        </p:nvSpPr>
        <p:spPr>
          <a:xfrm>
            <a:off x="467544" y="2924944"/>
            <a:ext cx="4038600" cy="4525963"/>
          </a:xfrm>
        </p:spPr>
        <p:txBody>
          <a:bodyPr>
            <a:normAutofit/>
          </a:bodyPr>
          <a:lstStyle/>
          <a:p>
            <a:pPr algn="r" rtl="1"/>
            <a:r>
              <a:rPr lang="ar-DZ" b="1" dirty="0" smtClean="0"/>
              <a:t>إقناع المستهلكين المستهدفين</a:t>
            </a:r>
            <a:endParaRPr lang="ar-AE" dirty="0" smtClean="0"/>
          </a:p>
          <a:p>
            <a:pPr algn="r" rtl="1"/>
            <a:endParaRPr lang="ar-AE" dirty="0" smtClean="0"/>
          </a:p>
          <a:p>
            <a:pPr algn="r" rtl="1"/>
            <a:r>
              <a:rPr lang="ar-DZ" b="1" dirty="0" smtClean="0"/>
              <a:t>تذكير المستهلكين بالسلعة أو الخدمة</a:t>
            </a:r>
            <a:endParaRPr lang="fr-FR" dirty="0" smtClean="0"/>
          </a:p>
          <a:p>
            <a:endParaRPr lang="fr-FR" dirty="0"/>
          </a:p>
        </p:txBody>
      </p:sp>
      <p:sp>
        <p:nvSpPr>
          <p:cNvPr id="4" name="Espace réservé du contenu 3"/>
          <p:cNvSpPr>
            <a:spLocks noGrp="1"/>
          </p:cNvSpPr>
          <p:nvPr>
            <p:ph sz="half" idx="2"/>
          </p:nvPr>
        </p:nvSpPr>
        <p:spPr>
          <a:xfrm>
            <a:off x="4572000" y="2852936"/>
            <a:ext cx="4038600" cy="4525963"/>
          </a:xfrm>
        </p:spPr>
        <p:txBody>
          <a:bodyPr>
            <a:normAutofit/>
          </a:bodyPr>
          <a:lstStyle/>
          <a:p>
            <a:pPr algn="r" rtl="1"/>
            <a:r>
              <a:rPr lang="ar-DZ" b="1" dirty="0"/>
              <a:t>تعريف المستهلكين بالسلعة أو </a:t>
            </a:r>
            <a:r>
              <a:rPr lang="ar-DZ" b="1" dirty="0" smtClean="0"/>
              <a:t>الخدمة</a:t>
            </a:r>
            <a:endParaRPr lang="ar-AE" dirty="0" smtClean="0"/>
          </a:p>
          <a:p>
            <a:pPr algn="r" rtl="1"/>
            <a:endParaRPr lang="fr-FR" dirty="0"/>
          </a:p>
          <a:p>
            <a:pPr algn="r" rtl="1"/>
            <a:r>
              <a:rPr lang="ar-DZ" b="1" dirty="0" smtClean="0"/>
              <a:t>تغيير </a:t>
            </a:r>
            <a:r>
              <a:rPr lang="ar-DZ" b="1" dirty="0"/>
              <a:t>الآراء </a:t>
            </a:r>
            <a:r>
              <a:rPr lang="ar-DZ" b="1" dirty="0" err="1"/>
              <a:t>والإتجاهات</a:t>
            </a:r>
            <a:r>
              <a:rPr lang="ar-DZ" b="1" dirty="0"/>
              <a:t> </a:t>
            </a:r>
            <a:r>
              <a:rPr lang="ar-DZ" b="1" dirty="0" smtClean="0"/>
              <a:t>السلبية</a:t>
            </a:r>
            <a:endParaRPr lang="fr-FR" dirty="0"/>
          </a:p>
        </p:txBody>
      </p:sp>
    </p:spTree>
    <p:extLst>
      <p:ext uri="{BB962C8B-B14F-4D97-AF65-F5344CB8AC3E}">
        <p14:creationId xmlns:p14="http://schemas.microsoft.com/office/powerpoint/2010/main" val="2456751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b="1" dirty="0"/>
              <a:t>المزيج الترويجي</a:t>
            </a:r>
            <a:endParaRPr lang="fr-FR" dirty="0"/>
          </a:p>
        </p:txBody>
      </p:sp>
      <p:sp>
        <p:nvSpPr>
          <p:cNvPr id="3" name="Espace réservé du contenu 2"/>
          <p:cNvSpPr>
            <a:spLocks noGrp="1"/>
          </p:cNvSpPr>
          <p:nvPr>
            <p:ph idx="1"/>
          </p:nvPr>
        </p:nvSpPr>
        <p:spPr/>
        <p:txBody>
          <a:bodyPr>
            <a:normAutofit/>
          </a:bodyPr>
          <a:lstStyle/>
          <a:p>
            <a:pPr algn="r" rtl="1"/>
            <a:r>
              <a:rPr lang="ar-DZ" dirty="0" smtClean="0"/>
              <a:t>الإعلان</a:t>
            </a:r>
            <a:endParaRPr lang="ar-AE" dirty="0" smtClean="0"/>
          </a:p>
          <a:p>
            <a:pPr algn="r" rtl="1"/>
            <a:r>
              <a:rPr lang="ar-DZ" dirty="0" smtClean="0"/>
              <a:t>البيع الشخصي</a:t>
            </a:r>
            <a:endParaRPr lang="ar-AE" dirty="0" smtClean="0"/>
          </a:p>
          <a:p>
            <a:pPr algn="r" rtl="1"/>
            <a:r>
              <a:rPr lang="ar-DZ" dirty="0" smtClean="0"/>
              <a:t>تنشيط المبيعات</a:t>
            </a:r>
            <a:endParaRPr lang="ar-AE" dirty="0" smtClean="0"/>
          </a:p>
          <a:p>
            <a:pPr algn="r" rtl="1"/>
            <a:r>
              <a:rPr lang="ar-DZ" dirty="0" smtClean="0"/>
              <a:t>وسائل موجهة للمستهلك</a:t>
            </a:r>
            <a:endParaRPr lang="ar-AE" dirty="0" smtClean="0"/>
          </a:p>
          <a:p>
            <a:pPr algn="r" rtl="1"/>
            <a:r>
              <a:rPr lang="ar-DZ" dirty="0" smtClean="0"/>
              <a:t>وسائل موجهة للموزعين</a:t>
            </a:r>
            <a:endParaRPr lang="ar-AE" dirty="0" smtClean="0"/>
          </a:p>
          <a:p>
            <a:pPr algn="r" rtl="1"/>
            <a:r>
              <a:rPr lang="ar-DZ" dirty="0" smtClean="0"/>
              <a:t>العلاقات العامة والنشر</a:t>
            </a:r>
            <a:endParaRPr lang="fr-FR" dirty="0" smtClean="0"/>
          </a:p>
          <a:p>
            <a:pPr marL="0" indent="0" rtl="1">
              <a:buNone/>
            </a:pPr>
            <a:r>
              <a:rPr lang="en-US" sz="2000" b="1" dirty="0">
                <a:solidFill>
                  <a:srgbClr val="FF0000"/>
                </a:solidFill>
              </a:rPr>
              <a:t>Check Exercise </a:t>
            </a:r>
            <a:r>
              <a:rPr lang="en-US" sz="2000" b="1" dirty="0" smtClean="0">
                <a:solidFill>
                  <a:srgbClr val="FF0000"/>
                </a:solidFill>
              </a:rPr>
              <a:t>15 </a:t>
            </a:r>
            <a:endParaRPr lang="fr-FR" sz="2000" dirty="0"/>
          </a:p>
          <a:p>
            <a:pPr algn="r" rtl="1"/>
            <a:endParaRPr lang="fr-FR" dirty="0" smtClean="0"/>
          </a:p>
          <a:p>
            <a:pPr algn="r" rtl="1"/>
            <a:endParaRPr lang="fr-FR" dirty="0"/>
          </a:p>
          <a:p>
            <a:endParaRPr lang="fr-FR" dirty="0"/>
          </a:p>
        </p:txBody>
      </p:sp>
    </p:spTree>
    <p:extLst>
      <p:ext uri="{BB962C8B-B14F-4D97-AF65-F5344CB8AC3E}">
        <p14:creationId xmlns:p14="http://schemas.microsoft.com/office/powerpoint/2010/main" val="3007243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b="1" dirty="0" smtClean="0"/>
              <a:t>اليوم الرابع</a:t>
            </a:r>
            <a:endParaRPr lang="en-US" b="1" dirty="0"/>
          </a:p>
        </p:txBody>
      </p:sp>
      <p:sp>
        <p:nvSpPr>
          <p:cNvPr id="3" name="Content Placeholder 2"/>
          <p:cNvSpPr>
            <a:spLocks noGrp="1"/>
          </p:cNvSpPr>
          <p:nvPr>
            <p:ph idx="1"/>
          </p:nvPr>
        </p:nvSpPr>
        <p:spPr/>
        <p:txBody>
          <a:bodyPr>
            <a:normAutofit/>
          </a:bodyPr>
          <a:lstStyle/>
          <a:p>
            <a:pPr marL="0" indent="0" algn="ctr">
              <a:buNone/>
            </a:pPr>
            <a:endParaRPr lang="x-none" sz="4800" b="1" dirty="0" smtClean="0"/>
          </a:p>
          <a:p>
            <a:pPr marL="0" indent="0" algn="ctr">
              <a:buNone/>
            </a:pPr>
            <a:r>
              <a:rPr lang="x-none" sz="4800" b="1" dirty="0" smtClean="0"/>
              <a:t>الدراسة المالية </a:t>
            </a:r>
            <a:endParaRPr lang="en-US" sz="4800" b="1" dirty="0"/>
          </a:p>
        </p:txBody>
      </p:sp>
    </p:spTree>
    <p:extLst>
      <p:ext uri="{BB962C8B-B14F-4D97-AF65-F5344CB8AC3E}">
        <p14:creationId xmlns:p14="http://schemas.microsoft.com/office/powerpoint/2010/main" val="5315768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32"/>
          </a:xfrm>
        </p:spPr>
        <p:txBody>
          <a:bodyPr>
            <a:normAutofit fontScale="90000"/>
          </a:bodyPr>
          <a:lstStyle/>
          <a:p>
            <a:pPr rtl="1"/>
            <a:r>
              <a:rPr lang="ar-MA" dirty="0" smtClean="0"/>
              <a:t>أهداف الدورة</a:t>
            </a:r>
            <a:r>
              <a:rPr lang="fr-FR" dirty="0" smtClean="0"/>
              <a:t>- </a:t>
            </a:r>
            <a:r>
              <a:rPr lang="ar-MA" dirty="0" smtClean="0"/>
              <a:t>اليوم الرابع</a:t>
            </a:r>
            <a:r>
              <a:rPr lang="fr-FR" dirty="0" smtClean="0"/>
              <a:t>-</a:t>
            </a:r>
            <a:endParaRPr lang="fr-FR" dirty="0"/>
          </a:p>
        </p:txBody>
      </p:sp>
      <p:sp>
        <p:nvSpPr>
          <p:cNvPr id="3" name="Espace réservé du contenu 2"/>
          <p:cNvSpPr>
            <a:spLocks noGrp="1"/>
          </p:cNvSpPr>
          <p:nvPr>
            <p:ph idx="1"/>
          </p:nvPr>
        </p:nvSpPr>
        <p:spPr>
          <a:xfrm>
            <a:off x="1142976" y="1142984"/>
            <a:ext cx="6858048" cy="2428892"/>
          </a:xfrm>
        </p:spPr>
        <p:style>
          <a:lnRef idx="1">
            <a:schemeClr val="accent5"/>
          </a:lnRef>
          <a:fillRef idx="2">
            <a:schemeClr val="accent5"/>
          </a:fillRef>
          <a:effectRef idx="1">
            <a:schemeClr val="accent5"/>
          </a:effectRef>
          <a:fontRef idx="minor">
            <a:schemeClr val="dk1"/>
          </a:fontRef>
        </p:style>
        <p:txBody>
          <a:bodyPr>
            <a:normAutofit/>
          </a:bodyPr>
          <a:lstStyle/>
          <a:p>
            <a:pPr lvl="0" algn="ctr" rtl="1">
              <a:buNone/>
            </a:pPr>
            <a:r>
              <a:rPr lang="x-none" dirty="0" smtClean="0"/>
              <a:t>مخاطر المشروع</a:t>
            </a:r>
            <a:endParaRPr lang="fr-FR" dirty="0" smtClean="0"/>
          </a:p>
          <a:p>
            <a:pPr lvl="0" algn="ctr" rtl="1">
              <a:buNone/>
            </a:pPr>
            <a:r>
              <a:rPr lang="ar-IQ" dirty="0" smtClean="0"/>
              <a:t>مصادر تمويل للشروع</a:t>
            </a:r>
            <a:endParaRPr lang="fr-FR" dirty="0" smtClean="0"/>
          </a:p>
          <a:p>
            <a:pPr lvl="0" algn="ctr" rtl="1">
              <a:buNone/>
            </a:pPr>
            <a:r>
              <a:rPr lang="ar-IQ" dirty="0" smtClean="0"/>
              <a:t>النتائج المتوقعة</a:t>
            </a:r>
            <a:endParaRPr lang="fr-FR" dirty="0" smtClean="0"/>
          </a:p>
          <a:p>
            <a:pPr lvl="0" algn="ctr" rtl="1">
              <a:buNone/>
            </a:pPr>
            <a:r>
              <a:rPr lang="ar-MA" dirty="0" smtClean="0"/>
              <a:t>اللمسات الأخيرة للبطاقة التقنية </a:t>
            </a:r>
            <a:r>
              <a:rPr lang="ar-MA" dirty="0"/>
              <a:t>ل</a:t>
            </a:r>
            <a:r>
              <a:rPr lang="ar-MA" dirty="0" smtClean="0"/>
              <a:t>لمشروع</a:t>
            </a:r>
            <a:endParaRPr lang="fr-FR" dirty="0"/>
          </a:p>
        </p:txBody>
      </p:sp>
      <p:sp>
        <p:nvSpPr>
          <p:cNvPr id="4" name="Ellipse 3"/>
          <p:cNvSpPr/>
          <p:nvPr/>
        </p:nvSpPr>
        <p:spPr>
          <a:xfrm>
            <a:off x="928662" y="5000636"/>
            <a:ext cx="7286676" cy="157163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buNone/>
            </a:pPr>
            <a:r>
              <a:rPr lang="x-none" sz="4800" dirty="0" smtClean="0"/>
              <a:t> جداول المصروفات </a:t>
            </a:r>
            <a:r>
              <a:rPr lang="x-none" sz="4800" dirty="0" err="1" smtClean="0"/>
              <a:t>و</a:t>
            </a:r>
            <a:r>
              <a:rPr lang="x-none" sz="4800" dirty="0" smtClean="0"/>
              <a:t> </a:t>
            </a:r>
            <a:r>
              <a:rPr lang="x-none" sz="4800" dirty="0" err="1" smtClean="0"/>
              <a:t>المداخيل</a:t>
            </a:r>
            <a:endParaRPr lang="ar-MA" sz="4800" dirty="0" smtClean="0"/>
          </a:p>
        </p:txBody>
      </p:sp>
      <p:sp>
        <p:nvSpPr>
          <p:cNvPr id="5" name="Flèche droite 4"/>
          <p:cNvSpPr/>
          <p:nvPr/>
        </p:nvSpPr>
        <p:spPr>
          <a:xfrm rot="5400000">
            <a:off x="3921341" y="4008221"/>
            <a:ext cx="121444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6790898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عوامل الخطر ؟؟؟</a:t>
            </a:r>
            <a:endParaRPr lang="fr-FR" dirty="0"/>
          </a:p>
        </p:txBody>
      </p:sp>
      <p:graphicFrame>
        <p:nvGraphicFramePr>
          <p:cNvPr id="4" name="Diagramme 3"/>
          <p:cNvGraphicFramePr/>
          <p:nvPr>
            <p:extLst>
              <p:ext uri="{D42A27DB-BD31-4B8C-83A1-F6EECF244321}">
                <p14:modId xmlns:p14="http://schemas.microsoft.com/office/powerpoint/2010/main" val="3292548391"/>
              </p:ext>
            </p:extLst>
          </p:nvPr>
        </p:nvGraphicFramePr>
        <p:xfrm>
          <a:off x="251520" y="1397000"/>
          <a:ext cx="8568952"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44661" y="5843145"/>
            <a:ext cx="2243797" cy="677108"/>
          </a:xfrm>
          <a:prstGeom prst="rect">
            <a:avLst/>
          </a:prstGeom>
          <a:noFill/>
        </p:spPr>
        <p:txBody>
          <a:bodyPr wrap="square" rtlCol="0">
            <a:spAutoFit/>
          </a:bodyPr>
          <a:lstStyle/>
          <a:p>
            <a:r>
              <a:rPr lang="en-US" sz="2000" b="1" dirty="0">
                <a:solidFill>
                  <a:srgbClr val="FF0000"/>
                </a:solidFill>
              </a:rPr>
              <a:t>Check Exercise </a:t>
            </a:r>
            <a:r>
              <a:rPr lang="en-US" sz="2000" b="1" dirty="0" smtClean="0">
                <a:solidFill>
                  <a:srgbClr val="FF0000"/>
                </a:solidFill>
              </a:rPr>
              <a:t>16</a:t>
            </a:r>
            <a:endParaRPr lang="fr-FR" sz="2000" dirty="0"/>
          </a:p>
          <a:p>
            <a:endParaRPr lang="en-US" dirty="0"/>
          </a:p>
        </p:txBody>
      </p:sp>
    </p:spTree>
    <p:extLst>
      <p:ext uri="{BB962C8B-B14F-4D97-AF65-F5344CB8AC3E}">
        <p14:creationId xmlns:p14="http://schemas.microsoft.com/office/powerpoint/2010/main" val="41348125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err="1" smtClean="0"/>
              <a:t>شنو</a:t>
            </a:r>
            <a:r>
              <a:rPr lang="ar-MA" dirty="0" smtClean="0"/>
              <a:t> هي الدراسة المالية ؟؟؟</a:t>
            </a:r>
            <a:endParaRPr lang="fr-FR" dirty="0"/>
          </a:p>
        </p:txBody>
      </p:sp>
      <p:graphicFrame>
        <p:nvGraphicFramePr>
          <p:cNvPr id="4" name="Diagramme 3"/>
          <p:cNvGraphicFramePr/>
          <p:nvPr>
            <p:extLst>
              <p:ext uri="{D42A27DB-BD31-4B8C-83A1-F6EECF244321}">
                <p14:modId xmlns:p14="http://schemas.microsoft.com/office/powerpoint/2010/main" val="3650054148"/>
              </p:ext>
            </p:extLst>
          </p:nvPr>
        </p:nvGraphicFramePr>
        <p:xfrm>
          <a:off x="323528" y="1397000"/>
          <a:ext cx="8363272"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6473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ar-MA" dirty="0" smtClean="0"/>
              <a:t>مصادر التمويل لرأس المال </a:t>
            </a:r>
            <a:endParaRPr lang="fr-FR" dirty="0"/>
          </a:p>
        </p:txBody>
      </p:sp>
      <p:graphicFrame>
        <p:nvGraphicFramePr>
          <p:cNvPr id="5" name="Diagramme 4"/>
          <p:cNvGraphicFramePr/>
          <p:nvPr>
            <p:extLst>
              <p:ext uri="{D42A27DB-BD31-4B8C-83A1-F6EECF244321}">
                <p14:modId xmlns:p14="http://schemas.microsoft.com/office/powerpoint/2010/main" val="59716551"/>
              </p:ext>
            </p:extLst>
          </p:nvPr>
        </p:nvGraphicFramePr>
        <p:xfrm>
          <a:off x="-612576" y="1556792"/>
          <a:ext cx="1044116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8439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أصناف المقاولات</a:t>
            </a:r>
            <a:endParaRPr lang="fr-FR" dirty="0"/>
          </a:p>
        </p:txBody>
      </p:sp>
      <p:sp>
        <p:nvSpPr>
          <p:cNvPr id="3" name="Espace réservé du contenu 2"/>
          <p:cNvSpPr>
            <a:spLocks noGrp="1"/>
          </p:cNvSpPr>
          <p:nvPr>
            <p:ph idx="1"/>
          </p:nvPr>
        </p:nvSpPr>
        <p:spPr>
          <a:xfrm>
            <a:off x="457200" y="1600201"/>
            <a:ext cx="8229600" cy="685791"/>
          </a:xfrm>
        </p:spPr>
        <p:txBody>
          <a:bodyPr>
            <a:normAutofit/>
          </a:bodyPr>
          <a:lstStyle/>
          <a:p>
            <a:pPr algn="r" rtl="1"/>
            <a:r>
              <a:rPr lang="ar-MA" sz="2800" dirty="0" smtClean="0"/>
              <a:t>تصنف المقاولات حسب معايیر مختلفة أهمها:</a:t>
            </a:r>
            <a:endParaRPr lang="fr-FR" sz="2800" dirty="0"/>
          </a:p>
        </p:txBody>
      </p:sp>
      <p:graphicFrame>
        <p:nvGraphicFramePr>
          <p:cNvPr id="4" name="Diagramme 3"/>
          <p:cNvGraphicFramePr/>
          <p:nvPr/>
        </p:nvGraphicFramePr>
        <p:xfrm>
          <a:off x="1357290" y="2285992"/>
          <a:ext cx="6096000" cy="435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79707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err="1" smtClean="0"/>
              <a:t>شنو</a:t>
            </a:r>
            <a:r>
              <a:rPr lang="ar-MA" dirty="0" smtClean="0"/>
              <a:t> </a:t>
            </a:r>
            <a:r>
              <a:rPr lang="ar-MA" dirty="0" err="1" smtClean="0"/>
              <a:t>كنخلص</a:t>
            </a:r>
            <a:r>
              <a:rPr lang="ar-MA" dirty="0" smtClean="0"/>
              <a:t> براس المال ؟؟؟</a:t>
            </a:r>
            <a:endParaRPr lang="fr-FR" dirty="0"/>
          </a:p>
        </p:txBody>
      </p:sp>
      <p:graphicFrame>
        <p:nvGraphicFramePr>
          <p:cNvPr id="4" name="Diagramme 3"/>
          <p:cNvGraphicFramePr/>
          <p:nvPr>
            <p:extLst>
              <p:ext uri="{D42A27DB-BD31-4B8C-83A1-F6EECF244321}">
                <p14:modId xmlns:p14="http://schemas.microsoft.com/office/powerpoint/2010/main" val="2797738757"/>
              </p:ext>
            </p:extLst>
          </p:nvPr>
        </p:nvGraphicFramePr>
        <p:xfrm>
          <a:off x="323528" y="1397000"/>
          <a:ext cx="8363272"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57200" y="5610178"/>
            <a:ext cx="2243797" cy="677108"/>
          </a:xfrm>
          <a:prstGeom prst="rect">
            <a:avLst/>
          </a:prstGeom>
          <a:noFill/>
        </p:spPr>
        <p:txBody>
          <a:bodyPr wrap="square" rtlCol="0">
            <a:spAutoFit/>
          </a:bodyPr>
          <a:lstStyle/>
          <a:p>
            <a:r>
              <a:rPr lang="en-US" sz="2000" b="1" dirty="0">
                <a:solidFill>
                  <a:srgbClr val="FF0000"/>
                </a:solidFill>
              </a:rPr>
              <a:t>Check Exercise </a:t>
            </a:r>
            <a:r>
              <a:rPr lang="en-US" sz="2000" b="1" dirty="0" smtClean="0">
                <a:solidFill>
                  <a:srgbClr val="FF0000"/>
                </a:solidFill>
              </a:rPr>
              <a:t>17</a:t>
            </a:r>
            <a:endParaRPr lang="fr-FR" sz="2000" dirty="0"/>
          </a:p>
          <a:p>
            <a:endParaRPr lang="en-US" dirty="0"/>
          </a:p>
        </p:txBody>
      </p:sp>
    </p:spTree>
    <p:extLst>
      <p:ext uri="{BB962C8B-B14F-4D97-AF65-F5344CB8AC3E}">
        <p14:creationId xmlns:p14="http://schemas.microsoft.com/office/powerpoint/2010/main" val="11684992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أنواع المصاريف؟</a:t>
            </a:r>
            <a:endParaRPr lang="fr-FR" dirty="0"/>
          </a:p>
        </p:txBody>
      </p:sp>
      <p:graphicFrame>
        <p:nvGraphicFramePr>
          <p:cNvPr id="4" name="Diagramme 3"/>
          <p:cNvGraphicFramePr/>
          <p:nvPr>
            <p:extLst>
              <p:ext uri="{D42A27DB-BD31-4B8C-83A1-F6EECF244321}">
                <p14:modId xmlns:p14="http://schemas.microsoft.com/office/powerpoint/2010/main" val="3837350305"/>
              </p:ext>
            </p:extLst>
          </p:nvPr>
        </p:nvGraphicFramePr>
        <p:xfrm>
          <a:off x="323528" y="1397000"/>
          <a:ext cx="836327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519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smtClean="0"/>
              <a:t>بعض أمثلة مصاريف ما قبل التشغيل </a:t>
            </a:r>
            <a:endParaRPr lang="fr-FR" dirty="0"/>
          </a:p>
        </p:txBody>
      </p:sp>
      <p:sp>
        <p:nvSpPr>
          <p:cNvPr id="3" name="Espace réservé du contenu 2"/>
          <p:cNvSpPr>
            <a:spLocks noGrp="1"/>
          </p:cNvSpPr>
          <p:nvPr>
            <p:ph idx="1"/>
          </p:nvPr>
        </p:nvSpPr>
        <p:spPr/>
        <p:txBody>
          <a:bodyPr/>
          <a:lstStyle/>
          <a:p>
            <a:pPr marL="0" indent="0" algn="r" rtl="1">
              <a:buNone/>
            </a:pPr>
            <a:endParaRPr lang="ar-MA" dirty="0" smtClean="0"/>
          </a:p>
          <a:p>
            <a:pPr marL="514350" indent="-514350" algn="r" rtl="1">
              <a:buFont typeface="+mj-lt"/>
              <a:buAutoNum type="arabicParenR"/>
            </a:pPr>
            <a:r>
              <a:rPr lang="ar-MA" dirty="0" smtClean="0"/>
              <a:t>نفقات </a:t>
            </a:r>
            <a:r>
              <a:rPr lang="ar-MA" dirty="0"/>
              <a:t>الدراسات </a:t>
            </a:r>
            <a:r>
              <a:rPr lang="ar-MA" dirty="0" smtClean="0"/>
              <a:t>الخاصة</a:t>
            </a:r>
          </a:p>
          <a:p>
            <a:pPr marL="514350" indent="-514350" algn="r" rtl="1">
              <a:buFont typeface="+mj-lt"/>
              <a:buAutoNum type="arabicParenR"/>
            </a:pPr>
            <a:r>
              <a:rPr lang="ar-MA" dirty="0"/>
              <a:t>نفقات التسجيل </a:t>
            </a:r>
            <a:r>
              <a:rPr lang="ar-MA" dirty="0" smtClean="0"/>
              <a:t>والترخيص</a:t>
            </a:r>
          </a:p>
          <a:p>
            <a:pPr marL="514350" indent="-514350" algn="r" rtl="1">
              <a:buFont typeface="+mj-lt"/>
              <a:buAutoNum type="arabicParenR"/>
            </a:pPr>
            <a:r>
              <a:rPr lang="ar-MA" dirty="0"/>
              <a:t>تكاليف التجارب وبدء </a:t>
            </a:r>
            <a:r>
              <a:rPr lang="ar-MA" dirty="0" smtClean="0"/>
              <a:t>التشغيل</a:t>
            </a:r>
          </a:p>
          <a:p>
            <a:pPr marL="514350" indent="-514350" algn="r" rtl="1">
              <a:buFont typeface="+mj-lt"/>
              <a:buAutoNum type="arabicParenR"/>
            </a:pPr>
            <a:r>
              <a:rPr lang="ar-MA" dirty="0" smtClean="0"/>
              <a:t>الأجور</a:t>
            </a:r>
          </a:p>
          <a:p>
            <a:pPr marL="514350" indent="-514350" algn="r" rtl="1">
              <a:buFont typeface="+mj-lt"/>
              <a:buAutoNum type="arabicParenR"/>
            </a:pPr>
            <a:r>
              <a:rPr lang="ar-MA" dirty="0"/>
              <a:t>تكاليف الانتقال </a:t>
            </a:r>
            <a:r>
              <a:rPr lang="ar-MA" dirty="0" smtClean="0"/>
              <a:t>والسفر</a:t>
            </a:r>
          </a:p>
          <a:p>
            <a:pPr marL="514350" indent="-514350" algn="r" rtl="1">
              <a:buFont typeface="+mj-lt"/>
              <a:buAutoNum type="arabicParenR"/>
            </a:pPr>
            <a:r>
              <a:rPr lang="ar-MA" dirty="0"/>
              <a:t>الحملة الإعلانية </a:t>
            </a:r>
            <a:r>
              <a:rPr lang="ar-MA" dirty="0" smtClean="0"/>
              <a:t>التمهيدية...........</a:t>
            </a:r>
          </a:p>
        </p:txBody>
      </p:sp>
      <p:sp>
        <p:nvSpPr>
          <p:cNvPr id="4" name="TextBox 3"/>
          <p:cNvSpPr txBox="1"/>
          <p:nvPr/>
        </p:nvSpPr>
        <p:spPr>
          <a:xfrm>
            <a:off x="457199" y="5545878"/>
            <a:ext cx="3192361" cy="400110"/>
          </a:xfrm>
          <a:prstGeom prst="rect">
            <a:avLst/>
          </a:prstGeom>
          <a:noFill/>
        </p:spPr>
        <p:txBody>
          <a:bodyPr wrap="square" rtlCol="0">
            <a:spAutoFit/>
          </a:bodyPr>
          <a:lstStyle/>
          <a:p>
            <a:r>
              <a:rPr lang="en-US" sz="2000" b="1" dirty="0">
                <a:solidFill>
                  <a:srgbClr val="FF0000"/>
                </a:solidFill>
              </a:rPr>
              <a:t>Check Exercise </a:t>
            </a:r>
            <a:r>
              <a:rPr lang="en-US" sz="2000" b="1" dirty="0" smtClean="0">
                <a:solidFill>
                  <a:srgbClr val="FF0000"/>
                </a:solidFill>
              </a:rPr>
              <a:t>18</a:t>
            </a:r>
            <a:endParaRPr lang="fr-FR" sz="2000" dirty="0"/>
          </a:p>
        </p:txBody>
      </p:sp>
    </p:spTree>
    <p:extLst>
      <p:ext uri="{BB962C8B-B14F-4D97-AF65-F5344CB8AC3E}">
        <p14:creationId xmlns:p14="http://schemas.microsoft.com/office/powerpoint/2010/main" val="2752125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a:t>بعض أمثلة </a:t>
            </a:r>
            <a:r>
              <a:rPr lang="ar-MA" dirty="0" smtClean="0"/>
              <a:t>مصاريف الاستثمار </a:t>
            </a:r>
            <a:endParaRPr lang="fr-FR" dirty="0"/>
          </a:p>
        </p:txBody>
      </p:sp>
      <p:sp>
        <p:nvSpPr>
          <p:cNvPr id="3" name="Espace réservé du contenu 2"/>
          <p:cNvSpPr>
            <a:spLocks noGrp="1"/>
          </p:cNvSpPr>
          <p:nvPr>
            <p:ph idx="1"/>
          </p:nvPr>
        </p:nvSpPr>
        <p:spPr/>
        <p:txBody>
          <a:bodyPr>
            <a:normAutofit lnSpcReduction="10000"/>
          </a:bodyPr>
          <a:lstStyle/>
          <a:p>
            <a:pPr algn="r" rtl="1"/>
            <a:r>
              <a:rPr lang="ar-MA" dirty="0" smtClean="0"/>
              <a:t>الأرض</a:t>
            </a:r>
          </a:p>
          <a:p>
            <a:pPr algn="r" rtl="1"/>
            <a:r>
              <a:rPr lang="ar-MA" dirty="0"/>
              <a:t>المباني </a:t>
            </a:r>
            <a:r>
              <a:rPr lang="ar-MA" dirty="0" smtClean="0"/>
              <a:t>والإنشاءات</a:t>
            </a:r>
          </a:p>
          <a:p>
            <a:pPr algn="r" rtl="1"/>
            <a:r>
              <a:rPr lang="ar-MA" dirty="0"/>
              <a:t>الآلات </a:t>
            </a:r>
            <a:r>
              <a:rPr lang="ar-MA" dirty="0" smtClean="0"/>
              <a:t>والمعدات</a:t>
            </a:r>
          </a:p>
          <a:p>
            <a:pPr algn="r" rtl="1"/>
            <a:r>
              <a:rPr lang="ar-MA" dirty="0" smtClean="0"/>
              <a:t>التجهيزات</a:t>
            </a:r>
          </a:p>
          <a:p>
            <a:pPr algn="r" rtl="1"/>
            <a:r>
              <a:rPr lang="ar-MA" dirty="0"/>
              <a:t>وسائل النقل </a:t>
            </a:r>
            <a:r>
              <a:rPr lang="ar-MA" dirty="0" smtClean="0"/>
              <a:t>والانتقال</a:t>
            </a:r>
          </a:p>
          <a:p>
            <a:pPr algn="r" rtl="1"/>
            <a:r>
              <a:rPr lang="ar-MA" dirty="0"/>
              <a:t>الأثاث </a:t>
            </a:r>
            <a:r>
              <a:rPr lang="ar-MA" dirty="0" smtClean="0"/>
              <a:t>والمفروشات</a:t>
            </a:r>
          </a:p>
          <a:p>
            <a:pPr algn="r" rtl="1"/>
            <a:r>
              <a:rPr lang="ar-MA" dirty="0"/>
              <a:t>احتياطي ارتفاع </a:t>
            </a:r>
            <a:r>
              <a:rPr lang="ar-MA" dirty="0" smtClean="0"/>
              <a:t>أسعار</a:t>
            </a:r>
          </a:p>
          <a:p>
            <a:pPr algn="r" rtl="1"/>
            <a:r>
              <a:rPr lang="ar-MA" dirty="0"/>
              <a:t>أصول أخرى</a:t>
            </a:r>
            <a:endParaRPr lang="fr-FR" dirty="0"/>
          </a:p>
        </p:txBody>
      </p:sp>
      <p:sp>
        <p:nvSpPr>
          <p:cNvPr id="4" name="TextBox 3"/>
          <p:cNvSpPr txBox="1"/>
          <p:nvPr/>
        </p:nvSpPr>
        <p:spPr>
          <a:xfrm>
            <a:off x="546646" y="5594103"/>
            <a:ext cx="2058551" cy="677108"/>
          </a:xfrm>
          <a:prstGeom prst="rect">
            <a:avLst/>
          </a:prstGeom>
          <a:noFill/>
        </p:spPr>
        <p:txBody>
          <a:bodyPr wrap="none" rtlCol="0">
            <a:spAutoFit/>
          </a:bodyPr>
          <a:lstStyle/>
          <a:p>
            <a:r>
              <a:rPr lang="en-US" sz="2000" b="1" dirty="0">
                <a:solidFill>
                  <a:srgbClr val="FF0000"/>
                </a:solidFill>
              </a:rPr>
              <a:t>Check Exercise </a:t>
            </a:r>
            <a:r>
              <a:rPr lang="en-US" sz="2000" b="1" dirty="0" smtClean="0">
                <a:solidFill>
                  <a:srgbClr val="FF0000"/>
                </a:solidFill>
              </a:rPr>
              <a:t>19</a:t>
            </a:r>
            <a:endParaRPr lang="fr-FR" sz="2000" dirty="0"/>
          </a:p>
          <a:p>
            <a:endParaRPr lang="en-US" dirty="0"/>
          </a:p>
        </p:txBody>
      </p:sp>
    </p:spTree>
    <p:extLst>
      <p:ext uri="{BB962C8B-B14F-4D97-AF65-F5344CB8AC3E}">
        <p14:creationId xmlns:p14="http://schemas.microsoft.com/office/powerpoint/2010/main" val="11361358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a:t>بعض أمثلة مصاريف التشغيل </a:t>
            </a:r>
            <a:endParaRPr lang="fr-FR" dirty="0"/>
          </a:p>
        </p:txBody>
      </p:sp>
      <p:sp>
        <p:nvSpPr>
          <p:cNvPr id="3" name="Espace réservé du texte 2"/>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lstStyle/>
          <a:p>
            <a:pPr algn="ctr"/>
            <a:r>
              <a:rPr lang="ar-MA" dirty="0"/>
              <a:t>المصاريف المتغيرة</a:t>
            </a:r>
            <a:endParaRPr lang="fr-FR" dirty="0"/>
          </a:p>
        </p:txBody>
      </p:sp>
      <p:sp>
        <p:nvSpPr>
          <p:cNvPr id="4" name="Espace réservé du contenu 3"/>
          <p:cNvSpPr>
            <a:spLocks noGrp="1"/>
          </p:cNvSpPr>
          <p:nvPr>
            <p:ph sz="half" idx="2"/>
          </p:nvPr>
        </p:nvSpPr>
        <p:spPr/>
        <p:style>
          <a:lnRef idx="2">
            <a:schemeClr val="accent2"/>
          </a:lnRef>
          <a:fillRef idx="1">
            <a:schemeClr val="lt1"/>
          </a:fillRef>
          <a:effectRef idx="0">
            <a:schemeClr val="accent2"/>
          </a:effectRef>
          <a:fontRef idx="minor">
            <a:schemeClr val="dk1"/>
          </a:fontRef>
        </p:style>
        <p:txBody>
          <a:bodyPr/>
          <a:lstStyle/>
          <a:p>
            <a:pPr algn="r" rtl="1"/>
            <a:r>
              <a:rPr lang="ar-MA" b="1" dirty="0"/>
              <a:t>شراء المواد الأولية و </a:t>
            </a:r>
            <a:r>
              <a:rPr lang="ar-MA" b="1" dirty="0" smtClean="0"/>
              <a:t>اللوازم</a:t>
            </a:r>
          </a:p>
          <a:p>
            <a:pPr algn="r" rtl="1"/>
            <a:r>
              <a:rPr lang="ar-MA" b="1" dirty="0"/>
              <a:t>أجور الإنتاج </a:t>
            </a:r>
            <a:r>
              <a:rPr lang="ar-MA" b="1" dirty="0" smtClean="0"/>
              <a:t>والامتيازات الاجتماعية</a:t>
            </a:r>
          </a:p>
          <a:p>
            <a:pPr algn="r" rtl="1"/>
            <a:r>
              <a:rPr lang="ar-MA" b="1" dirty="0"/>
              <a:t>الكهرباء+ </a:t>
            </a:r>
            <a:r>
              <a:rPr lang="ar-MA" b="1" dirty="0" smtClean="0"/>
              <a:t>الماء</a:t>
            </a:r>
          </a:p>
          <a:p>
            <a:pPr algn="r" rtl="1"/>
            <a:r>
              <a:rPr lang="ar-MA" b="1" dirty="0"/>
              <a:t>مصاريف </a:t>
            </a:r>
            <a:r>
              <a:rPr lang="ar-MA" b="1" dirty="0" smtClean="0"/>
              <a:t>التنقل</a:t>
            </a:r>
          </a:p>
          <a:p>
            <a:pPr algn="r" rtl="1"/>
            <a:r>
              <a:rPr lang="ar-MA" b="1" dirty="0"/>
              <a:t>نفقات لوازم </a:t>
            </a:r>
            <a:r>
              <a:rPr lang="ar-MA" b="1" dirty="0" smtClean="0"/>
              <a:t>المعدات</a:t>
            </a:r>
          </a:p>
          <a:p>
            <a:pPr algn="r" rtl="1"/>
            <a:r>
              <a:rPr lang="ar-MA" b="1" dirty="0"/>
              <a:t>الهاتف </a:t>
            </a:r>
            <a:r>
              <a:rPr lang="ar-MA" b="1" dirty="0" smtClean="0"/>
              <a:t>الانترنيت</a:t>
            </a:r>
          </a:p>
          <a:p>
            <a:pPr algn="r" rtl="1"/>
            <a:r>
              <a:rPr lang="ar-MA" b="1" dirty="0" smtClean="0"/>
              <a:t>الاشهار</a:t>
            </a:r>
          </a:p>
          <a:p>
            <a:pPr algn="r" rtl="1"/>
            <a:r>
              <a:rPr lang="ar-MA" b="1" dirty="0"/>
              <a:t>الصيانة</a:t>
            </a:r>
            <a:endParaRPr lang="fr-FR" dirty="0"/>
          </a:p>
        </p:txBody>
      </p:sp>
      <p:sp>
        <p:nvSpPr>
          <p:cNvPr id="5" name="Espace réservé du texte 4"/>
          <p:cNvSpPr>
            <a:spLocks noGrp="1"/>
          </p:cNvSpPr>
          <p:nvPr>
            <p:ph type="body" sz="quarter" idx="3"/>
          </p:nvPr>
        </p:nvSpPr>
        <p:spPr/>
        <p:style>
          <a:lnRef idx="2">
            <a:schemeClr val="accent1"/>
          </a:lnRef>
          <a:fillRef idx="1">
            <a:schemeClr val="lt1"/>
          </a:fillRef>
          <a:effectRef idx="0">
            <a:schemeClr val="accent1"/>
          </a:effectRef>
          <a:fontRef idx="minor">
            <a:schemeClr val="dk1"/>
          </a:fontRef>
        </p:style>
        <p:txBody>
          <a:bodyPr/>
          <a:lstStyle/>
          <a:p>
            <a:pPr algn="ctr" rtl="1"/>
            <a:r>
              <a:rPr lang="ar-MA" dirty="0"/>
              <a:t>المصاربف الثابتة</a:t>
            </a:r>
            <a:endParaRPr lang="fr-FR" dirty="0"/>
          </a:p>
        </p:txBody>
      </p:sp>
      <p:sp>
        <p:nvSpPr>
          <p:cNvPr id="6" name="Espace réservé du contenu 5"/>
          <p:cNvSpPr>
            <a:spLocks noGrp="1"/>
          </p:cNvSpPr>
          <p:nvPr>
            <p:ph sz="quarter" idx="4"/>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pPr algn="r" rtl="1"/>
            <a:r>
              <a:rPr lang="ar-MA" b="1" dirty="0"/>
              <a:t>الأجور والتعويضات </a:t>
            </a:r>
            <a:r>
              <a:rPr lang="ar-MA" b="1" dirty="0" smtClean="0"/>
              <a:t>الاجتماعية</a:t>
            </a:r>
          </a:p>
          <a:p>
            <a:pPr algn="r" rtl="1"/>
            <a:r>
              <a:rPr lang="ar-MA" b="1" dirty="0" smtClean="0"/>
              <a:t>الكراء</a:t>
            </a:r>
          </a:p>
          <a:p>
            <a:pPr algn="r" rtl="1"/>
            <a:r>
              <a:rPr lang="ar-MA" b="1" dirty="0"/>
              <a:t>الكهرباء و </a:t>
            </a:r>
            <a:r>
              <a:rPr lang="ar-MA" b="1" dirty="0" smtClean="0"/>
              <a:t>الماء</a:t>
            </a:r>
          </a:p>
          <a:p>
            <a:pPr algn="r" rtl="1"/>
            <a:r>
              <a:rPr lang="ar-MA" b="1" dirty="0" smtClean="0"/>
              <a:t>التأمين</a:t>
            </a:r>
          </a:p>
          <a:p>
            <a:pPr algn="r" rtl="1"/>
            <a:r>
              <a:rPr lang="ar-MA" b="1" dirty="0" smtClean="0"/>
              <a:t>الضرائب</a:t>
            </a:r>
          </a:p>
          <a:p>
            <a:pPr algn="r" rtl="1"/>
            <a:r>
              <a:rPr lang="ar-MA" b="1" dirty="0"/>
              <a:t>لوازم </a:t>
            </a:r>
            <a:r>
              <a:rPr lang="ar-MA" b="1" dirty="0" smtClean="0"/>
              <a:t>المكتب</a:t>
            </a:r>
          </a:p>
          <a:p>
            <a:pPr algn="r" rtl="1"/>
            <a:r>
              <a:rPr lang="ar-MA" b="1" dirty="0" smtClean="0"/>
              <a:t>المنح</a:t>
            </a:r>
          </a:p>
          <a:p>
            <a:pPr algn="r" rtl="1"/>
            <a:r>
              <a:rPr lang="ar-MA" b="1" dirty="0"/>
              <a:t>فوائد </a:t>
            </a:r>
            <a:r>
              <a:rPr lang="ar-MA" b="1" dirty="0" smtClean="0"/>
              <a:t>القروض</a:t>
            </a:r>
          </a:p>
          <a:p>
            <a:pPr algn="r" rtl="1"/>
            <a:r>
              <a:rPr lang="ar-MA" b="1" dirty="0" err="1"/>
              <a:t>إستهلاك</a:t>
            </a:r>
            <a:r>
              <a:rPr lang="ar-MA" b="1" dirty="0"/>
              <a:t> الدين</a:t>
            </a:r>
            <a:endParaRPr lang="fr-FR" dirty="0"/>
          </a:p>
        </p:txBody>
      </p:sp>
      <p:sp>
        <p:nvSpPr>
          <p:cNvPr id="7" name="TextBox 6"/>
          <p:cNvSpPr txBox="1"/>
          <p:nvPr/>
        </p:nvSpPr>
        <p:spPr>
          <a:xfrm>
            <a:off x="401949" y="6092428"/>
            <a:ext cx="2883346" cy="984885"/>
          </a:xfrm>
          <a:prstGeom prst="rect">
            <a:avLst/>
          </a:prstGeom>
          <a:noFill/>
        </p:spPr>
        <p:txBody>
          <a:bodyPr wrap="none" rtlCol="0">
            <a:spAutoFit/>
          </a:bodyPr>
          <a:lstStyle/>
          <a:p>
            <a:r>
              <a:rPr lang="en-US" sz="2000" b="1" dirty="0">
                <a:solidFill>
                  <a:srgbClr val="FF0000"/>
                </a:solidFill>
              </a:rPr>
              <a:t>Check Exercise </a:t>
            </a:r>
            <a:r>
              <a:rPr lang="en-US" sz="2000" b="1" dirty="0" smtClean="0">
                <a:solidFill>
                  <a:srgbClr val="FF0000"/>
                </a:solidFill>
              </a:rPr>
              <a:t>20</a:t>
            </a:r>
            <a:endParaRPr lang="fr-FR" sz="2000" dirty="0"/>
          </a:p>
          <a:p>
            <a:r>
              <a:rPr lang="en-US" sz="2000" b="1" dirty="0">
                <a:solidFill>
                  <a:srgbClr val="FF0000"/>
                </a:solidFill>
              </a:rPr>
              <a:t>Check Exercise </a:t>
            </a:r>
            <a:r>
              <a:rPr lang="en-US" sz="2000" b="1" dirty="0" smtClean="0">
                <a:solidFill>
                  <a:srgbClr val="FF0000"/>
                </a:solidFill>
              </a:rPr>
              <a:t>18,19 &amp;20</a:t>
            </a:r>
            <a:endParaRPr lang="fr-FR" sz="2000" dirty="0"/>
          </a:p>
          <a:p>
            <a:endParaRPr lang="en-US" dirty="0"/>
          </a:p>
        </p:txBody>
      </p:sp>
    </p:spTree>
    <p:extLst>
      <p:ext uri="{BB962C8B-B14F-4D97-AF65-F5344CB8AC3E}">
        <p14:creationId xmlns:p14="http://schemas.microsoft.com/office/powerpoint/2010/main" val="40951323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MA" dirty="0" err="1" smtClean="0"/>
              <a:t>كيفاش</a:t>
            </a:r>
            <a:r>
              <a:rPr lang="ar-MA" dirty="0" smtClean="0"/>
              <a:t> نحسب المداخيل المتوقعة ؟؟</a:t>
            </a:r>
            <a:endParaRPr lang="fr-FR" dirty="0"/>
          </a:p>
        </p:txBody>
      </p:sp>
      <p:graphicFrame>
        <p:nvGraphicFramePr>
          <p:cNvPr id="4" name="Diagramme 3"/>
          <p:cNvGraphicFramePr/>
          <p:nvPr>
            <p:extLst>
              <p:ext uri="{D42A27DB-BD31-4B8C-83A1-F6EECF244321}">
                <p14:modId xmlns:p14="http://schemas.microsoft.com/office/powerpoint/2010/main" val="4280190031"/>
              </p:ext>
            </p:extLst>
          </p:nvPr>
        </p:nvGraphicFramePr>
        <p:xfrm>
          <a:off x="251520" y="1397000"/>
          <a:ext cx="8784976"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63159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83513"/>
            <a:ext cx="8229600" cy="1143000"/>
          </a:xfrm>
        </p:spPr>
        <p:txBody>
          <a:bodyPr/>
          <a:lstStyle/>
          <a:p>
            <a:pPr rtl="1"/>
            <a:r>
              <a:rPr lang="ar-MA" dirty="0" smtClean="0"/>
              <a:t>  </a:t>
            </a:r>
            <a:r>
              <a:rPr lang="ar-MA" dirty="0" err="1" smtClean="0"/>
              <a:t>كيفاش</a:t>
            </a:r>
            <a:r>
              <a:rPr lang="ar-MA" dirty="0" smtClean="0"/>
              <a:t> نحسب كلفة المنتج؟؟</a:t>
            </a:r>
            <a:endParaRPr lang="fr-FR" dirty="0"/>
          </a:p>
        </p:txBody>
      </p:sp>
      <p:graphicFrame>
        <p:nvGraphicFramePr>
          <p:cNvPr id="4" name="Diagramme 3"/>
          <p:cNvGraphicFramePr/>
          <p:nvPr>
            <p:extLst>
              <p:ext uri="{D42A27DB-BD31-4B8C-83A1-F6EECF244321}">
                <p14:modId xmlns:p14="http://schemas.microsoft.com/office/powerpoint/2010/main" val="412299261"/>
              </p:ext>
            </p:extLst>
          </p:nvPr>
        </p:nvGraphicFramePr>
        <p:xfrm>
          <a:off x="107504" y="1772816"/>
          <a:ext cx="858964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76878" y="5995978"/>
            <a:ext cx="2058551" cy="400110"/>
          </a:xfrm>
          <a:prstGeom prst="rect">
            <a:avLst/>
          </a:prstGeom>
          <a:noFill/>
        </p:spPr>
        <p:txBody>
          <a:bodyPr wrap="none" rtlCol="0">
            <a:spAutoFit/>
          </a:bodyPr>
          <a:lstStyle/>
          <a:p>
            <a:pPr rtl="1"/>
            <a:r>
              <a:rPr lang="en-US" sz="2000" b="1" dirty="0">
                <a:solidFill>
                  <a:srgbClr val="FF0000"/>
                </a:solidFill>
              </a:rPr>
              <a:t>Check Exercise 21</a:t>
            </a:r>
            <a:endParaRPr lang="fr-FR" sz="2000" dirty="0"/>
          </a:p>
        </p:txBody>
      </p:sp>
    </p:spTree>
    <p:extLst>
      <p:ext uri="{BB962C8B-B14F-4D97-AF65-F5344CB8AC3E}">
        <p14:creationId xmlns:p14="http://schemas.microsoft.com/office/powerpoint/2010/main" val="192229331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ar-MA" dirty="0" err="1"/>
              <a:t>شحال</a:t>
            </a:r>
            <a:r>
              <a:rPr lang="ar-MA" dirty="0"/>
              <a:t> خصني نبيع باش </a:t>
            </a:r>
            <a:r>
              <a:rPr lang="ar-MA" dirty="0" smtClean="0"/>
              <a:t>نربح؟</a:t>
            </a:r>
            <a:endParaRPr lang="fr-FR" dirty="0"/>
          </a:p>
        </p:txBody>
      </p:sp>
      <p:sp>
        <p:nvSpPr>
          <p:cNvPr id="3" name="Espace réservé du contenu 2"/>
          <p:cNvSpPr>
            <a:spLocks noGrp="1"/>
          </p:cNvSpPr>
          <p:nvPr>
            <p:ph idx="1"/>
          </p:nvPr>
        </p:nvSpPr>
        <p:spPr/>
        <p:txBody>
          <a:bodyPr>
            <a:normAutofit/>
          </a:bodyPr>
          <a:lstStyle/>
          <a:p>
            <a:pPr marL="0" indent="0" algn="r" rtl="1">
              <a:buNone/>
            </a:pPr>
            <a:r>
              <a:rPr lang="ar-MA" sz="2800" dirty="0" smtClean="0"/>
              <a:t>حسب الجدول المقترح في مخطط الأعمال أحدد سقف الربحية حسب المعادلة التالية :</a:t>
            </a:r>
          </a:p>
          <a:p>
            <a:pPr marL="0" indent="0" algn="r" rtl="1">
              <a:buNone/>
            </a:pPr>
            <a:endParaRPr lang="ar-MA" sz="2800" dirty="0" smtClean="0"/>
          </a:p>
          <a:p>
            <a:pPr marL="0" indent="0" algn="ctr" rtl="1">
              <a:buNone/>
            </a:pPr>
            <a:r>
              <a:rPr lang="ar-MA" sz="2800" b="1" dirty="0"/>
              <a:t>هامش </a:t>
            </a:r>
            <a:r>
              <a:rPr lang="ar-MA" sz="2800" b="1" dirty="0" smtClean="0"/>
              <a:t>الربح</a:t>
            </a:r>
          </a:p>
          <a:p>
            <a:pPr marL="0" indent="0" algn="ctr" rtl="1">
              <a:buNone/>
            </a:pPr>
            <a:r>
              <a:rPr lang="ar-MA" sz="2800" b="1" dirty="0" smtClean="0"/>
              <a:t>=</a:t>
            </a:r>
          </a:p>
          <a:p>
            <a:pPr marL="0" indent="0" algn="ctr" rtl="1">
              <a:buNone/>
            </a:pPr>
            <a:r>
              <a:rPr lang="ar-MA" sz="2800" b="1" dirty="0" smtClean="0"/>
              <a:t>رقم المعاملات </a:t>
            </a:r>
          </a:p>
          <a:p>
            <a:pPr marL="0" indent="0" algn="ctr" rtl="1">
              <a:buNone/>
            </a:pPr>
            <a:r>
              <a:rPr lang="ar-MA" sz="2800" b="1" dirty="0" smtClean="0"/>
              <a:t>-</a:t>
            </a:r>
          </a:p>
          <a:p>
            <a:pPr marL="0" indent="0" algn="ctr" rtl="1">
              <a:buNone/>
            </a:pPr>
            <a:r>
              <a:rPr lang="ar-MA" sz="2800" b="1" dirty="0"/>
              <a:t>التكاليف </a:t>
            </a:r>
            <a:r>
              <a:rPr lang="ar-MA" sz="2800" b="1" dirty="0" smtClean="0"/>
              <a:t>المتغيرة</a:t>
            </a:r>
            <a:endParaRPr lang="en-US" sz="2800" b="1" dirty="0" smtClean="0"/>
          </a:p>
          <a:p>
            <a:pPr marL="0" indent="0" rtl="1">
              <a:buNone/>
            </a:pPr>
            <a:r>
              <a:rPr lang="en-US" sz="2000" b="1" dirty="0">
                <a:solidFill>
                  <a:srgbClr val="FF0000"/>
                </a:solidFill>
              </a:rPr>
              <a:t>Check Exercise </a:t>
            </a:r>
            <a:r>
              <a:rPr lang="en-US" sz="2000" b="1" dirty="0" smtClean="0">
                <a:solidFill>
                  <a:srgbClr val="FF0000"/>
                </a:solidFill>
              </a:rPr>
              <a:t>22</a:t>
            </a:r>
            <a:endParaRPr lang="fr-FR" sz="2000" dirty="0"/>
          </a:p>
          <a:p>
            <a:pPr marL="0" indent="0" algn="ctr" rtl="1">
              <a:buNone/>
            </a:pPr>
            <a:endParaRPr lang="fr-FR" sz="2800" dirty="0"/>
          </a:p>
        </p:txBody>
      </p:sp>
    </p:spTree>
    <p:extLst>
      <p:ext uri="{BB962C8B-B14F-4D97-AF65-F5344CB8AC3E}">
        <p14:creationId xmlns:p14="http://schemas.microsoft.com/office/powerpoint/2010/main" val="305931525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ar-MA" dirty="0" err="1"/>
              <a:t>شحال</a:t>
            </a:r>
            <a:r>
              <a:rPr lang="ar-MA" dirty="0"/>
              <a:t> باغي </a:t>
            </a:r>
            <a:r>
              <a:rPr lang="ar-MA" dirty="0" smtClean="0"/>
              <a:t>نربح؟</a:t>
            </a:r>
            <a:endParaRPr lang="fr-FR" dirty="0"/>
          </a:p>
        </p:txBody>
      </p:sp>
      <p:sp>
        <p:nvSpPr>
          <p:cNvPr id="3" name="Espace réservé du contenu 2"/>
          <p:cNvSpPr>
            <a:spLocks noGrp="1"/>
          </p:cNvSpPr>
          <p:nvPr>
            <p:ph idx="1"/>
          </p:nvPr>
        </p:nvSpPr>
        <p:spPr/>
        <p:txBody>
          <a:bodyPr/>
          <a:lstStyle/>
          <a:p>
            <a:pPr algn="r" rtl="1"/>
            <a:r>
              <a:rPr lang="ar-MA" dirty="0" smtClean="0"/>
              <a:t>أحدد نسبة هامش الربح حسب المعادلة التالية :</a:t>
            </a:r>
          </a:p>
          <a:p>
            <a:pPr algn="r" rtl="1"/>
            <a:endParaRPr lang="ar-MA" dirty="0"/>
          </a:p>
          <a:p>
            <a:pPr marL="0" indent="0" algn="ctr" rtl="1">
              <a:buNone/>
            </a:pPr>
            <a:r>
              <a:rPr lang="ar-MA" dirty="0" smtClean="0"/>
              <a:t>معدل هامش الربح </a:t>
            </a:r>
            <a:r>
              <a:rPr lang="en-US" dirty="0" smtClean="0"/>
              <a:t>%</a:t>
            </a:r>
          </a:p>
          <a:p>
            <a:pPr marL="0" indent="0" algn="ctr" rtl="1">
              <a:buNone/>
            </a:pPr>
            <a:r>
              <a:rPr lang="ar-MA" dirty="0" smtClean="0"/>
              <a:t>=</a:t>
            </a:r>
          </a:p>
          <a:p>
            <a:pPr marL="0" indent="0" algn="ctr" rtl="1">
              <a:buNone/>
            </a:pPr>
            <a:r>
              <a:rPr lang="ar-MA" dirty="0" smtClean="0"/>
              <a:t>رقم المعاملات (</a:t>
            </a:r>
            <a:r>
              <a:rPr lang="ar-MA" dirty="0" err="1" smtClean="0"/>
              <a:t>شحال</a:t>
            </a:r>
            <a:r>
              <a:rPr lang="ar-MA" dirty="0" smtClean="0"/>
              <a:t> بعت)</a:t>
            </a:r>
          </a:p>
          <a:p>
            <a:pPr marL="0" indent="0" algn="ctr" rtl="1">
              <a:buNone/>
            </a:pPr>
            <a:r>
              <a:rPr lang="ar-MA" dirty="0" smtClean="0"/>
              <a:t>/</a:t>
            </a:r>
          </a:p>
          <a:p>
            <a:pPr marL="0" indent="0" algn="ctr" rtl="1">
              <a:buNone/>
            </a:pPr>
            <a:r>
              <a:rPr lang="ar-MA" dirty="0" smtClean="0"/>
              <a:t>المصاريف (</a:t>
            </a:r>
            <a:r>
              <a:rPr lang="ar-MA" dirty="0" err="1" smtClean="0"/>
              <a:t>شحال</a:t>
            </a:r>
            <a:r>
              <a:rPr lang="ar-MA" dirty="0" smtClean="0"/>
              <a:t> صرفت)</a:t>
            </a:r>
            <a:endParaRPr lang="fr-FR" dirty="0"/>
          </a:p>
        </p:txBody>
      </p:sp>
    </p:spTree>
    <p:extLst>
      <p:ext uri="{BB962C8B-B14F-4D97-AF65-F5344CB8AC3E}">
        <p14:creationId xmlns:p14="http://schemas.microsoft.com/office/powerpoint/2010/main" val="3420662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TotalTime>
  <Words>2788</Words>
  <Application>Microsoft Macintosh PowerPoint</Application>
  <PresentationFormat>On-screen Show (4:3)</PresentationFormat>
  <Paragraphs>658</Paragraphs>
  <Slides>98</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98</vt:i4>
      </vt:variant>
    </vt:vector>
  </HeadingPairs>
  <TitlesOfParts>
    <vt:vector size="110" baseType="lpstr">
      <vt:lpstr>AdobeArabic-Bold</vt:lpstr>
      <vt:lpstr>AdobeArabic-Regular</vt:lpstr>
      <vt:lpstr>Calibri</vt:lpstr>
      <vt:lpstr>PT Bold Heading</vt:lpstr>
      <vt:lpstr>Simplified Arabic</vt:lpstr>
      <vt:lpstr>Tahoma</vt:lpstr>
      <vt:lpstr>Times New Roman</vt:lpstr>
      <vt:lpstr>Trebuchet MS</vt:lpstr>
      <vt:lpstr>Wingdings</vt:lpstr>
      <vt:lpstr>Arial</vt:lpstr>
      <vt:lpstr>Office Theme</vt:lpstr>
      <vt:lpstr>Thème Office</vt:lpstr>
      <vt:lpstr>مشروع  تمكين الشباب من خلال المقاولات في المغرب  EYEM  مرحلة ماقبل التأسيس Pre-Creation</vt:lpstr>
      <vt:lpstr>PowerPoint Presentation</vt:lpstr>
      <vt:lpstr>أهداف الدورة- اليوم الأول-</vt:lpstr>
      <vt:lpstr>EYEM </vt:lpstr>
      <vt:lpstr>أهداف البرنامج</vt:lpstr>
      <vt:lpstr>أهداف المرحلة الأولى</vt:lpstr>
      <vt:lpstr>المقاولة؟</vt:lpstr>
      <vt:lpstr>يعني خصني.......</vt:lpstr>
      <vt:lpstr>أصناف المقاولات</vt:lpstr>
      <vt:lpstr>ملكیة رأس المال </vt:lpstr>
      <vt:lpstr>الحجم</vt:lpstr>
      <vt:lpstr>عدد الأفراد</vt:lpstr>
      <vt:lpstr>الإطار القانوني</vt:lpstr>
      <vt:lpstr>شركات الرأسمال</vt:lpstr>
      <vt:lpstr>شركات الأشخاص</vt:lpstr>
      <vt:lpstr>الإجراءات الضرورية</vt:lpstr>
      <vt:lpstr>الوثائق المطلوبة</vt:lpstr>
      <vt:lpstr>PowerPoint Presentation</vt:lpstr>
      <vt:lpstr>فرص الأعمال تمرين Check Exercise 1  </vt:lpstr>
      <vt:lpstr>PowerPoint Presentation</vt:lpstr>
      <vt:lpstr>نموذج الأعمال</vt:lpstr>
      <vt:lpstr>PowerPoint Presentation</vt:lpstr>
      <vt:lpstr>يعني ......</vt:lpstr>
      <vt:lpstr>PowerPoint Presentation</vt:lpstr>
      <vt:lpstr>PowerPoint Presentation</vt:lpstr>
      <vt:lpstr>نموذج الأعمال  -شنو فيه؟؟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أهداف الدورة</vt:lpstr>
      <vt:lpstr>دراسة السوق  (الجدوى التجارية)  </vt:lpstr>
      <vt:lpstr>PowerPoint Presentation</vt:lpstr>
      <vt:lpstr>PowerPoint Presentation</vt:lpstr>
      <vt:lpstr>PowerPoint Presentation</vt:lpstr>
      <vt:lpstr>PowerPoint Presentation</vt:lpstr>
      <vt:lpstr>أولا : المنتج   السلعة</vt:lpstr>
      <vt:lpstr>دورة حياة المنتج  </vt:lpstr>
      <vt:lpstr> مرحلة التطوير</vt:lpstr>
      <vt:lpstr>مرحلة التقديم </vt:lpstr>
      <vt:lpstr>مرحلة النمو</vt:lpstr>
      <vt:lpstr>مرحلة النضوج أو التشبع  </vt:lpstr>
      <vt:lpstr>مرحلة الانحدار أو الاضمحلال</vt:lpstr>
      <vt:lpstr>PowerPoint Presentation</vt:lpstr>
      <vt:lpstr>PowerPoint Presentation</vt:lpstr>
      <vt:lpstr>أنواع الأسواق</vt:lpstr>
      <vt:lpstr>PowerPoint Presentation</vt:lpstr>
      <vt:lpstr>PowerPoint Presentation</vt:lpstr>
      <vt:lpstr>PowerPoint Presentation</vt:lpstr>
      <vt:lpstr>PowerPoint Presentation</vt:lpstr>
      <vt:lpstr>العوامل المحددة للعرض </vt:lpstr>
      <vt:lpstr>PowerPoint Presentation</vt:lpstr>
      <vt:lpstr>PowerPoint Presentation</vt:lpstr>
      <vt:lpstr>PowerPoint Presentation</vt:lpstr>
      <vt:lpstr>PowerPoint Presentation</vt:lpstr>
      <vt:lpstr>PowerPoint Presentation</vt:lpstr>
      <vt:lpstr>PowerPoint Presentation</vt:lpstr>
      <vt:lpstr>اليوم الثالث</vt:lpstr>
      <vt:lpstr>الأهداف </vt:lpstr>
      <vt:lpstr>أهمية التسويق</vt:lpstr>
      <vt:lpstr>بكل بساطة:</vt:lpstr>
      <vt:lpstr> ما معنى التسويق</vt:lpstr>
      <vt:lpstr>بالدارجة</vt:lpstr>
      <vt:lpstr>المزيج التسويقي</vt:lpstr>
      <vt:lpstr>أولا: المنتج</vt:lpstr>
      <vt:lpstr>تذكير </vt:lpstr>
      <vt:lpstr>استراتيجية الانتاج</vt:lpstr>
      <vt:lpstr>ثانيا: السعر</vt:lpstr>
      <vt:lpstr>طرق تحديد السعر</vt:lpstr>
      <vt:lpstr>ثالثا: التوزيع</vt:lpstr>
      <vt:lpstr>قنوات التوزيع</vt:lpstr>
      <vt:lpstr>كيف تختار قنوات التوزيع</vt:lpstr>
      <vt:lpstr>أمثلة لقنوات التوزيع </vt:lpstr>
      <vt:lpstr>تعريف الترويج</vt:lpstr>
      <vt:lpstr>منافع الترويج </vt:lpstr>
      <vt:lpstr>المزيج الترويجي</vt:lpstr>
      <vt:lpstr>اليوم الرابع</vt:lpstr>
      <vt:lpstr>أهداف الدورة- اليوم الرابع-</vt:lpstr>
      <vt:lpstr>عوامل الخطر ؟؟؟</vt:lpstr>
      <vt:lpstr>شنو هي الدراسة المالية ؟؟؟</vt:lpstr>
      <vt:lpstr>مصادر التمويل لرأس المال </vt:lpstr>
      <vt:lpstr>شنو كنخلص براس المال ؟؟؟</vt:lpstr>
      <vt:lpstr>أنواع المصاريف؟</vt:lpstr>
      <vt:lpstr>بعض أمثلة مصاريف ما قبل التشغيل </vt:lpstr>
      <vt:lpstr>بعض أمثلة مصاريف الاستثمار </vt:lpstr>
      <vt:lpstr>بعض أمثلة مصاريف التشغيل </vt:lpstr>
      <vt:lpstr>كيفاش نحسب المداخيل المتوقعة ؟؟</vt:lpstr>
      <vt:lpstr>  كيفاش نحسب كلفة المنتج؟؟</vt:lpstr>
      <vt:lpstr>شحال خصني نبيع باش نربح؟</vt:lpstr>
      <vt:lpstr>شحال باغي نربح؟</vt:lpstr>
    </vt:vector>
  </TitlesOfParts>
  <Company>Home</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مشروع  تمكين الشباب من خلال المقاولات في المغرب  EYEM  </dc:title>
  <dc:creator>Mostafa Shalaby</dc:creator>
  <cp:lastModifiedBy>James Murray</cp:lastModifiedBy>
  <cp:revision>32</cp:revision>
  <dcterms:created xsi:type="dcterms:W3CDTF">2018-07-02T17:24:42Z</dcterms:created>
  <dcterms:modified xsi:type="dcterms:W3CDTF">2018-07-06T19:07:33Z</dcterms:modified>
</cp:coreProperties>
</file>