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143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صورة 8" descr="soul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2800" y="6178811"/>
            <a:ext cx="2438400" cy="6791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صورة 8" descr="soul 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302508" y="6164803"/>
            <a:ext cx="2488692" cy="6931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4500" b="1" dirty="0" smtClean="0"/>
              <a:t>حل النزاعات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12739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1315" t="32319" r="50088" b="60837"/>
          <a:stretch/>
        </p:blipFill>
        <p:spPr bwMode="auto">
          <a:xfrm>
            <a:off x="2362200" y="2590800"/>
            <a:ext cx="45720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3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8277" t="18631" r="6802" b="24715"/>
          <a:stretch/>
        </p:blipFill>
        <p:spPr bwMode="auto">
          <a:xfrm>
            <a:off x="1066800" y="1676400"/>
            <a:ext cx="70104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20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7528" t="16160" r="45065" b="12357"/>
          <a:stretch/>
        </p:blipFill>
        <p:spPr bwMode="auto">
          <a:xfrm>
            <a:off x="2209800" y="1066800"/>
            <a:ext cx="46482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80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963" t="15970" r="11184" b="7604"/>
          <a:stretch/>
        </p:blipFill>
        <p:spPr bwMode="auto">
          <a:xfrm>
            <a:off x="1066800" y="1143000"/>
            <a:ext cx="7010400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94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665" t="34411" r="41324" b="57794"/>
          <a:stretch/>
        </p:blipFill>
        <p:spPr bwMode="auto">
          <a:xfrm>
            <a:off x="1828800" y="2438400"/>
            <a:ext cx="5333999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59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994" t="18441" r="12039" b="14448"/>
          <a:stretch/>
        </p:blipFill>
        <p:spPr bwMode="auto">
          <a:xfrm>
            <a:off x="1101436" y="1447800"/>
            <a:ext cx="6934199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15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734" t="20343" r="10971" b="32129"/>
          <a:stretch/>
        </p:blipFill>
        <p:spPr bwMode="auto">
          <a:xfrm>
            <a:off x="1371600" y="1600200"/>
            <a:ext cx="6476999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76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4842" t="33080" r="56180" b="59696"/>
          <a:stretch/>
        </p:blipFill>
        <p:spPr bwMode="auto">
          <a:xfrm>
            <a:off x="2667001" y="2819400"/>
            <a:ext cx="350520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88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30228" r="6909" b="22243"/>
          <a:stretch/>
        </p:blipFill>
        <p:spPr bwMode="auto">
          <a:xfrm>
            <a:off x="914400" y="1295400"/>
            <a:ext cx="72390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16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140" t="17681" r="12359" b="12167"/>
          <a:stretch/>
        </p:blipFill>
        <p:spPr bwMode="auto">
          <a:xfrm>
            <a:off x="1295401" y="1295400"/>
            <a:ext cx="63246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18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4963" t="41825" r="7658" b="21863"/>
          <a:stretch/>
        </p:blipFill>
        <p:spPr bwMode="auto">
          <a:xfrm>
            <a:off x="914400" y="1676400"/>
            <a:ext cx="73152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6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8383" t="17871" r="7337" b="8935"/>
          <a:stretch/>
        </p:blipFill>
        <p:spPr bwMode="auto">
          <a:xfrm>
            <a:off x="1219200" y="1219200"/>
            <a:ext cx="678179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09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084" t="15589" r="10544" b="5514"/>
          <a:stretch/>
        </p:blipFill>
        <p:spPr bwMode="auto">
          <a:xfrm>
            <a:off x="1219200" y="1143000"/>
            <a:ext cx="67056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43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567" t="26996" r="54256" b="65019"/>
          <a:stretch/>
        </p:blipFill>
        <p:spPr bwMode="auto">
          <a:xfrm>
            <a:off x="2667000" y="2514600"/>
            <a:ext cx="4111551" cy="1892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3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19202" r="9154" b="15589"/>
          <a:stretch/>
        </p:blipFill>
        <p:spPr bwMode="auto">
          <a:xfrm>
            <a:off x="1219200" y="1295400"/>
            <a:ext cx="6705337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60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3941" t="18250" r="9581" b="9317"/>
          <a:stretch/>
        </p:blipFill>
        <p:spPr bwMode="auto">
          <a:xfrm>
            <a:off x="1295400" y="1295400"/>
            <a:ext cx="6145402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23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887" t="19011" r="55753" b="73384"/>
          <a:stretch/>
        </p:blipFill>
        <p:spPr bwMode="auto">
          <a:xfrm>
            <a:off x="2133600" y="2362200"/>
            <a:ext cx="4495799" cy="213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6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9452" t="16540" r="14925" b="5893"/>
          <a:stretch/>
        </p:blipFill>
        <p:spPr bwMode="auto">
          <a:xfrm>
            <a:off x="1447800" y="1066800"/>
            <a:ext cx="6179461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7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604" t="16350" r="9260" b="13307"/>
          <a:stretch/>
        </p:blipFill>
        <p:spPr bwMode="auto">
          <a:xfrm>
            <a:off x="1371600" y="1295400"/>
            <a:ext cx="6248399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68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2277" t="30037" r="7871" b="17111"/>
          <a:stretch/>
        </p:blipFill>
        <p:spPr bwMode="auto">
          <a:xfrm>
            <a:off x="1219200" y="1219200"/>
            <a:ext cx="6781799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5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5316" t="17300" r="8085" b="13687"/>
          <a:stretch/>
        </p:blipFill>
        <p:spPr bwMode="auto">
          <a:xfrm>
            <a:off x="1600200" y="1143000"/>
            <a:ext cx="58674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94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1622" t="41445" r="10863" b="48289"/>
          <a:stretch/>
        </p:blipFill>
        <p:spPr bwMode="auto">
          <a:xfrm>
            <a:off x="2819400" y="1368136"/>
            <a:ext cx="3962400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18810" t="16731" r="10330" b="61977"/>
          <a:stretch/>
        </p:blipFill>
        <p:spPr bwMode="auto">
          <a:xfrm>
            <a:off x="1066800" y="2438400"/>
            <a:ext cx="7010400" cy="1683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60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796" t="26806" r="8833" b="21863"/>
          <a:stretch/>
        </p:blipFill>
        <p:spPr bwMode="auto">
          <a:xfrm>
            <a:off x="1143000" y="1524000"/>
            <a:ext cx="69342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94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6873" t="21293" r="8833" b="26616"/>
          <a:stretch/>
        </p:blipFill>
        <p:spPr bwMode="auto">
          <a:xfrm>
            <a:off x="1219200" y="1600200"/>
            <a:ext cx="6553200" cy="3886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70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497" t="26616" r="8191" b="21102"/>
          <a:stretch/>
        </p:blipFill>
        <p:spPr bwMode="auto">
          <a:xfrm>
            <a:off x="990600" y="1295400"/>
            <a:ext cx="7010400" cy="3975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18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2598" t="47529" r="55111" b="45627"/>
          <a:stretch/>
        </p:blipFill>
        <p:spPr bwMode="auto">
          <a:xfrm>
            <a:off x="2667000" y="2133600"/>
            <a:ext cx="3733799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8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704" t="16350" r="15566" b="6464"/>
          <a:stretch/>
        </p:blipFill>
        <p:spPr bwMode="auto">
          <a:xfrm>
            <a:off x="1447800" y="914400"/>
            <a:ext cx="6248399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09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178" t="19962" r="14284" b="7795"/>
          <a:stretch/>
        </p:blipFill>
        <p:spPr bwMode="auto">
          <a:xfrm>
            <a:off x="1399309" y="990600"/>
            <a:ext cx="6477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97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3466" t="54752" r="6481" b="18822"/>
          <a:stretch/>
        </p:blipFill>
        <p:spPr bwMode="auto">
          <a:xfrm>
            <a:off x="990600" y="1828800"/>
            <a:ext cx="7086599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70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2812" t="30988" r="54363" b="61787"/>
          <a:stretch/>
        </p:blipFill>
        <p:spPr bwMode="auto">
          <a:xfrm>
            <a:off x="2743200" y="2438400"/>
            <a:ext cx="35052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38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6245" t="17110" r="13215" b="8556"/>
          <a:stretch/>
        </p:blipFill>
        <p:spPr bwMode="auto">
          <a:xfrm>
            <a:off x="1447800" y="1143000"/>
            <a:ext cx="64008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27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8704" t="43536" r="15139" b="15209"/>
          <a:stretch/>
        </p:blipFill>
        <p:spPr bwMode="auto">
          <a:xfrm>
            <a:off x="838200" y="1981200"/>
            <a:ext cx="7391399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3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5637" t="35551" r="10329" b="40114"/>
          <a:stretch/>
        </p:blipFill>
        <p:spPr bwMode="auto">
          <a:xfrm>
            <a:off x="1676400" y="1447800"/>
            <a:ext cx="5729330" cy="1780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9" t="61978" r="9901" b="8364"/>
          <a:stretch/>
        </p:blipFill>
        <p:spPr bwMode="auto">
          <a:xfrm>
            <a:off x="1676400" y="3602181"/>
            <a:ext cx="5693064" cy="1967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46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47529" r="56928" b="12167"/>
          <a:stretch/>
        </p:blipFill>
        <p:spPr bwMode="auto">
          <a:xfrm>
            <a:off x="1752600" y="1295400"/>
            <a:ext cx="5619232" cy="4141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94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3667" t="21863" r="10329" b="12357"/>
          <a:stretch/>
        </p:blipFill>
        <p:spPr bwMode="auto">
          <a:xfrm>
            <a:off x="1447800" y="1143000"/>
            <a:ext cx="65532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3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5042" t="32889" r="9902" b="38784"/>
          <a:stretch/>
        </p:blipFill>
        <p:spPr bwMode="auto">
          <a:xfrm>
            <a:off x="1676400" y="1905000"/>
            <a:ext cx="63246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40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2904" t="18061" r="7337" b="15019"/>
          <a:stretch/>
        </p:blipFill>
        <p:spPr bwMode="auto">
          <a:xfrm>
            <a:off x="1905001" y="1219200"/>
            <a:ext cx="57912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19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3146" t="40304" r="51049" b="7985"/>
          <a:stretch/>
        </p:blipFill>
        <p:spPr bwMode="auto">
          <a:xfrm>
            <a:off x="1447800" y="1371600"/>
            <a:ext cx="62484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2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580</TotalTime>
  <Words>2</Words>
  <Application>Microsoft Office PowerPoint</Application>
  <PresentationFormat>On-screen Show (4:3)</PresentationFormat>
  <Paragraphs>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Garamond</vt:lpstr>
      <vt:lpstr>Times New Roman</vt:lpstr>
      <vt:lpstr>Wingdings</vt:lpstr>
      <vt:lpstr>Couture</vt:lpstr>
      <vt:lpstr>حل النزاعات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natasha</cp:lastModifiedBy>
  <cp:revision>14</cp:revision>
  <dcterms:created xsi:type="dcterms:W3CDTF">2006-08-16T00:00:00Z</dcterms:created>
  <dcterms:modified xsi:type="dcterms:W3CDTF">2014-04-03T11:40:47Z</dcterms:modified>
</cp:coreProperties>
</file>