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9" r:id="rId2"/>
  </p:sldMasterIdLst>
  <p:notesMasterIdLst>
    <p:notesMasterId r:id="rId15"/>
  </p:notesMasterIdLst>
  <p:handoutMasterIdLst>
    <p:handoutMasterId r:id="rId16"/>
  </p:handoutMasterIdLst>
  <p:sldIdLst>
    <p:sldId id="418" r:id="rId3"/>
    <p:sldId id="417" r:id="rId4"/>
    <p:sldId id="419" r:id="rId5"/>
    <p:sldId id="420" r:id="rId6"/>
    <p:sldId id="421" r:id="rId7"/>
    <p:sldId id="423" r:id="rId8"/>
    <p:sldId id="422" r:id="rId9"/>
    <p:sldId id="424" r:id="rId10"/>
    <p:sldId id="425" r:id="rId11"/>
    <p:sldId id="437" r:id="rId12"/>
    <p:sldId id="436" r:id="rId13"/>
    <p:sldId id="431" r:id="rId14"/>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9408" autoAdjust="0"/>
  </p:normalViewPr>
  <p:slideViewPr>
    <p:cSldViewPr>
      <p:cViewPr>
        <p:scale>
          <a:sx n="72" d="100"/>
          <a:sy n="72" d="100"/>
        </p:scale>
        <p:origin x="-1482" y="-6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_rels/data7.xml.rels><?xml version="1.0" encoding="UTF-8" standalone="yes"?>
<Relationships xmlns="http://schemas.openxmlformats.org/package/2006/relationships"><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_rels/drawing7.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41B01A-414D-4E3F-A6DF-66CBC565545A}" type="doc">
      <dgm:prSet loTypeId="urn:microsoft.com/office/officeart/2005/8/layout/venn1" loCatId="relationship" qsTypeId="urn:microsoft.com/office/officeart/2005/8/quickstyle/simple1" qsCatId="simple" csTypeId="urn:microsoft.com/office/officeart/2005/8/colors/accent1_2" csCatId="accent1" phldr="1"/>
      <dgm:spPr/>
    </dgm:pt>
    <dgm:pt modelId="{92899E22-C119-4ACA-970E-A442FB31169F}">
      <dgm:prSet phldrT="[Texte]">
        <dgm:style>
          <a:lnRef idx="1">
            <a:schemeClr val="accent2"/>
          </a:lnRef>
          <a:fillRef idx="2">
            <a:schemeClr val="accent2"/>
          </a:fillRef>
          <a:effectRef idx="1">
            <a:schemeClr val="accent2"/>
          </a:effectRef>
          <a:fontRef idx="minor">
            <a:schemeClr val="dk1"/>
          </a:fontRef>
        </dgm:style>
      </dgm:prSet>
      <dgm:spPr/>
      <dgm:t>
        <a:bodyPr/>
        <a:lstStyle/>
        <a:p>
          <a:r>
            <a:rPr lang="fr-FR" dirty="0" smtClean="0"/>
            <a:t>2</a:t>
          </a:r>
          <a:endParaRPr lang="fr-FR" dirty="0"/>
        </a:p>
      </dgm:t>
    </dgm:pt>
    <dgm:pt modelId="{BA174201-79B5-4218-ACB5-272E1E113057}" type="parTrans" cxnId="{58C2D023-1B22-4602-9A55-9B02E90F03A3}">
      <dgm:prSet/>
      <dgm:spPr/>
      <dgm:t>
        <a:bodyPr/>
        <a:lstStyle/>
        <a:p>
          <a:endParaRPr lang="fr-FR"/>
        </a:p>
      </dgm:t>
    </dgm:pt>
    <dgm:pt modelId="{EECC9B80-73A1-45B2-97AB-2A6A74723904}" type="sibTrans" cxnId="{58C2D023-1B22-4602-9A55-9B02E90F03A3}">
      <dgm:prSet/>
      <dgm:spPr/>
      <dgm:t>
        <a:bodyPr/>
        <a:lstStyle/>
        <a:p>
          <a:endParaRPr lang="fr-FR"/>
        </a:p>
      </dgm:t>
    </dgm:pt>
    <dgm:pt modelId="{3F661EA5-A10F-4AF4-AA18-ACC8E7A83E8B}">
      <dgm:prSet phldrT="[Texte]"/>
      <dgm:spPr/>
      <dgm:t>
        <a:bodyPr/>
        <a:lstStyle/>
        <a:p>
          <a:r>
            <a:rPr lang="fr-FR" dirty="0" smtClean="0"/>
            <a:t>5</a:t>
          </a:r>
          <a:endParaRPr lang="fr-FR" dirty="0"/>
        </a:p>
      </dgm:t>
    </dgm:pt>
    <dgm:pt modelId="{6B781205-3015-453D-8089-94222779DB45}" type="parTrans" cxnId="{AE9901D7-10EB-4A0B-A335-A05834B2B518}">
      <dgm:prSet/>
      <dgm:spPr/>
      <dgm:t>
        <a:bodyPr/>
        <a:lstStyle/>
        <a:p>
          <a:endParaRPr lang="fr-FR"/>
        </a:p>
      </dgm:t>
    </dgm:pt>
    <dgm:pt modelId="{9CB0CC9E-C8A5-4107-BDD2-91960A9EFE7F}" type="sibTrans" cxnId="{AE9901D7-10EB-4A0B-A335-A05834B2B518}">
      <dgm:prSet/>
      <dgm:spPr/>
      <dgm:t>
        <a:bodyPr/>
        <a:lstStyle/>
        <a:p>
          <a:endParaRPr lang="fr-FR"/>
        </a:p>
      </dgm:t>
    </dgm:pt>
    <dgm:pt modelId="{755D1112-B8DF-4C62-B29D-75351BD10A01}">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solidFill>
                <a:schemeClr val="tx1"/>
              </a:solidFill>
            </a:rPr>
            <a:t>4</a:t>
          </a:r>
          <a:endParaRPr lang="fr-FR" dirty="0">
            <a:solidFill>
              <a:schemeClr val="tx1"/>
            </a:solidFill>
          </a:endParaRPr>
        </a:p>
      </dgm:t>
    </dgm:pt>
    <dgm:pt modelId="{EE73D4AC-0169-4DCD-B304-935F6D98F74B}" type="parTrans" cxnId="{D03951FF-960C-46A3-A332-86610537D7AB}">
      <dgm:prSet/>
      <dgm:spPr/>
      <dgm:t>
        <a:bodyPr/>
        <a:lstStyle/>
        <a:p>
          <a:endParaRPr lang="fr-FR"/>
        </a:p>
      </dgm:t>
    </dgm:pt>
    <dgm:pt modelId="{F6E3B88F-D4F2-4121-B39D-74C8D3C49F8F}" type="sibTrans" cxnId="{D03951FF-960C-46A3-A332-86610537D7AB}">
      <dgm:prSet/>
      <dgm:spPr/>
      <dgm:t>
        <a:bodyPr/>
        <a:lstStyle/>
        <a:p>
          <a:endParaRPr lang="fr-FR"/>
        </a:p>
      </dgm:t>
    </dgm:pt>
    <dgm:pt modelId="{69144D9B-0198-4302-92C7-86F4076316C4}">
      <dgm:prSet phldrT="[Texte]"/>
      <dgm:spPr>
        <a:solidFill>
          <a:srgbClr val="92D050">
            <a:alpha val="50000"/>
          </a:srgbClr>
        </a:solidFill>
      </dgm:spPr>
      <dgm:t>
        <a:bodyPr/>
        <a:lstStyle/>
        <a:p>
          <a:r>
            <a:rPr lang="fr-FR" dirty="0" smtClean="0">
              <a:solidFill>
                <a:schemeClr val="tx2">
                  <a:lumMod val="40000"/>
                  <a:lumOff val="60000"/>
                </a:schemeClr>
              </a:solidFill>
            </a:rPr>
            <a:t>3</a:t>
          </a:r>
          <a:endParaRPr lang="fr-FR" dirty="0">
            <a:solidFill>
              <a:schemeClr val="tx2">
                <a:lumMod val="40000"/>
                <a:lumOff val="60000"/>
              </a:schemeClr>
            </a:solidFill>
          </a:endParaRPr>
        </a:p>
      </dgm:t>
    </dgm:pt>
    <dgm:pt modelId="{9A6242C0-EA13-472E-8F39-DA5854B6D019}" type="parTrans" cxnId="{2A91C0FD-3D45-4D00-AF31-0E5FA3BA313B}">
      <dgm:prSet/>
      <dgm:spPr/>
      <dgm:t>
        <a:bodyPr/>
        <a:lstStyle/>
        <a:p>
          <a:endParaRPr lang="fr-FR"/>
        </a:p>
      </dgm:t>
    </dgm:pt>
    <dgm:pt modelId="{E6FAFFE7-5D70-4D12-81EB-21D957AB024F}" type="sibTrans" cxnId="{2A91C0FD-3D45-4D00-AF31-0E5FA3BA313B}">
      <dgm:prSet/>
      <dgm:spPr/>
      <dgm:t>
        <a:bodyPr/>
        <a:lstStyle/>
        <a:p>
          <a:endParaRPr lang="fr-FR"/>
        </a:p>
      </dgm:t>
    </dgm:pt>
    <dgm:pt modelId="{E6194390-9FEA-4CC0-85DC-EB37CF3F3428}" type="pres">
      <dgm:prSet presAssocID="{B741B01A-414D-4E3F-A6DF-66CBC565545A}" presName="compositeShape" presStyleCnt="0">
        <dgm:presLayoutVars>
          <dgm:chMax val="7"/>
          <dgm:dir/>
          <dgm:resizeHandles val="exact"/>
        </dgm:presLayoutVars>
      </dgm:prSet>
      <dgm:spPr/>
    </dgm:pt>
    <dgm:pt modelId="{624A519B-275B-4850-B753-795EFD87BA65}" type="pres">
      <dgm:prSet presAssocID="{92899E22-C119-4ACA-970E-A442FB31169F}" presName="circ1" presStyleLbl="vennNode1" presStyleIdx="0" presStyleCnt="4"/>
      <dgm:spPr/>
      <dgm:t>
        <a:bodyPr/>
        <a:lstStyle/>
        <a:p>
          <a:endParaRPr lang="en-US"/>
        </a:p>
      </dgm:t>
    </dgm:pt>
    <dgm:pt modelId="{EAAB21E4-4D40-43EA-B940-5AF8E44B0114}" type="pres">
      <dgm:prSet presAssocID="{92899E22-C119-4ACA-970E-A442FB31169F}" presName="circ1Tx" presStyleLbl="revTx" presStyleIdx="0" presStyleCnt="0">
        <dgm:presLayoutVars>
          <dgm:chMax val="0"/>
          <dgm:chPref val="0"/>
          <dgm:bulletEnabled val="1"/>
        </dgm:presLayoutVars>
      </dgm:prSet>
      <dgm:spPr/>
      <dgm:t>
        <a:bodyPr/>
        <a:lstStyle/>
        <a:p>
          <a:endParaRPr lang="en-US"/>
        </a:p>
      </dgm:t>
    </dgm:pt>
    <dgm:pt modelId="{95B78C25-DD33-48D4-AC48-AD9D39E0FAC8}" type="pres">
      <dgm:prSet presAssocID="{69144D9B-0198-4302-92C7-86F4076316C4}" presName="circ2" presStyleLbl="vennNode1" presStyleIdx="1" presStyleCnt="4"/>
      <dgm:spPr/>
      <dgm:t>
        <a:bodyPr/>
        <a:lstStyle/>
        <a:p>
          <a:endParaRPr lang="en-US"/>
        </a:p>
      </dgm:t>
    </dgm:pt>
    <dgm:pt modelId="{F803D764-2602-4EDB-8962-1A8E09AE30C2}" type="pres">
      <dgm:prSet presAssocID="{69144D9B-0198-4302-92C7-86F4076316C4}" presName="circ2Tx" presStyleLbl="revTx" presStyleIdx="0" presStyleCnt="0">
        <dgm:presLayoutVars>
          <dgm:chMax val="0"/>
          <dgm:chPref val="0"/>
          <dgm:bulletEnabled val="1"/>
        </dgm:presLayoutVars>
      </dgm:prSet>
      <dgm:spPr/>
      <dgm:t>
        <a:bodyPr/>
        <a:lstStyle/>
        <a:p>
          <a:endParaRPr lang="en-US"/>
        </a:p>
      </dgm:t>
    </dgm:pt>
    <dgm:pt modelId="{3009E8B2-0BF5-4B9A-9852-D7AA18134102}" type="pres">
      <dgm:prSet presAssocID="{3F661EA5-A10F-4AF4-AA18-ACC8E7A83E8B}" presName="circ3" presStyleLbl="vennNode1" presStyleIdx="2" presStyleCnt="4"/>
      <dgm:spPr/>
      <dgm:t>
        <a:bodyPr/>
        <a:lstStyle/>
        <a:p>
          <a:endParaRPr lang="en-US"/>
        </a:p>
      </dgm:t>
    </dgm:pt>
    <dgm:pt modelId="{8AC9AE56-02F2-4BD9-AABD-4E439A4074AD}" type="pres">
      <dgm:prSet presAssocID="{3F661EA5-A10F-4AF4-AA18-ACC8E7A83E8B}" presName="circ3Tx" presStyleLbl="revTx" presStyleIdx="0" presStyleCnt="0">
        <dgm:presLayoutVars>
          <dgm:chMax val="0"/>
          <dgm:chPref val="0"/>
          <dgm:bulletEnabled val="1"/>
        </dgm:presLayoutVars>
      </dgm:prSet>
      <dgm:spPr/>
      <dgm:t>
        <a:bodyPr/>
        <a:lstStyle/>
        <a:p>
          <a:endParaRPr lang="en-US"/>
        </a:p>
      </dgm:t>
    </dgm:pt>
    <dgm:pt modelId="{7D1AE35B-C086-47FE-83CF-A19825F543D8}" type="pres">
      <dgm:prSet presAssocID="{755D1112-B8DF-4C62-B29D-75351BD10A01}" presName="circ4" presStyleLbl="vennNode1" presStyleIdx="3" presStyleCnt="4"/>
      <dgm:spPr/>
      <dgm:t>
        <a:bodyPr/>
        <a:lstStyle/>
        <a:p>
          <a:endParaRPr lang="en-US"/>
        </a:p>
      </dgm:t>
    </dgm:pt>
    <dgm:pt modelId="{DBF53EF0-92EE-401C-9441-505BC9D7E4EE}" type="pres">
      <dgm:prSet presAssocID="{755D1112-B8DF-4C62-B29D-75351BD10A01}" presName="circ4Tx" presStyleLbl="revTx" presStyleIdx="0" presStyleCnt="0">
        <dgm:presLayoutVars>
          <dgm:chMax val="0"/>
          <dgm:chPref val="0"/>
          <dgm:bulletEnabled val="1"/>
        </dgm:presLayoutVars>
      </dgm:prSet>
      <dgm:spPr/>
      <dgm:t>
        <a:bodyPr/>
        <a:lstStyle/>
        <a:p>
          <a:endParaRPr lang="en-US"/>
        </a:p>
      </dgm:t>
    </dgm:pt>
  </dgm:ptLst>
  <dgm:cxnLst>
    <dgm:cxn modelId="{A415D855-D683-44F1-AA7D-359CE0D0AF99}" type="presOf" srcId="{69144D9B-0198-4302-92C7-86F4076316C4}" destId="{F803D764-2602-4EDB-8962-1A8E09AE30C2}" srcOrd="1" destOrd="0" presId="urn:microsoft.com/office/officeart/2005/8/layout/venn1"/>
    <dgm:cxn modelId="{D1E8CE92-12CF-4E41-8016-F3545B65F246}" type="presOf" srcId="{755D1112-B8DF-4C62-B29D-75351BD10A01}" destId="{7D1AE35B-C086-47FE-83CF-A19825F543D8}" srcOrd="0" destOrd="0" presId="urn:microsoft.com/office/officeart/2005/8/layout/venn1"/>
    <dgm:cxn modelId="{2A91C0FD-3D45-4D00-AF31-0E5FA3BA313B}" srcId="{B741B01A-414D-4E3F-A6DF-66CBC565545A}" destId="{69144D9B-0198-4302-92C7-86F4076316C4}" srcOrd="1" destOrd="0" parTransId="{9A6242C0-EA13-472E-8F39-DA5854B6D019}" sibTransId="{E6FAFFE7-5D70-4D12-81EB-21D957AB024F}"/>
    <dgm:cxn modelId="{5FB7D70D-0DC7-471A-8B35-9A3E2AD1B18B}" type="presOf" srcId="{92899E22-C119-4ACA-970E-A442FB31169F}" destId="{EAAB21E4-4D40-43EA-B940-5AF8E44B0114}" srcOrd="1" destOrd="0" presId="urn:microsoft.com/office/officeart/2005/8/layout/venn1"/>
    <dgm:cxn modelId="{0F132E25-1C5B-43A1-80B4-53FA29204526}" type="presOf" srcId="{69144D9B-0198-4302-92C7-86F4076316C4}" destId="{95B78C25-DD33-48D4-AC48-AD9D39E0FAC8}" srcOrd="0" destOrd="0" presId="urn:microsoft.com/office/officeart/2005/8/layout/venn1"/>
    <dgm:cxn modelId="{D03951FF-960C-46A3-A332-86610537D7AB}" srcId="{B741B01A-414D-4E3F-A6DF-66CBC565545A}" destId="{755D1112-B8DF-4C62-B29D-75351BD10A01}" srcOrd="3" destOrd="0" parTransId="{EE73D4AC-0169-4DCD-B304-935F6D98F74B}" sibTransId="{F6E3B88F-D4F2-4121-B39D-74C8D3C49F8F}"/>
    <dgm:cxn modelId="{AE9901D7-10EB-4A0B-A335-A05834B2B518}" srcId="{B741B01A-414D-4E3F-A6DF-66CBC565545A}" destId="{3F661EA5-A10F-4AF4-AA18-ACC8E7A83E8B}" srcOrd="2" destOrd="0" parTransId="{6B781205-3015-453D-8089-94222779DB45}" sibTransId="{9CB0CC9E-C8A5-4107-BDD2-91960A9EFE7F}"/>
    <dgm:cxn modelId="{58C2D023-1B22-4602-9A55-9B02E90F03A3}" srcId="{B741B01A-414D-4E3F-A6DF-66CBC565545A}" destId="{92899E22-C119-4ACA-970E-A442FB31169F}" srcOrd="0" destOrd="0" parTransId="{BA174201-79B5-4218-ACB5-272E1E113057}" sibTransId="{EECC9B80-73A1-45B2-97AB-2A6A74723904}"/>
    <dgm:cxn modelId="{7BDA9DA1-22CB-4784-B6C0-5A3019D38EFB}" type="presOf" srcId="{B741B01A-414D-4E3F-A6DF-66CBC565545A}" destId="{E6194390-9FEA-4CC0-85DC-EB37CF3F3428}" srcOrd="0" destOrd="0" presId="urn:microsoft.com/office/officeart/2005/8/layout/venn1"/>
    <dgm:cxn modelId="{26C4B939-1BC8-409D-AC58-3DBA3B23AE48}" type="presOf" srcId="{755D1112-B8DF-4C62-B29D-75351BD10A01}" destId="{DBF53EF0-92EE-401C-9441-505BC9D7E4EE}" srcOrd="1" destOrd="0" presId="urn:microsoft.com/office/officeart/2005/8/layout/venn1"/>
    <dgm:cxn modelId="{77E544FE-BDF8-4EE3-9C4F-24D5CC6FC4AD}" type="presOf" srcId="{92899E22-C119-4ACA-970E-A442FB31169F}" destId="{624A519B-275B-4850-B753-795EFD87BA65}" srcOrd="0" destOrd="0" presId="urn:microsoft.com/office/officeart/2005/8/layout/venn1"/>
    <dgm:cxn modelId="{6B0717E2-FADE-4EF2-9214-EBB9BB221093}" type="presOf" srcId="{3F661EA5-A10F-4AF4-AA18-ACC8E7A83E8B}" destId="{8AC9AE56-02F2-4BD9-AABD-4E439A4074AD}" srcOrd="1" destOrd="0" presId="urn:microsoft.com/office/officeart/2005/8/layout/venn1"/>
    <dgm:cxn modelId="{F0198E51-45A2-4C94-B641-068E08F71BA1}" type="presOf" srcId="{3F661EA5-A10F-4AF4-AA18-ACC8E7A83E8B}" destId="{3009E8B2-0BF5-4B9A-9852-D7AA18134102}" srcOrd="0" destOrd="0" presId="urn:microsoft.com/office/officeart/2005/8/layout/venn1"/>
    <dgm:cxn modelId="{AA462862-638E-4B1D-9038-08454577BC6B}" type="presParOf" srcId="{E6194390-9FEA-4CC0-85DC-EB37CF3F3428}" destId="{624A519B-275B-4850-B753-795EFD87BA65}" srcOrd="0" destOrd="0" presId="urn:microsoft.com/office/officeart/2005/8/layout/venn1"/>
    <dgm:cxn modelId="{0D1B8556-0E2A-4DD4-A7E6-014DD5A5BC95}" type="presParOf" srcId="{E6194390-9FEA-4CC0-85DC-EB37CF3F3428}" destId="{EAAB21E4-4D40-43EA-B940-5AF8E44B0114}" srcOrd="1" destOrd="0" presId="urn:microsoft.com/office/officeart/2005/8/layout/venn1"/>
    <dgm:cxn modelId="{8B109C3A-FD79-43C3-A139-64F536BA0B08}" type="presParOf" srcId="{E6194390-9FEA-4CC0-85DC-EB37CF3F3428}" destId="{95B78C25-DD33-48D4-AC48-AD9D39E0FAC8}" srcOrd="2" destOrd="0" presId="urn:microsoft.com/office/officeart/2005/8/layout/venn1"/>
    <dgm:cxn modelId="{4FE079F8-FAAD-4034-B4F2-4877E2224D2C}" type="presParOf" srcId="{E6194390-9FEA-4CC0-85DC-EB37CF3F3428}" destId="{F803D764-2602-4EDB-8962-1A8E09AE30C2}" srcOrd="3" destOrd="0" presId="urn:microsoft.com/office/officeart/2005/8/layout/venn1"/>
    <dgm:cxn modelId="{B72C5F4A-D430-4FA0-A473-CFD4DFADAE88}" type="presParOf" srcId="{E6194390-9FEA-4CC0-85DC-EB37CF3F3428}" destId="{3009E8B2-0BF5-4B9A-9852-D7AA18134102}" srcOrd="4" destOrd="0" presId="urn:microsoft.com/office/officeart/2005/8/layout/venn1"/>
    <dgm:cxn modelId="{EFC7820C-2266-4CC3-8E04-56667E7DA6A6}" type="presParOf" srcId="{E6194390-9FEA-4CC0-85DC-EB37CF3F3428}" destId="{8AC9AE56-02F2-4BD9-AABD-4E439A4074AD}" srcOrd="5" destOrd="0" presId="urn:microsoft.com/office/officeart/2005/8/layout/venn1"/>
    <dgm:cxn modelId="{A48ED3BC-4F1C-4A15-9ECD-FEC049EDEF0F}" type="presParOf" srcId="{E6194390-9FEA-4CC0-85DC-EB37CF3F3428}" destId="{7D1AE35B-C086-47FE-83CF-A19825F543D8}" srcOrd="6" destOrd="0" presId="urn:microsoft.com/office/officeart/2005/8/layout/venn1"/>
    <dgm:cxn modelId="{1E213F76-C2DA-4E6C-88CF-FDB9F0D78B78}" type="presParOf" srcId="{E6194390-9FEA-4CC0-85DC-EB37CF3F3428}" destId="{DBF53EF0-92EE-401C-9441-505BC9D7E4EE}"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0667E1-DECF-4C89-8AD5-E805B3AF048B}" type="doc">
      <dgm:prSet loTypeId="urn:microsoft.com/office/officeart/2005/8/layout/hList7" loCatId="list" qsTypeId="urn:microsoft.com/office/officeart/2005/8/quickstyle/simple1" qsCatId="simple" csTypeId="urn:microsoft.com/office/officeart/2005/8/colors/accent1_2" csCatId="accent1" phldr="1"/>
      <dgm:spPr/>
    </dgm:pt>
    <dgm:pt modelId="{6F167F88-558E-4B83-9F24-13F49B950655}">
      <dgm:prSet phldrT="[Texte]" custT="1"/>
      <dgm:spPr>
        <a:solidFill>
          <a:schemeClr val="accent6">
            <a:lumMod val="60000"/>
            <a:lumOff val="40000"/>
          </a:schemeClr>
        </a:solidFill>
      </dgm:spPr>
      <dgm:t>
        <a:bodyPr/>
        <a:lstStyle/>
        <a:p>
          <a:r>
            <a:rPr lang="fr-FR" sz="2000" b="1" dirty="0" smtClean="0">
              <a:solidFill>
                <a:srgbClr val="000000"/>
              </a:solidFill>
            </a:rPr>
            <a:t>Sélection</a:t>
          </a:r>
          <a:endParaRPr lang="fr-FR" sz="2000" b="1" dirty="0">
            <a:solidFill>
              <a:srgbClr val="000000"/>
            </a:solidFill>
          </a:endParaRPr>
        </a:p>
      </dgm:t>
    </dgm:pt>
    <dgm:pt modelId="{349E5DA5-FF0B-4908-91B6-19A8BBE1B562}" type="parTrans" cxnId="{0DE23015-D879-4F35-A2D0-53A7DB41620C}">
      <dgm:prSet/>
      <dgm:spPr/>
      <dgm:t>
        <a:bodyPr/>
        <a:lstStyle/>
        <a:p>
          <a:endParaRPr lang="fr-FR"/>
        </a:p>
      </dgm:t>
    </dgm:pt>
    <dgm:pt modelId="{0AAA2A34-7EFC-48DC-8BFD-8838D83620B5}" type="sibTrans" cxnId="{0DE23015-D879-4F35-A2D0-53A7DB41620C}">
      <dgm:prSet/>
      <dgm:spPr/>
      <dgm:t>
        <a:bodyPr/>
        <a:lstStyle/>
        <a:p>
          <a:endParaRPr lang="fr-FR"/>
        </a:p>
      </dgm:t>
    </dgm:pt>
    <dgm:pt modelId="{1BD85BE2-008C-4F46-89EC-06765BB6B0EA}">
      <dgm:prSet phldrT="[Texte]" custT="1"/>
      <dgm:spPr>
        <a:solidFill>
          <a:schemeClr val="accent2"/>
        </a:solidFill>
      </dgm:spPr>
      <dgm:t>
        <a:bodyPr/>
        <a:lstStyle/>
        <a:p>
          <a:r>
            <a:rPr lang="fr-FR" sz="2000" b="1" dirty="0" smtClean="0">
              <a:solidFill>
                <a:srgbClr val="000000"/>
              </a:solidFill>
            </a:rPr>
            <a:t>Distorsion</a:t>
          </a:r>
          <a:endParaRPr lang="fr-FR" sz="2000" b="1" dirty="0">
            <a:solidFill>
              <a:srgbClr val="000000"/>
            </a:solidFill>
          </a:endParaRPr>
        </a:p>
      </dgm:t>
    </dgm:pt>
    <dgm:pt modelId="{8749E798-9C00-4EB5-9D0D-CF64DB3DDBF7}" type="parTrans" cxnId="{C2338EE1-01A1-4E3D-9EEC-6B75E334771D}">
      <dgm:prSet/>
      <dgm:spPr/>
      <dgm:t>
        <a:bodyPr/>
        <a:lstStyle/>
        <a:p>
          <a:endParaRPr lang="fr-FR"/>
        </a:p>
      </dgm:t>
    </dgm:pt>
    <dgm:pt modelId="{467BF23B-0841-4B49-B8FD-CD65D02BC6D4}" type="sibTrans" cxnId="{C2338EE1-01A1-4E3D-9EEC-6B75E334771D}">
      <dgm:prSet/>
      <dgm:spPr/>
      <dgm:t>
        <a:bodyPr/>
        <a:lstStyle/>
        <a:p>
          <a:endParaRPr lang="fr-FR"/>
        </a:p>
      </dgm:t>
    </dgm:pt>
    <dgm:pt modelId="{2EB5991D-042B-4E5B-B705-E7B439E3C9FB}">
      <dgm:prSet phldrT="[Texte]" custT="1"/>
      <dgm:spPr/>
      <dgm:t>
        <a:bodyPr/>
        <a:lstStyle/>
        <a:p>
          <a:r>
            <a:rPr lang="fr-FR" sz="2000" b="1" dirty="0" smtClean="0">
              <a:solidFill>
                <a:srgbClr val="000000"/>
              </a:solidFill>
            </a:rPr>
            <a:t>Généralisation</a:t>
          </a:r>
          <a:endParaRPr lang="fr-FR" sz="2000" b="1" dirty="0">
            <a:solidFill>
              <a:srgbClr val="000000"/>
            </a:solidFill>
          </a:endParaRPr>
        </a:p>
      </dgm:t>
    </dgm:pt>
    <dgm:pt modelId="{01422BF2-69D1-4DAE-B8DD-0BBFF2D04643}" type="parTrans" cxnId="{901EEBA1-7A8C-4399-8546-29A32A776032}">
      <dgm:prSet/>
      <dgm:spPr/>
      <dgm:t>
        <a:bodyPr/>
        <a:lstStyle/>
        <a:p>
          <a:endParaRPr lang="fr-FR"/>
        </a:p>
      </dgm:t>
    </dgm:pt>
    <dgm:pt modelId="{DC151DF8-7432-4568-B290-FD419B54F591}" type="sibTrans" cxnId="{901EEBA1-7A8C-4399-8546-29A32A776032}">
      <dgm:prSet/>
      <dgm:spPr/>
      <dgm:t>
        <a:bodyPr/>
        <a:lstStyle/>
        <a:p>
          <a:endParaRPr lang="fr-FR"/>
        </a:p>
      </dgm:t>
    </dgm:pt>
    <dgm:pt modelId="{860796C1-5585-4D89-AD96-C3E4F9385EF2}" type="pres">
      <dgm:prSet presAssocID="{C90667E1-DECF-4C89-8AD5-E805B3AF048B}" presName="Name0" presStyleCnt="0">
        <dgm:presLayoutVars>
          <dgm:dir/>
          <dgm:resizeHandles val="exact"/>
        </dgm:presLayoutVars>
      </dgm:prSet>
      <dgm:spPr/>
    </dgm:pt>
    <dgm:pt modelId="{C7AE6740-FFA3-4F31-832A-CF9BF02B9737}" type="pres">
      <dgm:prSet presAssocID="{C90667E1-DECF-4C89-8AD5-E805B3AF048B}" presName="fgShape" presStyleLbl="fgShp" presStyleIdx="0" presStyleCnt="1"/>
      <dgm:spPr/>
    </dgm:pt>
    <dgm:pt modelId="{36E5B615-7DF3-4482-9026-DCC1EEF8344E}" type="pres">
      <dgm:prSet presAssocID="{C90667E1-DECF-4C89-8AD5-E805B3AF048B}" presName="linComp" presStyleCnt="0"/>
      <dgm:spPr/>
    </dgm:pt>
    <dgm:pt modelId="{D6BE9E26-A2FD-4687-94CD-C6277EB27B2A}" type="pres">
      <dgm:prSet presAssocID="{6F167F88-558E-4B83-9F24-13F49B950655}" presName="compNode" presStyleCnt="0"/>
      <dgm:spPr/>
    </dgm:pt>
    <dgm:pt modelId="{9F25AA55-E0C5-495F-8B14-4E1CF11E3C61}" type="pres">
      <dgm:prSet presAssocID="{6F167F88-558E-4B83-9F24-13F49B950655}" presName="bkgdShape" presStyleLbl="node1" presStyleIdx="0" presStyleCnt="3"/>
      <dgm:spPr/>
      <dgm:t>
        <a:bodyPr/>
        <a:lstStyle/>
        <a:p>
          <a:endParaRPr lang="fr-FR"/>
        </a:p>
      </dgm:t>
    </dgm:pt>
    <dgm:pt modelId="{350DC255-294C-40B3-8DEF-57998BF5803B}" type="pres">
      <dgm:prSet presAssocID="{6F167F88-558E-4B83-9F24-13F49B950655}" presName="nodeTx" presStyleLbl="node1" presStyleIdx="0" presStyleCnt="3">
        <dgm:presLayoutVars>
          <dgm:bulletEnabled val="1"/>
        </dgm:presLayoutVars>
      </dgm:prSet>
      <dgm:spPr/>
      <dgm:t>
        <a:bodyPr/>
        <a:lstStyle/>
        <a:p>
          <a:endParaRPr lang="fr-FR"/>
        </a:p>
      </dgm:t>
    </dgm:pt>
    <dgm:pt modelId="{38A4597F-4BF5-46F3-9829-B1C557BCA712}" type="pres">
      <dgm:prSet presAssocID="{6F167F88-558E-4B83-9F24-13F49B950655}" presName="invisiNode" presStyleLbl="node1" presStyleIdx="0" presStyleCnt="3"/>
      <dgm:spPr/>
    </dgm:pt>
    <dgm:pt modelId="{7C443323-1848-463E-9F02-754757EA806B}" type="pres">
      <dgm:prSet presAssocID="{6F167F88-558E-4B83-9F24-13F49B950655}"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t>
        <a:bodyPr/>
        <a:lstStyle/>
        <a:p>
          <a:endParaRPr lang="fr-FR"/>
        </a:p>
      </dgm:t>
    </dgm:pt>
    <dgm:pt modelId="{2267035A-FD0F-489B-8027-A77D649E52FA}" type="pres">
      <dgm:prSet presAssocID="{0AAA2A34-7EFC-48DC-8BFD-8838D83620B5}" presName="sibTrans" presStyleLbl="sibTrans2D1" presStyleIdx="0" presStyleCnt="0"/>
      <dgm:spPr/>
      <dgm:t>
        <a:bodyPr/>
        <a:lstStyle/>
        <a:p>
          <a:endParaRPr lang="en-US"/>
        </a:p>
      </dgm:t>
    </dgm:pt>
    <dgm:pt modelId="{60F7CCA0-F337-4396-9B91-58ADA43D7856}" type="pres">
      <dgm:prSet presAssocID="{1BD85BE2-008C-4F46-89EC-06765BB6B0EA}" presName="compNode" presStyleCnt="0"/>
      <dgm:spPr/>
    </dgm:pt>
    <dgm:pt modelId="{ACCF33E0-211A-493F-BF48-EFB7D3F23609}" type="pres">
      <dgm:prSet presAssocID="{1BD85BE2-008C-4F46-89EC-06765BB6B0EA}" presName="bkgdShape" presStyleLbl="node1" presStyleIdx="1" presStyleCnt="3" custScaleX="104694" custLinFactNeighborX="2676" custLinFactNeighborY="73"/>
      <dgm:spPr/>
      <dgm:t>
        <a:bodyPr/>
        <a:lstStyle/>
        <a:p>
          <a:endParaRPr lang="en-US"/>
        </a:p>
      </dgm:t>
    </dgm:pt>
    <dgm:pt modelId="{0AA8B313-3170-4136-BCC1-8D6768B73746}" type="pres">
      <dgm:prSet presAssocID="{1BD85BE2-008C-4F46-89EC-06765BB6B0EA}" presName="nodeTx" presStyleLbl="node1" presStyleIdx="1" presStyleCnt="3">
        <dgm:presLayoutVars>
          <dgm:bulletEnabled val="1"/>
        </dgm:presLayoutVars>
      </dgm:prSet>
      <dgm:spPr/>
      <dgm:t>
        <a:bodyPr/>
        <a:lstStyle/>
        <a:p>
          <a:endParaRPr lang="en-US"/>
        </a:p>
      </dgm:t>
    </dgm:pt>
    <dgm:pt modelId="{C78BE198-9C64-4D5B-B81A-D8E99E2BC18C}" type="pres">
      <dgm:prSet presAssocID="{1BD85BE2-008C-4F46-89EC-06765BB6B0EA}" presName="invisiNode" presStyleLbl="node1" presStyleIdx="1" presStyleCnt="3"/>
      <dgm:spPr/>
    </dgm:pt>
    <dgm:pt modelId="{7CFC0915-2F64-4803-9800-6A6962E133CD}" type="pres">
      <dgm:prSet presAssocID="{1BD85BE2-008C-4F46-89EC-06765BB6B0EA}" presName="imagNode" presStyleLbl="fgImgPlace1" presStyleIdx="1" presStyleCnt="3"/>
      <dgm:spPr/>
      <dgm:t>
        <a:bodyPr/>
        <a:lstStyle/>
        <a:p>
          <a:endParaRPr lang="fr-FR"/>
        </a:p>
      </dgm:t>
    </dgm:pt>
    <dgm:pt modelId="{4C90FEC6-7706-4928-B7EA-E51D61685D75}" type="pres">
      <dgm:prSet presAssocID="{467BF23B-0841-4B49-B8FD-CD65D02BC6D4}" presName="sibTrans" presStyleLbl="sibTrans2D1" presStyleIdx="0" presStyleCnt="0"/>
      <dgm:spPr/>
      <dgm:t>
        <a:bodyPr/>
        <a:lstStyle/>
        <a:p>
          <a:endParaRPr lang="en-US"/>
        </a:p>
      </dgm:t>
    </dgm:pt>
    <dgm:pt modelId="{AA7CF419-49AE-49F4-B4A8-F03435A920A2}" type="pres">
      <dgm:prSet presAssocID="{2EB5991D-042B-4E5B-B705-E7B439E3C9FB}" presName="compNode" presStyleCnt="0"/>
      <dgm:spPr/>
    </dgm:pt>
    <dgm:pt modelId="{C46B2FEC-6919-4C02-B2E1-B862C0FB2C16}" type="pres">
      <dgm:prSet presAssocID="{2EB5991D-042B-4E5B-B705-E7B439E3C9FB}" presName="bkgdShape" presStyleLbl="node1" presStyleIdx="2" presStyleCnt="3" custScaleX="88280"/>
      <dgm:spPr/>
      <dgm:t>
        <a:bodyPr/>
        <a:lstStyle/>
        <a:p>
          <a:endParaRPr lang="fr-FR"/>
        </a:p>
      </dgm:t>
    </dgm:pt>
    <dgm:pt modelId="{F3074B4E-6876-41B2-AB90-AFEE0A63C0BE}" type="pres">
      <dgm:prSet presAssocID="{2EB5991D-042B-4E5B-B705-E7B439E3C9FB}" presName="nodeTx" presStyleLbl="node1" presStyleIdx="2" presStyleCnt="3">
        <dgm:presLayoutVars>
          <dgm:bulletEnabled val="1"/>
        </dgm:presLayoutVars>
      </dgm:prSet>
      <dgm:spPr/>
      <dgm:t>
        <a:bodyPr/>
        <a:lstStyle/>
        <a:p>
          <a:endParaRPr lang="fr-FR"/>
        </a:p>
      </dgm:t>
    </dgm:pt>
    <dgm:pt modelId="{61F284A3-D840-4FE1-B0CA-F8F6E2A8126C}" type="pres">
      <dgm:prSet presAssocID="{2EB5991D-042B-4E5B-B705-E7B439E3C9FB}" presName="invisiNode" presStyleLbl="node1" presStyleIdx="2" presStyleCnt="3"/>
      <dgm:spPr/>
    </dgm:pt>
    <dgm:pt modelId="{23267FF2-DCAE-4778-A1DD-8BB4199D0451}" type="pres">
      <dgm:prSet presAssocID="{2EB5991D-042B-4E5B-B705-E7B439E3C9FB}" presName="imagNode" presStyleLbl="fgImgPlace1" presStyleIdx="2" presStyleCnt="3"/>
      <dgm:spPr>
        <a:blipFill rotWithShape="1">
          <a:blip xmlns:r="http://schemas.openxmlformats.org/officeDocument/2006/relationships" r:embed="rId2"/>
          <a:stretch>
            <a:fillRect/>
          </a:stretch>
        </a:blipFill>
      </dgm:spPr>
    </dgm:pt>
  </dgm:ptLst>
  <dgm:cxnLst>
    <dgm:cxn modelId="{E18C5D07-A4AB-45ED-A387-1640603883E7}" type="presOf" srcId="{2EB5991D-042B-4E5B-B705-E7B439E3C9FB}" destId="{F3074B4E-6876-41B2-AB90-AFEE0A63C0BE}" srcOrd="1" destOrd="0" presId="urn:microsoft.com/office/officeart/2005/8/layout/hList7"/>
    <dgm:cxn modelId="{D159C37D-C438-418B-82B1-70E20D075C60}" type="presOf" srcId="{1BD85BE2-008C-4F46-89EC-06765BB6B0EA}" destId="{0AA8B313-3170-4136-BCC1-8D6768B73746}" srcOrd="1" destOrd="0" presId="urn:microsoft.com/office/officeart/2005/8/layout/hList7"/>
    <dgm:cxn modelId="{C2338EE1-01A1-4E3D-9EEC-6B75E334771D}" srcId="{C90667E1-DECF-4C89-8AD5-E805B3AF048B}" destId="{1BD85BE2-008C-4F46-89EC-06765BB6B0EA}" srcOrd="1" destOrd="0" parTransId="{8749E798-9C00-4EB5-9D0D-CF64DB3DDBF7}" sibTransId="{467BF23B-0841-4B49-B8FD-CD65D02BC6D4}"/>
    <dgm:cxn modelId="{3468E121-AA7C-4E4F-9287-1A4B8D0331E8}" type="presOf" srcId="{6F167F88-558E-4B83-9F24-13F49B950655}" destId="{350DC255-294C-40B3-8DEF-57998BF5803B}" srcOrd="1" destOrd="0" presId="urn:microsoft.com/office/officeart/2005/8/layout/hList7"/>
    <dgm:cxn modelId="{1C6CF3AA-17D7-4C44-8E0E-099C49F4A2F2}" type="presOf" srcId="{0AAA2A34-7EFC-48DC-8BFD-8838D83620B5}" destId="{2267035A-FD0F-489B-8027-A77D649E52FA}" srcOrd="0" destOrd="0" presId="urn:microsoft.com/office/officeart/2005/8/layout/hList7"/>
    <dgm:cxn modelId="{99029040-CAAF-4AEC-A116-3DFA71E3EACD}" type="presOf" srcId="{C90667E1-DECF-4C89-8AD5-E805B3AF048B}" destId="{860796C1-5585-4D89-AD96-C3E4F9385EF2}" srcOrd="0" destOrd="0" presId="urn:microsoft.com/office/officeart/2005/8/layout/hList7"/>
    <dgm:cxn modelId="{B9902FF8-D638-457B-97D1-0C2B45C103CA}" type="presOf" srcId="{6F167F88-558E-4B83-9F24-13F49B950655}" destId="{9F25AA55-E0C5-495F-8B14-4E1CF11E3C61}" srcOrd="0" destOrd="0" presId="urn:microsoft.com/office/officeart/2005/8/layout/hList7"/>
    <dgm:cxn modelId="{0CC1CD97-43B3-4D71-B3CF-90EA6B96B633}" type="presOf" srcId="{1BD85BE2-008C-4F46-89EC-06765BB6B0EA}" destId="{ACCF33E0-211A-493F-BF48-EFB7D3F23609}" srcOrd="0" destOrd="0" presId="urn:microsoft.com/office/officeart/2005/8/layout/hList7"/>
    <dgm:cxn modelId="{10205F33-57EB-4D34-82C9-A8712B3E840F}" type="presOf" srcId="{2EB5991D-042B-4E5B-B705-E7B439E3C9FB}" destId="{C46B2FEC-6919-4C02-B2E1-B862C0FB2C16}" srcOrd="0" destOrd="0" presId="urn:microsoft.com/office/officeart/2005/8/layout/hList7"/>
    <dgm:cxn modelId="{901EEBA1-7A8C-4399-8546-29A32A776032}" srcId="{C90667E1-DECF-4C89-8AD5-E805B3AF048B}" destId="{2EB5991D-042B-4E5B-B705-E7B439E3C9FB}" srcOrd="2" destOrd="0" parTransId="{01422BF2-69D1-4DAE-B8DD-0BBFF2D04643}" sibTransId="{DC151DF8-7432-4568-B290-FD419B54F591}"/>
    <dgm:cxn modelId="{0DE23015-D879-4F35-A2D0-53A7DB41620C}" srcId="{C90667E1-DECF-4C89-8AD5-E805B3AF048B}" destId="{6F167F88-558E-4B83-9F24-13F49B950655}" srcOrd="0" destOrd="0" parTransId="{349E5DA5-FF0B-4908-91B6-19A8BBE1B562}" sibTransId="{0AAA2A34-7EFC-48DC-8BFD-8838D83620B5}"/>
    <dgm:cxn modelId="{53805595-7D9C-41E3-B751-D820085706F7}" type="presOf" srcId="{467BF23B-0841-4B49-B8FD-CD65D02BC6D4}" destId="{4C90FEC6-7706-4928-B7EA-E51D61685D75}" srcOrd="0" destOrd="0" presId="urn:microsoft.com/office/officeart/2005/8/layout/hList7"/>
    <dgm:cxn modelId="{69554841-F236-44C9-AED4-87FF84AFA3D6}" type="presParOf" srcId="{860796C1-5585-4D89-AD96-C3E4F9385EF2}" destId="{C7AE6740-FFA3-4F31-832A-CF9BF02B9737}" srcOrd="0" destOrd="0" presId="urn:microsoft.com/office/officeart/2005/8/layout/hList7"/>
    <dgm:cxn modelId="{2FC9D22F-EA07-4A51-BB9E-A30E578BF795}" type="presParOf" srcId="{860796C1-5585-4D89-AD96-C3E4F9385EF2}" destId="{36E5B615-7DF3-4482-9026-DCC1EEF8344E}" srcOrd="1" destOrd="0" presId="urn:microsoft.com/office/officeart/2005/8/layout/hList7"/>
    <dgm:cxn modelId="{3EC17B88-F9B1-4757-B66D-F1EBBCA66056}" type="presParOf" srcId="{36E5B615-7DF3-4482-9026-DCC1EEF8344E}" destId="{D6BE9E26-A2FD-4687-94CD-C6277EB27B2A}" srcOrd="0" destOrd="0" presId="urn:microsoft.com/office/officeart/2005/8/layout/hList7"/>
    <dgm:cxn modelId="{1928E3FB-A90D-4BE4-A398-8AA2E7AA4C97}" type="presParOf" srcId="{D6BE9E26-A2FD-4687-94CD-C6277EB27B2A}" destId="{9F25AA55-E0C5-495F-8B14-4E1CF11E3C61}" srcOrd="0" destOrd="0" presId="urn:microsoft.com/office/officeart/2005/8/layout/hList7"/>
    <dgm:cxn modelId="{D5EE44E5-72A2-4B64-A26E-C871CA26A111}" type="presParOf" srcId="{D6BE9E26-A2FD-4687-94CD-C6277EB27B2A}" destId="{350DC255-294C-40B3-8DEF-57998BF5803B}" srcOrd="1" destOrd="0" presId="urn:microsoft.com/office/officeart/2005/8/layout/hList7"/>
    <dgm:cxn modelId="{5357E463-A9DB-46E5-9CF9-BCA4862F1D54}" type="presParOf" srcId="{D6BE9E26-A2FD-4687-94CD-C6277EB27B2A}" destId="{38A4597F-4BF5-46F3-9829-B1C557BCA712}" srcOrd="2" destOrd="0" presId="urn:microsoft.com/office/officeart/2005/8/layout/hList7"/>
    <dgm:cxn modelId="{B4E41ABC-2D51-4F51-B465-5FCDB2D1E728}" type="presParOf" srcId="{D6BE9E26-A2FD-4687-94CD-C6277EB27B2A}" destId="{7C443323-1848-463E-9F02-754757EA806B}" srcOrd="3" destOrd="0" presId="urn:microsoft.com/office/officeart/2005/8/layout/hList7"/>
    <dgm:cxn modelId="{6F244237-F5D7-42F5-9185-45EFEA374870}" type="presParOf" srcId="{36E5B615-7DF3-4482-9026-DCC1EEF8344E}" destId="{2267035A-FD0F-489B-8027-A77D649E52FA}" srcOrd="1" destOrd="0" presId="urn:microsoft.com/office/officeart/2005/8/layout/hList7"/>
    <dgm:cxn modelId="{6AF3255D-A866-4FCD-9669-A7CA724496D7}" type="presParOf" srcId="{36E5B615-7DF3-4482-9026-DCC1EEF8344E}" destId="{60F7CCA0-F337-4396-9B91-58ADA43D7856}" srcOrd="2" destOrd="0" presId="urn:microsoft.com/office/officeart/2005/8/layout/hList7"/>
    <dgm:cxn modelId="{7D2C8763-8BEE-40E3-B64D-9E7F43B1849B}" type="presParOf" srcId="{60F7CCA0-F337-4396-9B91-58ADA43D7856}" destId="{ACCF33E0-211A-493F-BF48-EFB7D3F23609}" srcOrd="0" destOrd="0" presId="urn:microsoft.com/office/officeart/2005/8/layout/hList7"/>
    <dgm:cxn modelId="{D794D230-478D-46F0-A0D0-5B6BFFDF63A4}" type="presParOf" srcId="{60F7CCA0-F337-4396-9B91-58ADA43D7856}" destId="{0AA8B313-3170-4136-BCC1-8D6768B73746}" srcOrd="1" destOrd="0" presId="urn:microsoft.com/office/officeart/2005/8/layout/hList7"/>
    <dgm:cxn modelId="{EAF0D6CF-9910-427F-BA7D-C4B81BACC7D7}" type="presParOf" srcId="{60F7CCA0-F337-4396-9B91-58ADA43D7856}" destId="{C78BE198-9C64-4D5B-B81A-D8E99E2BC18C}" srcOrd="2" destOrd="0" presId="urn:microsoft.com/office/officeart/2005/8/layout/hList7"/>
    <dgm:cxn modelId="{5BC0799C-A3BC-4329-86EA-8C81873ACA0A}" type="presParOf" srcId="{60F7CCA0-F337-4396-9B91-58ADA43D7856}" destId="{7CFC0915-2F64-4803-9800-6A6962E133CD}" srcOrd="3" destOrd="0" presId="urn:microsoft.com/office/officeart/2005/8/layout/hList7"/>
    <dgm:cxn modelId="{6CA4F152-1116-4F27-B9B5-6D1013F802A5}" type="presParOf" srcId="{36E5B615-7DF3-4482-9026-DCC1EEF8344E}" destId="{4C90FEC6-7706-4928-B7EA-E51D61685D75}" srcOrd="3" destOrd="0" presId="urn:microsoft.com/office/officeart/2005/8/layout/hList7"/>
    <dgm:cxn modelId="{08BE22AF-7247-49BE-B3F6-8043A2107E49}" type="presParOf" srcId="{36E5B615-7DF3-4482-9026-DCC1EEF8344E}" destId="{AA7CF419-49AE-49F4-B4A8-F03435A920A2}" srcOrd="4" destOrd="0" presId="urn:microsoft.com/office/officeart/2005/8/layout/hList7"/>
    <dgm:cxn modelId="{65737F86-704E-4284-B4A6-BCABEB06049F}" type="presParOf" srcId="{AA7CF419-49AE-49F4-B4A8-F03435A920A2}" destId="{C46B2FEC-6919-4C02-B2E1-B862C0FB2C16}" srcOrd="0" destOrd="0" presId="urn:microsoft.com/office/officeart/2005/8/layout/hList7"/>
    <dgm:cxn modelId="{E0E9C5B9-D5DF-4877-9876-EACCDD8A8C92}" type="presParOf" srcId="{AA7CF419-49AE-49F4-B4A8-F03435A920A2}" destId="{F3074B4E-6876-41B2-AB90-AFEE0A63C0BE}" srcOrd="1" destOrd="0" presId="urn:microsoft.com/office/officeart/2005/8/layout/hList7"/>
    <dgm:cxn modelId="{FA440B91-A1E9-450E-BCB4-F5D359CE4867}" type="presParOf" srcId="{AA7CF419-49AE-49F4-B4A8-F03435A920A2}" destId="{61F284A3-D840-4FE1-B0CA-F8F6E2A8126C}" srcOrd="2" destOrd="0" presId="urn:microsoft.com/office/officeart/2005/8/layout/hList7"/>
    <dgm:cxn modelId="{196C9AB2-6CA6-4E41-95DD-3B69DE5E80DB}" type="presParOf" srcId="{AA7CF419-49AE-49F4-B4A8-F03435A920A2}" destId="{23267FF2-DCAE-4778-A1DD-8BB4199D0451}"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663B33-2633-4EE7-A5B0-AB5C59CB7680}" type="doc">
      <dgm:prSet loTypeId="urn:microsoft.com/office/officeart/2005/8/layout/gear1" loCatId="process" qsTypeId="urn:microsoft.com/office/officeart/2005/8/quickstyle/simple1" qsCatId="simple" csTypeId="urn:microsoft.com/office/officeart/2005/8/colors/accent1_2" csCatId="accent1" phldr="1"/>
      <dgm:spPr/>
    </dgm:pt>
    <dgm:pt modelId="{B7267EA3-7EBC-4AC1-9B26-2A0FD4F5FAA2}">
      <dgm:prSet phldrT="[Texte]" custT="1"/>
      <dgm:spPr>
        <a:solidFill>
          <a:schemeClr val="accent4">
            <a:lumMod val="75000"/>
          </a:schemeClr>
        </a:solidFill>
      </dgm:spPr>
      <dgm:t>
        <a:bodyPr/>
        <a:lstStyle/>
        <a:p>
          <a:r>
            <a:rPr lang="fr-FR" sz="2400" dirty="0" smtClean="0"/>
            <a:t>Distorsion</a:t>
          </a:r>
          <a:endParaRPr lang="fr-FR" sz="2400" dirty="0"/>
        </a:p>
      </dgm:t>
    </dgm:pt>
    <dgm:pt modelId="{05C5B1BD-9C4E-4DDD-BF69-94FB2204CEB8}" type="parTrans" cxnId="{E01DFC78-E42C-42E2-8DF3-07D09BA0A2E9}">
      <dgm:prSet/>
      <dgm:spPr/>
      <dgm:t>
        <a:bodyPr/>
        <a:lstStyle/>
        <a:p>
          <a:endParaRPr lang="fr-FR"/>
        </a:p>
      </dgm:t>
    </dgm:pt>
    <dgm:pt modelId="{D6ABEDF8-093B-45C6-9377-B16ED36BB75A}" type="sibTrans" cxnId="{E01DFC78-E42C-42E2-8DF3-07D09BA0A2E9}">
      <dgm:prSet/>
      <dgm:spPr/>
      <dgm:t>
        <a:bodyPr/>
        <a:lstStyle/>
        <a:p>
          <a:endParaRPr lang="fr-FR"/>
        </a:p>
      </dgm:t>
    </dgm:pt>
    <dgm:pt modelId="{7D4F7F71-02EE-4E37-9C59-119D6CB05456}">
      <dgm:prSet phldrT="[Texte]" custT="1"/>
      <dgm:spPr/>
      <dgm:t>
        <a:bodyPr/>
        <a:lstStyle/>
        <a:p>
          <a:r>
            <a:rPr lang="fr-FR" sz="1400" b="1" dirty="0" smtClean="0"/>
            <a:t>Perception</a:t>
          </a:r>
          <a:endParaRPr lang="fr-FR" sz="1400" b="1" dirty="0"/>
        </a:p>
      </dgm:t>
    </dgm:pt>
    <dgm:pt modelId="{D138F85B-4626-4567-8D94-8928D2172ABF}" type="parTrans" cxnId="{4C6E3EB5-15C4-47DB-B576-AD19DD8D7BFA}">
      <dgm:prSet/>
      <dgm:spPr/>
      <dgm:t>
        <a:bodyPr/>
        <a:lstStyle/>
        <a:p>
          <a:endParaRPr lang="fr-FR"/>
        </a:p>
      </dgm:t>
    </dgm:pt>
    <dgm:pt modelId="{9BDA43A0-8326-4674-959E-B71FAAF58925}" type="sibTrans" cxnId="{4C6E3EB5-15C4-47DB-B576-AD19DD8D7BFA}">
      <dgm:prSet/>
      <dgm:spPr/>
      <dgm:t>
        <a:bodyPr/>
        <a:lstStyle/>
        <a:p>
          <a:endParaRPr lang="fr-FR"/>
        </a:p>
      </dgm:t>
    </dgm:pt>
    <dgm:pt modelId="{2E642589-D0C8-40E2-A4D5-E44FFA49FD89}">
      <dgm:prSet phldrT="[Texte]" custT="1"/>
      <dgm:spPr>
        <a:solidFill>
          <a:schemeClr val="accent6"/>
        </a:solidFill>
      </dgm:spPr>
      <dgm:t>
        <a:bodyPr/>
        <a:lstStyle/>
        <a:p>
          <a:r>
            <a:rPr lang="fr-FR" sz="1800" dirty="0" smtClean="0"/>
            <a:t>5 sens</a:t>
          </a:r>
          <a:endParaRPr lang="fr-FR" sz="1800" dirty="0"/>
        </a:p>
      </dgm:t>
    </dgm:pt>
    <dgm:pt modelId="{730D4743-3D14-44B9-B301-E71DC22C2E72}" type="parTrans" cxnId="{810F8543-9663-49F6-BE58-9FE53F00D737}">
      <dgm:prSet/>
      <dgm:spPr/>
      <dgm:t>
        <a:bodyPr/>
        <a:lstStyle/>
        <a:p>
          <a:endParaRPr lang="fr-FR"/>
        </a:p>
      </dgm:t>
    </dgm:pt>
    <dgm:pt modelId="{9481318B-2636-473D-8DC0-E531ECD16A4B}" type="sibTrans" cxnId="{810F8543-9663-49F6-BE58-9FE53F00D737}">
      <dgm:prSet/>
      <dgm:spPr/>
      <dgm:t>
        <a:bodyPr/>
        <a:lstStyle/>
        <a:p>
          <a:endParaRPr lang="fr-FR"/>
        </a:p>
      </dgm:t>
    </dgm:pt>
    <dgm:pt modelId="{9C4A1A95-C2BD-4B4C-8B28-4BC6E2CC33D8}" type="pres">
      <dgm:prSet presAssocID="{A1663B33-2633-4EE7-A5B0-AB5C59CB7680}" presName="composite" presStyleCnt="0">
        <dgm:presLayoutVars>
          <dgm:chMax val="3"/>
          <dgm:animLvl val="lvl"/>
          <dgm:resizeHandles val="exact"/>
        </dgm:presLayoutVars>
      </dgm:prSet>
      <dgm:spPr/>
    </dgm:pt>
    <dgm:pt modelId="{C54FDB17-0779-4CB1-B12A-9C7A66130B04}" type="pres">
      <dgm:prSet presAssocID="{B7267EA3-7EBC-4AC1-9B26-2A0FD4F5FAA2}" presName="gear1" presStyleLbl="node1" presStyleIdx="0" presStyleCnt="3">
        <dgm:presLayoutVars>
          <dgm:chMax val="1"/>
          <dgm:bulletEnabled val="1"/>
        </dgm:presLayoutVars>
      </dgm:prSet>
      <dgm:spPr/>
      <dgm:t>
        <a:bodyPr/>
        <a:lstStyle/>
        <a:p>
          <a:endParaRPr lang="en-US"/>
        </a:p>
      </dgm:t>
    </dgm:pt>
    <dgm:pt modelId="{2FF18B61-350B-4AC7-BE49-36A4B4E053AF}" type="pres">
      <dgm:prSet presAssocID="{B7267EA3-7EBC-4AC1-9B26-2A0FD4F5FAA2}" presName="gear1srcNode" presStyleLbl="node1" presStyleIdx="0" presStyleCnt="3"/>
      <dgm:spPr/>
      <dgm:t>
        <a:bodyPr/>
        <a:lstStyle/>
        <a:p>
          <a:endParaRPr lang="en-US"/>
        </a:p>
      </dgm:t>
    </dgm:pt>
    <dgm:pt modelId="{131AAB0C-A473-49B1-87D4-E440307A7A2D}" type="pres">
      <dgm:prSet presAssocID="{B7267EA3-7EBC-4AC1-9B26-2A0FD4F5FAA2}" presName="gear1dstNode" presStyleLbl="node1" presStyleIdx="0" presStyleCnt="3"/>
      <dgm:spPr/>
      <dgm:t>
        <a:bodyPr/>
        <a:lstStyle/>
        <a:p>
          <a:endParaRPr lang="en-US"/>
        </a:p>
      </dgm:t>
    </dgm:pt>
    <dgm:pt modelId="{3BE4B25D-E0EF-4F7F-A89E-9668BCF8F035}" type="pres">
      <dgm:prSet presAssocID="{7D4F7F71-02EE-4E37-9C59-119D6CB05456}" presName="gear2" presStyleLbl="node1" presStyleIdx="1" presStyleCnt="3">
        <dgm:presLayoutVars>
          <dgm:chMax val="1"/>
          <dgm:bulletEnabled val="1"/>
        </dgm:presLayoutVars>
      </dgm:prSet>
      <dgm:spPr/>
      <dgm:t>
        <a:bodyPr/>
        <a:lstStyle/>
        <a:p>
          <a:endParaRPr lang="en-US"/>
        </a:p>
      </dgm:t>
    </dgm:pt>
    <dgm:pt modelId="{0F39C0D6-6F0B-4048-BE5D-4CB03EBCF9B4}" type="pres">
      <dgm:prSet presAssocID="{7D4F7F71-02EE-4E37-9C59-119D6CB05456}" presName="gear2srcNode" presStyleLbl="node1" presStyleIdx="1" presStyleCnt="3"/>
      <dgm:spPr/>
      <dgm:t>
        <a:bodyPr/>
        <a:lstStyle/>
        <a:p>
          <a:endParaRPr lang="en-US"/>
        </a:p>
      </dgm:t>
    </dgm:pt>
    <dgm:pt modelId="{322DB498-83EB-4C06-9497-DFCC7F41FB98}" type="pres">
      <dgm:prSet presAssocID="{7D4F7F71-02EE-4E37-9C59-119D6CB05456}" presName="gear2dstNode" presStyleLbl="node1" presStyleIdx="1" presStyleCnt="3"/>
      <dgm:spPr/>
      <dgm:t>
        <a:bodyPr/>
        <a:lstStyle/>
        <a:p>
          <a:endParaRPr lang="en-US"/>
        </a:p>
      </dgm:t>
    </dgm:pt>
    <dgm:pt modelId="{9431DAA3-7874-47E5-B83E-A2B25A70A438}" type="pres">
      <dgm:prSet presAssocID="{2E642589-D0C8-40E2-A4D5-E44FFA49FD89}" presName="gear3" presStyleLbl="node1" presStyleIdx="2" presStyleCnt="3"/>
      <dgm:spPr/>
      <dgm:t>
        <a:bodyPr/>
        <a:lstStyle/>
        <a:p>
          <a:endParaRPr lang="fr-FR"/>
        </a:p>
      </dgm:t>
    </dgm:pt>
    <dgm:pt modelId="{9E3446A9-6AFC-449E-A42B-CD4DAA7DA530}" type="pres">
      <dgm:prSet presAssocID="{2E642589-D0C8-40E2-A4D5-E44FFA49FD89}" presName="gear3tx" presStyleLbl="node1" presStyleIdx="2" presStyleCnt="3">
        <dgm:presLayoutVars>
          <dgm:chMax val="1"/>
          <dgm:bulletEnabled val="1"/>
        </dgm:presLayoutVars>
      </dgm:prSet>
      <dgm:spPr/>
      <dgm:t>
        <a:bodyPr/>
        <a:lstStyle/>
        <a:p>
          <a:endParaRPr lang="fr-FR"/>
        </a:p>
      </dgm:t>
    </dgm:pt>
    <dgm:pt modelId="{FE3D81CB-AB09-44FB-BEB7-DC24189F75E0}" type="pres">
      <dgm:prSet presAssocID="{2E642589-D0C8-40E2-A4D5-E44FFA49FD89}" presName="gear3srcNode" presStyleLbl="node1" presStyleIdx="2" presStyleCnt="3"/>
      <dgm:spPr/>
      <dgm:t>
        <a:bodyPr/>
        <a:lstStyle/>
        <a:p>
          <a:endParaRPr lang="en-US"/>
        </a:p>
      </dgm:t>
    </dgm:pt>
    <dgm:pt modelId="{35F3917F-7E0A-4AEF-AA40-00816F026F81}" type="pres">
      <dgm:prSet presAssocID="{2E642589-D0C8-40E2-A4D5-E44FFA49FD89}" presName="gear3dstNode" presStyleLbl="node1" presStyleIdx="2" presStyleCnt="3"/>
      <dgm:spPr/>
      <dgm:t>
        <a:bodyPr/>
        <a:lstStyle/>
        <a:p>
          <a:endParaRPr lang="en-US"/>
        </a:p>
      </dgm:t>
    </dgm:pt>
    <dgm:pt modelId="{C999349E-89CC-4688-B1EB-462A1C266A65}" type="pres">
      <dgm:prSet presAssocID="{D6ABEDF8-093B-45C6-9377-B16ED36BB75A}" presName="connector1" presStyleLbl="sibTrans2D1" presStyleIdx="0" presStyleCnt="3"/>
      <dgm:spPr/>
      <dgm:t>
        <a:bodyPr/>
        <a:lstStyle/>
        <a:p>
          <a:endParaRPr lang="en-US"/>
        </a:p>
      </dgm:t>
    </dgm:pt>
    <dgm:pt modelId="{08E59A23-C66B-4F0A-BBC7-CED8CBFD6844}" type="pres">
      <dgm:prSet presAssocID="{9BDA43A0-8326-4674-959E-B71FAAF58925}" presName="connector2" presStyleLbl="sibTrans2D1" presStyleIdx="1" presStyleCnt="3"/>
      <dgm:spPr/>
      <dgm:t>
        <a:bodyPr/>
        <a:lstStyle/>
        <a:p>
          <a:endParaRPr lang="en-US"/>
        </a:p>
      </dgm:t>
    </dgm:pt>
    <dgm:pt modelId="{7D55FC71-43F9-497E-8B15-0995FF50BE5F}" type="pres">
      <dgm:prSet presAssocID="{9481318B-2636-473D-8DC0-E531ECD16A4B}" presName="connector3" presStyleLbl="sibTrans2D1" presStyleIdx="2" presStyleCnt="3"/>
      <dgm:spPr/>
      <dgm:t>
        <a:bodyPr/>
        <a:lstStyle/>
        <a:p>
          <a:endParaRPr lang="en-US"/>
        </a:p>
      </dgm:t>
    </dgm:pt>
  </dgm:ptLst>
  <dgm:cxnLst>
    <dgm:cxn modelId="{47D5CCD5-E2F2-4DD6-AB70-A512CB945453}" type="presOf" srcId="{B7267EA3-7EBC-4AC1-9B26-2A0FD4F5FAA2}" destId="{C54FDB17-0779-4CB1-B12A-9C7A66130B04}" srcOrd="0" destOrd="0" presId="urn:microsoft.com/office/officeart/2005/8/layout/gear1"/>
    <dgm:cxn modelId="{E01DFC78-E42C-42E2-8DF3-07D09BA0A2E9}" srcId="{A1663B33-2633-4EE7-A5B0-AB5C59CB7680}" destId="{B7267EA3-7EBC-4AC1-9B26-2A0FD4F5FAA2}" srcOrd="0" destOrd="0" parTransId="{05C5B1BD-9C4E-4DDD-BF69-94FB2204CEB8}" sibTransId="{D6ABEDF8-093B-45C6-9377-B16ED36BB75A}"/>
    <dgm:cxn modelId="{010513F5-1258-456E-9EB8-8D33D98DA768}" type="presOf" srcId="{2E642589-D0C8-40E2-A4D5-E44FFA49FD89}" destId="{35F3917F-7E0A-4AEF-AA40-00816F026F81}" srcOrd="3" destOrd="0" presId="urn:microsoft.com/office/officeart/2005/8/layout/gear1"/>
    <dgm:cxn modelId="{A7D77F07-83D4-462B-847F-A2663C69C12E}" type="presOf" srcId="{2E642589-D0C8-40E2-A4D5-E44FFA49FD89}" destId="{9431DAA3-7874-47E5-B83E-A2B25A70A438}" srcOrd="0" destOrd="0" presId="urn:microsoft.com/office/officeart/2005/8/layout/gear1"/>
    <dgm:cxn modelId="{74D9F402-F923-4096-AABB-D4F2D8B82A10}" type="presOf" srcId="{B7267EA3-7EBC-4AC1-9B26-2A0FD4F5FAA2}" destId="{2FF18B61-350B-4AC7-BE49-36A4B4E053AF}" srcOrd="1" destOrd="0" presId="urn:microsoft.com/office/officeart/2005/8/layout/gear1"/>
    <dgm:cxn modelId="{C8C5359F-FF7B-426E-993E-8C676733B457}" type="presOf" srcId="{D6ABEDF8-093B-45C6-9377-B16ED36BB75A}" destId="{C999349E-89CC-4688-B1EB-462A1C266A65}" srcOrd="0" destOrd="0" presId="urn:microsoft.com/office/officeart/2005/8/layout/gear1"/>
    <dgm:cxn modelId="{E61D75D4-0268-49AF-9638-A134FB93D2E8}" type="presOf" srcId="{2E642589-D0C8-40E2-A4D5-E44FFA49FD89}" destId="{FE3D81CB-AB09-44FB-BEB7-DC24189F75E0}" srcOrd="2" destOrd="0" presId="urn:microsoft.com/office/officeart/2005/8/layout/gear1"/>
    <dgm:cxn modelId="{4C6E3EB5-15C4-47DB-B576-AD19DD8D7BFA}" srcId="{A1663B33-2633-4EE7-A5B0-AB5C59CB7680}" destId="{7D4F7F71-02EE-4E37-9C59-119D6CB05456}" srcOrd="1" destOrd="0" parTransId="{D138F85B-4626-4567-8D94-8928D2172ABF}" sibTransId="{9BDA43A0-8326-4674-959E-B71FAAF58925}"/>
    <dgm:cxn modelId="{83FC07F8-5AE5-49AB-ABDD-C1D62D44D19F}" type="presOf" srcId="{A1663B33-2633-4EE7-A5B0-AB5C59CB7680}" destId="{9C4A1A95-C2BD-4B4C-8B28-4BC6E2CC33D8}" srcOrd="0" destOrd="0" presId="urn:microsoft.com/office/officeart/2005/8/layout/gear1"/>
    <dgm:cxn modelId="{CDD0D232-0DAA-4389-90BA-0C68FD75906F}" type="presOf" srcId="{9BDA43A0-8326-4674-959E-B71FAAF58925}" destId="{08E59A23-C66B-4F0A-BBC7-CED8CBFD6844}" srcOrd="0" destOrd="0" presId="urn:microsoft.com/office/officeart/2005/8/layout/gear1"/>
    <dgm:cxn modelId="{D48723B1-3A2C-40CE-AE81-FAC202F1CE4F}" type="presOf" srcId="{7D4F7F71-02EE-4E37-9C59-119D6CB05456}" destId="{0F39C0D6-6F0B-4048-BE5D-4CB03EBCF9B4}" srcOrd="1" destOrd="0" presId="urn:microsoft.com/office/officeart/2005/8/layout/gear1"/>
    <dgm:cxn modelId="{DE06115C-7163-43EB-A187-690A43D7643D}" type="presOf" srcId="{7D4F7F71-02EE-4E37-9C59-119D6CB05456}" destId="{322DB498-83EB-4C06-9497-DFCC7F41FB98}" srcOrd="2" destOrd="0" presId="urn:microsoft.com/office/officeart/2005/8/layout/gear1"/>
    <dgm:cxn modelId="{1A95BC91-F874-4C31-BFAD-D9AC08EBEC5B}" type="presOf" srcId="{9481318B-2636-473D-8DC0-E531ECD16A4B}" destId="{7D55FC71-43F9-497E-8B15-0995FF50BE5F}" srcOrd="0" destOrd="0" presId="urn:microsoft.com/office/officeart/2005/8/layout/gear1"/>
    <dgm:cxn modelId="{810F8543-9663-49F6-BE58-9FE53F00D737}" srcId="{A1663B33-2633-4EE7-A5B0-AB5C59CB7680}" destId="{2E642589-D0C8-40E2-A4D5-E44FFA49FD89}" srcOrd="2" destOrd="0" parTransId="{730D4743-3D14-44B9-B301-E71DC22C2E72}" sibTransId="{9481318B-2636-473D-8DC0-E531ECD16A4B}"/>
    <dgm:cxn modelId="{69A8C1F6-F7FA-433D-9709-12146624DDE9}" type="presOf" srcId="{7D4F7F71-02EE-4E37-9C59-119D6CB05456}" destId="{3BE4B25D-E0EF-4F7F-A89E-9668BCF8F035}" srcOrd="0" destOrd="0" presId="urn:microsoft.com/office/officeart/2005/8/layout/gear1"/>
    <dgm:cxn modelId="{A5745575-37A3-4E6D-8134-CC775E86C639}" type="presOf" srcId="{B7267EA3-7EBC-4AC1-9B26-2A0FD4F5FAA2}" destId="{131AAB0C-A473-49B1-87D4-E440307A7A2D}" srcOrd="2" destOrd="0" presId="urn:microsoft.com/office/officeart/2005/8/layout/gear1"/>
    <dgm:cxn modelId="{84C4787B-3C50-438C-9E83-971F4173194E}" type="presOf" srcId="{2E642589-D0C8-40E2-A4D5-E44FFA49FD89}" destId="{9E3446A9-6AFC-449E-A42B-CD4DAA7DA530}" srcOrd="1" destOrd="0" presId="urn:microsoft.com/office/officeart/2005/8/layout/gear1"/>
    <dgm:cxn modelId="{E2DC8A4E-48F4-45DD-A77F-AE068128E91C}" type="presParOf" srcId="{9C4A1A95-C2BD-4B4C-8B28-4BC6E2CC33D8}" destId="{C54FDB17-0779-4CB1-B12A-9C7A66130B04}" srcOrd="0" destOrd="0" presId="urn:microsoft.com/office/officeart/2005/8/layout/gear1"/>
    <dgm:cxn modelId="{B9960C9D-C44E-4E86-81D2-6B5C883ABC42}" type="presParOf" srcId="{9C4A1A95-C2BD-4B4C-8B28-4BC6E2CC33D8}" destId="{2FF18B61-350B-4AC7-BE49-36A4B4E053AF}" srcOrd="1" destOrd="0" presId="urn:microsoft.com/office/officeart/2005/8/layout/gear1"/>
    <dgm:cxn modelId="{50E392BC-BD1D-43D5-9311-05019FC864A0}" type="presParOf" srcId="{9C4A1A95-C2BD-4B4C-8B28-4BC6E2CC33D8}" destId="{131AAB0C-A473-49B1-87D4-E440307A7A2D}" srcOrd="2" destOrd="0" presId="urn:microsoft.com/office/officeart/2005/8/layout/gear1"/>
    <dgm:cxn modelId="{9C975940-8893-4358-8DE5-EBD820D8EFFB}" type="presParOf" srcId="{9C4A1A95-C2BD-4B4C-8B28-4BC6E2CC33D8}" destId="{3BE4B25D-E0EF-4F7F-A89E-9668BCF8F035}" srcOrd="3" destOrd="0" presId="urn:microsoft.com/office/officeart/2005/8/layout/gear1"/>
    <dgm:cxn modelId="{648BA95C-04F7-4336-BCA4-C20CDC6AED44}" type="presParOf" srcId="{9C4A1A95-C2BD-4B4C-8B28-4BC6E2CC33D8}" destId="{0F39C0D6-6F0B-4048-BE5D-4CB03EBCF9B4}" srcOrd="4" destOrd="0" presId="urn:microsoft.com/office/officeart/2005/8/layout/gear1"/>
    <dgm:cxn modelId="{14EC60C9-25A2-4C88-93CC-1C7C483FCCBF}" type="presParOf" srcId="{9C4A1A95-C2BD-4B4C-8B28-4BC6E2CC33D8}" destId="{322DB498-83EB-4C06-9497-DFCC7F41FB98}" srcOrd="5" destOrd="0" presId="urn:microsoft.com/office/officeart/2005/8/layout/gear1"/>
    <dgm:cxn modelId="{28A55DC2-364E-4055-B642-38973F972AD9}" type="presParOf" srcId="{9C4A1A95-C2BD-4B4C-8B28-4BC6E2CC33D8}" destId="{9431DAA3-7874-47E5-B83E-A2B25A70A438}" srcOrd="6" destOrd="0" presId="urn:microsoft.com/office/officeart/2005/8/layout/gear1"/>
    <dgm:cxn modelId="{7090B914-B3D5-4E1E-949D-F6E62FA84D15}" type="presParOf" srcId="{9C4A1A95-C2BD-4B4C-8B28-4BC6E2CC33D8}" destId="{9E3446A9-6AFC-449E-A42B-CD4DAA7DA530}" srcOrd="7" destOrd="0" presId="urn:microsoft.com/office/officeart/2005/8/layout/gear1"/>
    <dgm:cxn modelId="{5E422CEC-CA3D-43DB-A5CB-69FBA5ADD7A1}" type="presParOf" srcId="{9C4A1A95-C2BD-4B4C-8B28-4BC6E2CC33D8}" destId="{FE3D81CB-AB09-44FB-BEB7-DC24189F75E0}" srcOrd="8" destOrd="0" presId="urn:microsoft.com/office/officeart/2005/8/layout/gear1"/>
    <dgm:cxn modelId="{114E3624-D8A2-411F-A4BF-8B19A90BFE0F}" type="presParOf" srcId="{9C4A1A95-C2BD-4B4C-8B28-4BC6E2CC33D8}" destId="{35F3917F-7E0A-4AEF-AA40-00816F026F81}" srcOrd="9" destOrd="0" presId="urn:microsoft.com/office/officeart/2005/8/layout/gear1"/>
    <dgm:cxn modelId="{C78D3CD6-4F09-40FF-9C01-21E4F218DFDB}" type="presParOf" srcId="{9C4A1A95-C2BD-4B4C-8B28-4BC6E2CC33D8}" destId="{C999349E-89CC-4688-B1EB-462A1C266A65}" srcOrd="10" destOrd="0" presId="urn:microsoft.com/office/officeart/2005/8/layout/gear1"/>
    <dgm:cxn modelId="{D5AAF90D-37BC-489D-B8BA-C2E763F39A7C}" type="presParOf" srcId="{9C4A1A95-C2BD-4B4C-8B28-4BC6E2CC33D8}" destId="{08E59A23-C66B-4F0A-BBC7-CED8CBFD6844}" srcOrd="11" destOrd="0" presId="urn:microsoft.com/office/officeart/2005/8/layout/gear1"/>
    <dgm:cxn modelId="{48661CDF-CE88-4CAE-A470-2F722CD3CC6E}" type="presParOf" srcId="{9C4A1A95-C2BD-4B4C-8B28-4BC6E2CC33D8}" destId="{7D55FC71-43F9-497E-8B15-0995FF50BE5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88A65F-9422-4E6C-993A-9FCA45FD452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fr-FR"/>
        </a:p>
      </dgm:t>
    </dgm:pt>
    <dgm:pt modelId="{5AAAFB63-B0B5-4221-BA9C-BA3E0EA547E0}">
      <dgm:prSet phldrT="[Texte]" custT="1"/>
      <dgm:spPr/>
      <dgm:t>
        <a:bodyPr/>
        <a:lstStyle/>
        <a:p>
          <a:r>
            <a:rPr lang="fr-FR" sz="1200" dirty="0" smtClean="0"/>
            <a:t>Entendre</a:t>
          </a:r>
          <a:endParaRPr lang="fr-FR" sz="1200" dirty="0"/>
        </a:p>
      </dgm:t>
    </dgm:pt>
    <dgm:pt modelId="{9A958C95-AAFE-45E6-AEEA-3ECE96401247}" type="parTrans" cxnId="{F09FF0F5-253A-4C3F-A33C-4AEA50CCD0E8}">
      <dgm:prSet/>
      <dgm:spPr/>
      <dgm:t>
        <a:bodyPr/>
        <a:lstStyle/>
        <a:p>
          <a:endParaRPr lang="fr-FR"/>
        </a:p>
      </dgm:t>
    </dgm:pt>
    <dgm:pt modelId="{7C0B81DF-34AC-4FDB-9CF2-6B6928B40302}" type="sibTrans" cxnId="{F09FF0F5-253A-4C3F-A33C-4AEA50CCD0E8}">
      <dgm:prSet/>
      <dgm:spPr/>
      <dgm:t>
        <a:bodyPr/>
        <a:lstStyle/>
        <a:p>
          <a:endParaRPr lang="fr-FR"/>
        </a:p>
      </dgm:t>
    </dgm:pt>
    <dgm:pt modelId="{25D772F9-E5C3-4707-B365-A17DB2F0578E}">
      <dgm:prSet phldrT="[Texte]" custT="1"/>
      <dgm:spPr/>
      <dgm:t>
        <a:bodyPr/>
        <a:lstStyle/>
        <a:p>
          <a:r>
            <a:rPr lang="fr-FR" sz="1400" b="1" dirty="0" smtClean="0"/>
            <a:t>Les ondes sonores du </a:t>
          </a:r>
          <a:r>
            <a:rPr lang="fr-FR" sz="1400" b="1" dirty="0" err="1" smtClean="0"/>
            <a:t>Msg</a:t>
          </a:r>
          <a:r>
            <a:rPr lang="fr-FR" sz="1400" b="1" dirty="0" smtClean="0"/>
            <a:t>.</a:t>
          </a:r>
          <a:endParaRPr lang="fr-FR" sz="1400" b="1" dirty="0"/>
        </a:p>
      </dgm:t>
    </dgm:pt>
    <dgm:pt modelId="{3062D5E0-62EC-495C-B2B4-F0BD6DA25264}" type="parTrans" cxnId="{50124941-6387-4062-8B98-D07C0A608356}">
      <dgm:prSet/>
      <dgm:spPr/>
      <dgm:t>
        <a:bodyPr/>
        <a:lstStyle/>
        <a:p>
          <a:endParaRPr lang="fr-FR"/>
        </a:p>
      </dgm:t>
    </dgm:pt>
    <dgm:pt modelId="{DEA2EF2C-68D6-4E5E-A8AB-749480FBB433}" type="sibTrans" cxnId="{50124941-6387-4062-8B98-D07C0A608356}">
      <dgm:prSet/>
      <dgm:spPr/>
      <dgm:t>
        <a:bodyPr/>
        <a:lstStyle/>
        <a:p>
          <a:endParaRPr lang="fr-FR"/>
        </a:p>
      </dgm:t>
    </dgm:pt>
    <dgm:pt modelId="{CFCF8991-CB68-4674-9D31-2CAC6A34CCCF}">
      <dgm:prSet phldrT="[Texte]" custT="1"/>
      <dgm:spPr/>
      <dgm:t>
        <a:bodyPr/>
        <a:lstStyle/>
        <a:p>
          <a:r>
            <a:rPr lang="fr-FR" sz="1400" smtClean="0"/>
            <a:t>Concen</a:t>
          </a:r>
        </a:p>
        <a:p>
          <a:r>
            <a:rPr lang="fr-FR" sz="1400" smtClean="0"/>
            <a:t>tration</a:t>
          </a:r>
          <a:endParaRPr lang="fr-FR" sz="1400" dirty="0"/>
        </a:p>
      </dgm:t>
    </dgm:pt>
    <dgm:pt modelId="{8A340CF8-3122-4B72-8AD8-8C17969E9E50}" type="parTrans" cxnId="{5288FCAF-A48F-44CF-B638-724AAE30A84C}">
      <dgm:prSet/>
      <dgm:spPr/>
      <dgm:t>
        <a:bodyPr/>
        <a:lstStyle/>
        <a:p>
          <a:endParaRPr lang="fr-FR"/>
        </a:p>
      </dgm:t>
    </dgm:pt>
    <dgm:pt modelId="{3ABF3E9B-21F7-4F64-A0F2-EBEDAF68CFC1}" type="sibTrans" cxnId="{5288FCAF-A48F-44CF-B638-724AAE30A84C}">
      <dgm:prSet/>
      <dgm:spPr/>
      <dgm:t>
        <a:bodyPr/>
        <a:lstStyle/>
        <a:p>
          <a:endParaRPr lang="fr-FR"/>
        </a:p>
      </dgm:t>
    </dgm:pt>
    <dgm:pt modelId="{56AB48F3-3BFC-4336-9720-5C8572609D8B}">
      <dgm:prSet phldrT="[Texte]" custT="1"/>
      <dgm:spPr/>
      <dgm:t>
        <a:bodyPr/>
        <a:lstStyle/>
        <a:p>
          <a:pPr algn="ctr"/>
          <a:r>
            <a:rPr lang="fr-FR" sz="1400" b="1" dirty="0" smtClean="0"/>
            <a:t>    Sur le </a:t>
          </a:r>
          <a:r>
            <a:rPr lang="fr-FR" sz="1400" b="1" dirty="0" err="1" smtClean="0"/>
            <a:t>msg</a:t>
          </a:r>
          <a:r>
            <a:rPr lang="fr-FR" sz="1400" b="1" dirty="0" smtClean="0"/>
            <a:t> Verbal    et non verbal</a:t>
          </a:r>
          <a:endParaRPr lang="fr-FR" sz="1400" b="1" dirty="0"/>
        </a:p>
      </dgm:t>
    </dgm:pt>
    <dgm:pt modelId="{27D786A3-431D-4E41-9714-D3EF3A78EC09}" type="parTrans" cxnId="{10F64F50-DB91-4EAD-8B3C-0170846A3144}">
      <dgm:prSet/>
      <dgm:spPr/>
      <dgm:t>
        <a:bodyPr/>
        <a:lstStyle/>
        <a:p>
          <a:endParaRPr lang="fr-FR"/>
        </a:p>
      </dgm:t>
    </dgm:pt>
    <dgm:pt modelId="{6D1E9446-B1D9-44DC-99AA-298403B448F3}" type="sibTrans" cxnId="{10F64F50-DB91-4EAD-8B3C-0170846A3144}">
      <dgm:prSet/>
      <dgm:spPr/>
      <dgm:t>
        <a:bodyPr/>
        <a:lstStyle/>
        <a:p>
          <a:endParaRPr lang="fr-FR"/>
        </a:p>
      </dgm:t>
    </dgm:pt>
    <dgm:pt modelId="{14BF2F7F-EBAC-4494-B646-1CF2105750FC}">
      <dgm:prSet phldrT="[Texte]" custT="1"/>
      <dgm:spPr/>
      <dgm:t>
        <a:bodyPr/>
        <a:lstStyle/>
        <a:p>
          <a:r>
            <a:rPr lang="fr-FR" sz="1400" dirty="0" smtClean="0"/>
            <a:t>Freinage </a:t>
          </a:r>
          <a:endParaRPr lang="fr-FR" sz="1400" dirty="0"/>
        </a:p>
      </dgm:t>
    </dgm:pt>
    <dgm:pt modelId="{EDEE5065-15B4-4376-8B43-FD99CC7E8B76}" type="parTrans" cxnId="{DC3BBFBC-C238-4B60-859D-519F02D7B5FA}">
      <dgm:prSet/>
      <dgm:spPr/>
      <dgm:t>
        <a:bodyPr/>
        <a:lstStyle/>
        <a:p>
          <a:endParaRPr lang="fr-FR"/>
        </a:p>
      </dgm:t>
    </dgm:pt>
    <dgm:pt modelId="{86B65EE4-4749-4E9C-B686-D43DD624D1B7}" type="sibTrans" cxnId="{DC3BBFBC-C238-4B60-859D-519F02D7B5FA}">
      <dgm:prSet/>
      <dgm:spPr/>
      <dgm:t>
        <a:bodyPr/>
        <a:lstStyle/>
        <a:p>
          <a:endParaRPr lang="fr-FR"/>
        </a:p>
      </dgm:t>
    </dgm:pt>
    <dgm:pt modelId="{0BF02C50-938E-436E-AB19-E048D19D67EA}">
      <dgm:prSet phldrT="[Texte]" custT="1"/>
      <dgm:spPr/>
      <dgm:t>
        <a:bodyPr/>
        <a:lstStyle/>
        <a:p>
          <a:r>
            <a:rPr lang="fr-FR" sz="1400" b="1" dirty="0" smtClean="0"/>
            <a:t>De Jugement de Valeurs. </a:t>
          </a:r>
          <a:endParaRPr lang="fr-FR" sz="1400" b="1" dirty="0"/>
        </a:p>
      </dgm:t>
    </dgm:pt>
    <dgm:pt modelId="{D38A136D-4F26-40C3-8C41-68AEA56FFB2B}" type="parTrans" cxnId="{414803FB-B326-4628-83B9-D97980C07200}">
      <dgm:prSet/>
      <dgm:spPr/>
      <dgm:t>
        <a:bodyPr/>
        <a:lstStyle/>
        <a:p>
          <a:endParaRPr lang="fr-FR"/>
        </a:p>
      </dgm:t>
    </dgm:pt>
    <dgm:pt modelId="{1C529C23-66D0-4AF4-8337-60AA92C7D81B}" type="sibTrans" cxnId="{414803FB-B326-4628-83B9-D97980C07200}">
      <dgm:prSet/>
      <dgm:spPr/>
      <dgm:t>
        <a:bodyPr/>
        <a:lstStyle/>
        <a:p>
          <a:endParaRPr lang="fr-FR"/>
        </a:p>
      </dgm:t>
    </dgm:pt>
    <dgm:pt modelId="{A92120E5-BE76-4CA1-9303-B95C509D2A03}">
      <dgm:prSet phldrT="[Texte]" custT="1"/>
      <dgm:spPr/>
      <dgm:t>
        <a:bodyPr/>
        <a:lstStyle/>
        <a:p>
          <a:r>
            <a:rPr lang="fr-FR" sz="1400" b="1" dirty="0" smtClean="0"/>
            <a:t>De Lecture de Pensées/Sentiments</a:t>
          </a:r>
          <a:endParaRPr lang="fr-FR" sz="2000" b="1" dirty="0"/>
        </a:p>
      </dgm:t>
    </dgm:pt>
    <dgm:pt modelId="{60C207C5-4CBA-4600-AFD5-36FC627EC4DE}" type="parTrans" cxnId="{1526F113-56E1-4F23-8768-6E9E0828420E}">
      <dgm:prSet/>
      <dgm:spPr/>
      <dgm:t>
        <a:bodyPr/>
        <a:lstStyle/>
        <a:p>
          <a:endParaRPr lang="fr-FR"/>
        </a:p>
      </dgm:t>
    </dgm:pt>
    <dgm:pt modelId="{689A8991-874F-40D2-B309-FE3A52097EAD}" type="sibTrans" cxnId="{1526F113-56E1-4F23-8768-6E9E0828420E}">
      <dgm:prSet/>
      <dgm:spPr/>
      <dgm:t>
        <a:bodyPr/>
        <a:lstStyle/>
        <a:p>
          <a:endParaRPr lang="fr-FR"/>
        </a:p>
      </dgm:t>
    </dgm:pt>
    <dgm:pt modelId="{748F1F29-E3F6-4179-B507-8311F44D9DC4}">
      <dgm:prSet phldrT="[Texte]"/>
      <dgm:spPr/>
      <dgm:t>
        <a:bodyPr/>
        <a:lstStyle/>
        <a:p>
          <a:r>
            <a:rPr lang="fr-FR" b="1" dirty="0" smtClean="0"/>
            <a:t>Empathie</a:t>
          </a:r>
          <a:endParaRPr lang="fr-FR" dirty="0"/>
        </a:p>
      </dgm:t>
    </dgm:pt>
    <dgm:pt modelId="{5E05C6B9-03BC-4A09-B545-BEF86CC51B23}" type="parTrans" cxnId="{FF47F57C-5431-42B8-90B7-F8D793C916EF}">
      <dgm:prSet/>
      <dgm:spPr/>
      <dgm:t>
        <a:bodyPr/>
        <a:lstStyle/>
        <a:p>
          <a:endParaRPr lang="fr-FR"/>
        </a:p>
      </dgm:t>
    </dgm:pt>
    <dgm:pt modelId="{20736870-C046-4C49-8E8F-47A02173499A}" type="sibTrans" cxnId="{FF47F57C-5431-42B8-90B7-F8D793C916EF}">
      <dgm:prSet/>
      <dgm:spPr/>
      <dgm:t>
        <a:bodyPr/>
        <a:lstStyle/>
        <a:p>
          <a:endParaRPr lang="fr-FR"/>
        </a:p>
      </dgm:t>
    </dgm:pt>
    <dgm:pt modelId="{F48D03C3-A806-4D97-B9AC-447A8098BA48}" type="pres">
      <dgm:prSet presAssocID="{6388A65F-9422-4E6C-993A-9FCA45FD452F}" presName="composite" presStyleCnt="0">
        <dgm:presLayoutVars>
          <dgm:chMax val="5"/>
          <dgm:dir/>
          <dgm:animLvl val="ctr"/>
          <dgm:resizeHandles val="exact"/>
        </dgm:presLayoutVars>
      </dgm:prSet>
      <dgm:spPr/>
      <dgm:t>
        <a:bodyPr/>
        <a:lstStyle/>
        <a:p>
          <a:endParaRPr lang="en-US"/>
        </a:p>
      </dgm:t>
    </dgm:pt>
    <dgm:pt modelId="{417790C0-1E72-43DE-A028-86FBB9C0C67C}" type="pres">
      <dgm:prSet presAssocID="{6388A65F-9422-4E6C-993A-9FCA45FD452F}" presName="cycle" presStyleCnt="0"/>
      <dgm:spPr/>
    </dgm:pt>
    <dgm:pt modelId="{2F7E26B6-9585-4753-AEDB-7615A7068B10}" type="pres">
      <dgm:prSet presAssocID="{6388A65F-9422-4E6C-993A-9FCA45FD452F}" presName="centerShape" presStyleCnt="0"/>
      <dgm:spPr/>
    </dgm:pt>
    <dgm:pt modelId="{D84D2BCE-F89B-4A31-A69E-166DD7CC64EB}" type="pres">
      <dgm:prSet presAssocID="{6388A65F-9422-4E6C-993A-9FCA45FD452F}" presName="connSite" presStyleLbl="node1" presStyleIdx="0" presStyleCnt="5"/>
      <dgm:spPr/>
    </dgm:pt>
    <dgm:pt modelId="{EACDE059-47D1-450C-B4CF-166AEAC422F1}" type="pres">
      <dgm:prSet presAssocID="{6388A65F-9422-4E6C-993A-9FCA45FD452F}" presName="visible" presStyleLbl="node1" presStyleIdx="0" presStyleCnt="5" custScaleX="121796" custScaleY="125295"/>
      <dgm:spPr/>
    </dgm:pt>
    <dgm:pt modelId="{C1627AEE-AFC1-48BC-A1E4-12206D827CBC}" type="pres">
      <dgm:prSet presAssocID="{9A958C95-AAFE-45E6-AEEA-3ECE96401247}" presName="Name25" presStyleLbl="parChTrans1D1" presStyleIdx="0" presStyleCnt="4"/>
      <dgm:spPr/>
      <dgm:t>
        <a:bodyPr/>
        <a:lstStyle/>
        <a:p>
          <a:endParaRPr lang="en-US"/>
        </a:p>
      </dgm:t>
    </dgm:pt>
    <dgm:pt modelId="{DC4834D8-7FE1-4960-AE11-70217E9DB817}" type="pres">
      <dgm:prSet presAssocID="{5AAAFB63-B0B5-4221-BA9C-BA3E0EA547E0}" presName="node" presStyleCnt="0"/>
      <dgm:spPr/>
    </dgm:pt>
    <dgm:pt modelId="{4815B070-2DF2-4F2C-8688-1B01E1331166}" type="pres">
      <dgm:prSet presAssocID="{5AAAFB63-B0B5-4221-BA9C-BA3E0EA547E0}" presName="parentNode" presStyleLbl="node1" presStyleIdx="1" presStyleCnt="5">
        <dgm:presLayoutVars>
          <dgm:chMax val="1"/>
          <dgm:bulletEnabled val="1"/>
        </dgm:presLayoutVars>
      </dgm:prSet>
      <dgm:spPr/>
      <dgm:t>
        <a:bodyPr/>
        <a:lstStyle/>
        <a:p>
          <a:endParaRPr lang="fr-FR"/>
        </a:p>
      </dgm:t>
    </dgm:pt>
    <dgm:pt modelId="{A458C7B3-D59F-4AAD-86A3-9CA91A5E5737}" type="pres">
      <dgm:prSet presAssocID="{5AAAFB63-B0B5-4221-BA9C-BA3E0EA547E0}" presName="childNode" presStyleLbl="revTx" presStyleIdx="0" presStyleCnt="3">
        <dgm:presLayoutVars>
          <dgm:bulletEnabled val="1"/>
        </dgm:presLayoutVars>
      </dgm:prSet>
      <dgm:spPr/>
      <dgm:t>
        <a:bodyPr/>
        <a:lstStyle/>
        <a:p>
          <a:endParaRPr lang="fr-FR"/>
        </a:p>
      </dgm:t>
    </dgm:pt>
    <dgm:pt modelId="{E4563371-E099-47F8-8421-CC251A18CA2B}" type="pres">
      <dgm:prSet presAssocID="{8A340CF8-3122-4B72-8AD8-8C17969E9E50}" presName="Name25" presStyleLbl="parChTrans1D1" presStyleIdx="1" presStyleCnt="4"/>
      <dgm:spPr/>
      <dgm:t>
        <a:bodyPr/>
        <a:lstStyle/>
        <a:p>
          <a:endParaRPr lang="en-US"/>
        </a:p>
      </dgm:t>
    </dgm:pt>
    <dgm:pt modelId="{E65F0591-E812-44C8-9113-75FF1F978C18}" type="pres">
      <dgm:prSet presAssocID="{CFCF8991-CB68-4674-9D31-2CAC6A34CCCF}" presName="node" presStyleCnt="0"/>
      <dgm:spPr/>
    </dgm:pt>
    <dgm:pt modelId="{868D1DF5-C957-455E-80C3-22B358644594}" type="pres">
      <dgm:prSet presAssocID="{CFCF8991-CB68-4674-9D31-2CAC6A34CCCF}" presName="parentNode" presStyleLbl="node1" presStyleIdx="2" presStyleCnt="5" custScaleX="123897" custScaleY="115888" custLinFactNeighborX="24135" custLinFactNeighborY="4901">
        <dgm:presLayoutVars>
          <dgm:chMax val="1"/>
          <dgm:bulletEnabled val="1"/>
        </dgm:presLayoutVars>
      </dgm:prSet>
      <dgm:spPr/>
      <dgm:t>
        <a:bodyPr/>
        <a:lstStyle/>
        <a:p>
          <a:endParaRPr lang="en-US"/>
        </a:p>
      </dgm:t>
    </dgm:pt>
    <dgm:pt modelId="{A225A795-E126-47D2-819B-B44C4C0E89E9}" type="pres">
      <dgm:prSet presAssocID="{CFCF8991-CB68-4674-9D31-2CAC6A34CCCF}" presName="childNode" presStyleLbl="revTx" presStyleIdx="1" presStyleCnt="3">
        <dgm:presLayoutVars>
          <dgm:bulletEnabled val="1"/>
        </dgm:presLayoutVars>
      </dgm:prSet>
      <dgm:spPr/>
      <dgm:t>
        <a:bodyPr/>
        <a:lstStyle/>
        <a:p>
          <a:endParaRPr lang="fr-FR"/>
        </a:p>
      </dgm:t>
    </dgm:pt>
    <dgm:pt modelId="{DF4C8373-2E5D-4B44-8F56-9F56765665CF}" type="pres">
      <dgm:prSet presAssocID="{5E05C6B9-03BC-4A09-B545-BEF86CC51B23}" presName="Name25" presStyleLbl="parChTrans1D1" presStyleIdx="2" presStyleCnt="4"/>
      <dgm:spPr/>
      <dgm:t>
        <a:bodyPr/>
        <a:lstStyle/>
        <a:p>
          <a:endParaRPr lang="en-US"/>
        </a:p>
      </dgm:t>
    </dgm:pt>
    <dgm:pt modelId="{46A97038-AF09-49CE-B037-0CBB103344DF}" type="pres">
      <dgm:prSet presAssocID="{748F1F29-E3F6-4179-B507-8311F44D9DC4}" presName="node" presStyleCnt="0"/>
      <dgm:spPr/>
    </dgm:pt>
    <dgm:pt modelId="{9C0909A5-810D-48DD-B2FC-6B77CEB6FC50}" type="pres">
      <dgm:prSet presAssocID="{748F1F29-E3F6-4179-B507-8311F44D9DC4}" presName="parentNode" presStyleLbl="node1" presStyleIdx="3" presStyleCnt="5">
        <dgm:presLayoutVars>
          <dgm:chMax val="1"/>
          <dgm:bulletEnabled val="1"/>
        </dgm:presLayoutVars>
      </dgm:prSet>
      <dgm:spPr/>
      <dgm:t>
        <a:bodyPr/>
        <a:lstStyle/>
        <a:p>
          <a:endParaRPr lang="fr-FR"/>
        </a:p>
      </dgm:t>
    </dgm:pt>
    <dgm:pt modelId="{2D8CA58A-B4D1-4FB2-8286-CBB8888A4E37}" type="pres">
      <dgm:prSet presAssocID="{748F1F29-E3F6-4179-B507-8311F44D9DC4}" presName="childNode" presStyleLbl="revTx" presStyleIdx="1" presStyleCnt="3">
        <dgm:presLayoutVars>
          <dgm:bulletEnabled val="1"/>
        </dgm:presLayoutVars>
      </dgm:prSet>
      <dgm:spPr/>
    </dgm:pt>
    <dgm:pt modelId="{EC1478F9-A5B0-432E-9B8B-F45A1B4C5158}" type="pres">
      <dgm:prSet presAssocID="{EDEE5065-15B4-4376-8B43-FD99CC7E8B76}" presName="Name25" presStyleLbl="parChTrans1D1" presStyleIdx="3" presStyleCnt="4"/>
      <dgm:spPr/>
      <dgm:t>
        <a:bodyPr/>
        <a:lstStyle/>
        <a:p>
          <a:endParaRPr lang="en-US"/>
        </a:p>
      </dgm:t>
    </dgm:pt>
    <dgm:pt modelId="{5E67FBAC-285D-439D-B7DC-5664626CC131}" type="pres">
      <dgm:prSet presAssocID="{14BF2F7F-EBAC-4494-B646-1CF2105750FC}" presName="node" presStyleCnt="0"/>
      <dgm:spPr/>
    </dgm:pt>
    <dgm:pt modelId="{53A4D417-BDF8-4AEE-B169-39CCB85C502A}" type="pres">
      <dgm:prSet presAssocID="{14BF2F7F-EBAC-4494-B646-1CF2105750FC}" presName="parentNode" presStyleLbl="node1" presStyleIdx="4" presStyleCnt="5" custScaleX="115140" custScaleY="89887" custLinFactNeighborX="33102" custLinFactNeighborY="-6426">
        <dgm:presLayoutVars>
          <dgm:chMax val="1"/>
          <dgm:bulletEnabled val="1"/>
        </dgm:presLayoutVars>
      </dgm:prSet>
      <dgm:spPr/>
      <dgm:t>
        <a:bodyPr/>
        <a:lstStyle/>
        <a:p>
          <a:endParaRPr lang="en-US"/>
        </a:p>
      </dgm:t>
    </dgm:pt>
    <dgm:pt modelId="{CCF25127-58F1-42B8-9844-4E2AE03BB8C9}" type="pres">
      <dgm:prSet presAssocID="{14BF2F7F-EBAC-4494-B646-1CF2105750FC}" presName="childNode" presStyleLbl="revTx" presStyleIdx="2" presStyleCnt="3">
        <dgm:presLayoutVars>
          <dgm:bulletEnabled val="1"/>
        </dgm:presLayoutVars>
      </dgm:prSet>
      <dgm:spPr/>
      <dgm:t>
        <a:bodyPr/>
        <a:lstStyle/>
        <a:p>
          <a:endParaRPr lang="fr-FR"/>
        </a:p>
      </dgm:t>
    </dgm:pt>
  </dgm:ptLst>
  <dgm:cxnLst>
    <dgm:cxn modelId="{DC3BBFBC-C238-4B60-859D-519F02D7B5FA}" srcId="{6388A65F-9422-4E6C-993A-9FCA45FD452F}" destId="{14BF2F7F-EBAC-4494-B646-1CF2105750FC}" srcOrd="3" destOrd="0" parTransId="{EDEE5065-15B4-4376-8B43-FD99CC7E8B76}" sibTransId="{86B65EE4-4749-4E9C-B686-D43DD624D1B7}"/>
    <dgm:cxn modelId="{F10D0221-A345-45CC-977C-2FDB0C7C15B9}" type="presOf" srcId="{5AAAFB63-B0B5-4221-BA9C-BA3E0EA547E0}" destId="{4815B070-2DF2-4F2C-8688-1B01E1331166}" srcOrd="0" destOrd="0" presId="urn:microsoft.com/office/officeart/2005/8/layout/radial2"/>
    <dgm:cxn modelId="{10F64F50-DB91-4EAD-8B3C-0170846A3144}" srcId="{CFCF8991-CB68-4674-9D31-2CAC6A34CCCF}" destId="{56AB48F3-3BFC-4336-9720-5C8572609D8B}" srcOrd="0" destOrd="0" parTransId="{27D786A3-431D-4E41-9714-D3EF3A78EC09}" sibTransId="{6D1E9446-B1D9-44DC-99AA-298403B448F3}"/>
    <dgm:cxn modelId="{B0FBA60D-CDBC-4FA0-A623-C2B235E98BE3}" type="presOf" srcId="{EDEE5065-15B4-4376-8B43-FD99CC7E8B76}" destId="{EC1478F9-A5B0-432E-9B8B-F45A1B4C5158}" srcOrd="0" destOrd="0" presId="urn:microsoft.com/office/officeart/2005/8/layout/radial2"/>
    <dgm:cxn modelId="{DEF2E676-BC1E-40BD-976D-1474EF075069}" type="presOf" srcId="{6388A65F-9422-4E6C-993A-9FCA45FD452F}" destId="{F48D03C3-A806-4D97-B9AC-447A8098BA48}" srcOrd="0" destOrd="0" presId="urn:microsoft.com/office/officeart/2005/8/layout/radial2"/>
    <dgm:cxn modelId="{1134EE1D-86FE-4102-8E98-7DA7946B6DBC}" type="presOf" srcId="{56AB48F3-3BFC-4336-9720-5C8572609D8B}" destId="{A225A795-E126-47D2-819B-B44C4C0E89E9}" srcOrd="0" destOrd="0" presId="urn:microsoft.com/office/officeart/2005/8/layout/radial2"/>
    <dgm:cxn modelId="{414803FB-B326-4628-83B9-D97980C07200}" srcId="{14BF2F7F-EBAC-4494-B646-1CF2105750FC}" destId="{0BF02C50-938E-436E-AB19-E048D19D67EA}" srcOrd="0" destOrd="0" parTransId="{D38A136D-4F26-40C3-8C41-68AEA56FFB2B}" sibTransId="{1C529C23-66D0-4AF4-8337-60AA92C7D81B}"/>
    <dgm:cxn modelId="{E8912147-37F6-4CCB-987F-14D0F030184D}" type="presOf" srcId="{14BF2F7F-EBAC-4494-B646-1CF2105750FC}" destId="{53A4D417-BDF8-4AEE-B169-39CCB85C502A}" srcOrd="0" destOrd="0" presId="urn:microsoft.com/office/officeart/2005/8/layout/radial2"/>
    <dgm:cxn modelId="{AC23C9C5-4795-4ED3-8F72-8D45B8D0EC38}" type="presOf" srcId="{5E05C6B9-03BC-4A09-B545-BEF86CC51B23}" destId="{DF4C8373-2E5D-4B44-8F56-9F56765665CF}" srcOrd="0" destOrd="0" presId="urn:microsoft.com/office/officeart/2005/8/layout/radial2"/>
    <dgm:cxn modelId="{FF47F57C-5431-42B8-90B7-F8D793C916EF}" srcId="{6388A65F-9422-4E6C-993A-9FCA45FD452F}" destId="{748F1F29-E3F6-4179-B507-8311F44D9DC4}" srcOrd="2" destOrd="0" parTransId="{5E05C6B9-03BC-4A09-B545-BEF86CC51B23}" sibTransId="{20736870-C046-4C49-8E8F-47A02173499A}"/>
    <dgm:cxn modelId="{06D9CD87-CA44-4CF3-89C2-04369B8AD3BD}" type="presOf" srcId="{CFCF8991-CB68-4674-9D31-2CAC6A34CCCF}" destId="{868D1DF5-C957-455E-80C3-22B358644594}" srcOrd="0" destOrd="0" presId="urn:microsoft.com/office/officeart/2005/8/layout/radial2"/>
    <dgm:cxn modelId="{F09FF0F5-253A-4C3F-A33C-4AEA50CCD0E8}" srcId="{6388A65F-9422-4E6C-993A-9FCA45FD452F}" destId="{5AAAFB63-B0B5-4221-BA9C-BA3E0EA547E0}" srcOrd="0" destOrd="0" parTransId="{9A958C95-AAFE-45E6-AEEA-3ECE96401247}" sibTransId="{7C0B81DF-34AC-4FDB-9CF2-6B6928B40302}"/>
    <dgm:cxn modelId="{5288FCAF-A48F-44CF-B638-724AAE30A84C}" srcId="{6388A65F-9422-4E6C-993A-9FCA45FD452F}" destId="{CFCF8991-CB68-4674-9D31-2CAC6A34CCCF}" srcOrd="1" destOrd="0" parTransId="{8A340CF8-3122-4B72-8AD8-8C17969E9E50}" sibTransId="{3ABF3E9B-21F7-4F64-A0F2-EBEDAF68CFC1}"/>
    <dgm:cxn modelId="{860F05C4-DED1-4D97-814A-3AD28F88344D}" type="presOf" srcId="{748F1F29-E3F6-4179-B507-8311F44D9DC4}" destId="{9C0909A5-810D-48DD-B2FC-6B77CEB6FC50}" srcOrd="0" destOrd="0" presId="urn:microsoft.com/office/officeart/2005/8/layout/radial2"/>
    <dgm:cxn modelId="{1526F113-56E1-4F23-8768-6E9E0828420E}" srcId="{14BF2F7F-EBAC-4494-B646-1CF2105750FC}" destId="{A92120E5-BE76-4CA1-9303-B95C509D2A03}" srcOrd="1" destOrd="0" parTransId="{60C207C5-4CBA-4600-AFD5-36FC627EC4DE}" sibTransId="{689A8991-874F-40D2-B309-FE3A52097EAD}"/>
    <dgm:cxn modelId="{50124941-6387-4062-8B98-D07C0A608356}" srcId="{5AAAFB63-B0B5-4221-BA9C-BA3E0EA547E0}" destId="{25D772F9-E5C3-4707-B365-A17DB2F0578E}" srcOrd="0" destOrd="0" parTransId="{3062D5E0-62EC-495C-B2B4-F0BD6DA25264}" sibTransId="{DEA2EF2C-68D6-4E5E-A8AB-749480FBB433}"/>
    <dgm:cxn modelId="{5659C87F-66D0-4F7B-B593-2D9F1BC595F1}" type="presOf" srcId="{9A958C95-AAFE-45E6-AEEA-3ECE96401247}" destId="{C1627AEE-AFC1-48BC-A1E4-12206D827CBC}" srcOrd="0" destOrd="0" presId="urn:microsoft.com/office/officeart/2005/8/layout/radial2"/>
    <dgm:cxn modelId="{C2EFB661-51C9-46BE-B7E7-72C299CA0715}" type="presOf" srcId="{8A340CF8-3122-4B72-8AD8-8C17969E9E50}" destId="{E4563371-E099-47F8-8421-CC251A18CA2B}" srcOrd="0" destOrd="0" presId="urn:microsoft.com/office/officeart/2005/8/layout/radial2"/>
    <dgm:cxn modelId="{64D37E78-E721-4C6E-832D-B47255C744AA}" type="presOf" srcId="{25D772F9-E5C3-4707-B365-A17DB2F0578E}" destId="{A458C7B3-D59F-4AAD-86A3-9CA91A5E5737}" srcOrd="0" destOrd="0" presId="urn:microsoft.com/office/officeart/2005/8/layout/radial2"/>
    <dgm:cxn modelId="{EF584035-C03F-4634-9C40-7253283F50A5}" type="presOf" srcId="{0BF02C50-938E-436E-AB19-E048D19D67EA}" destId="{CCF25127-58F1-42B8-9844-4E2AE03BB8C9}" srcOrd="0" destOrd="0" presId="urn:microsoft.com/office/officeart/2005/8/layout/radial2"/>
    <dgm:cxn modelId="{E7CE3638-7FBF-4982-A295-82D420BB12B8}" type="presOf" srcId="{A92120E5-BE76-4CA1-9303-B95C509D2A03}" destId="{CCF25127-58F1-42B8-9844-4E2AE03BB8C9}" srcOrd="0" destOrd="1" presId="urn:microsoft.com/office/officeart/2005/8/layout/radial2"/>
    <dgm:cxn modelId="{F46493F2-156D-46EE-9553-DD6951DE4945}" type="presParOf" srcId="{F48D03C3-A806-4D97-B9AC-447A8098BA48}" destId="{417790C0-1E72-43DE-A028-86FBB9C0C67C}" srcOrd="0" destOrd="0" presId="urn:microsoft.com/office/officeart/2005/8/layout/radial2"/>
    <dgm:cxn modelId="{B6223430-A883-4AD4-974A-C709A4C05E9A}" type="presParOf" srcId="{417790C0-1E72-43DE-A028-86FBB9C0C67C}" destId="{2F7E26B6-9585-4753-AEDB-7615A7068B10}" srcOrd="0" destOrd="0" presId="urn:microsoft.com/office/officeart/2005/8/layout/radial2"/>
    <dgm:cxn modelId="{BDF34743-903F-4775-8C00-82B3C74D55A4}" type="presParOf" srcId="{2F7E26B6-9585-4753-AEDB-7615A7068B10}" destId="{D84D2BCE-F89B-4A31-A69E-166DD7CC64EB}" srcOrd="0" destOrd="0" presId="urn:microsoft.com/office/officeart/2005/8/layout/radial2"/>
    <dgm:cxn modelId="{1447B6A4-596A-4EAA-AEDF-D7302E38968D}" type="presParOf" srcId="{2F7E26B6-9585-4753-AEDB-7615A7068B10}" destId="{EACDE059-47D1-450C-B4CF-166AEAC422F1}" srcOrd="1" destOrd="0" presId="urn:microsoft.com/office/officeart/2005/8/layout/radial2"/>
    <dgm:cxn modelId="{0D5D9EB9-CA87-4CF9-A585-CE316A76AA80}" type="presParOf" srcId="{417790C0-1E72-43DE-A028-86FBB9C0C67C}" destId="{C1627AEE-AFC1-48BC-A1E4-12206D827CBC}" srcOrd="1" destOrd="0" presId="urn:microsoft.com/office/officeart/2005/8/layout/radial2"/>
    <dgm:cxn modelId="{60DD609D-792B-4E3F-9A01-DE66FC1F67FC}" type="presParOf" srcId="{417790C0-1E72-43DE-A028-86FBB9C0C67C}" destId="{DC4834D8-7FE1-4960-AE11-70217E9DB817}" srcOrd="2" destOrd="0" presId="urn:microsoft.com/office/officeart/2005/8/layout/radial2"/>
    <dgm:cxn modelId="{B0B5B962-6D92-4A82-A654-75ED752CA2B6}" type="presParOf" srcId="{DC4834D8-7FE1-4960-AE11-70217E9DB817}" destId="{4815B070-2DF2-4F2C-8688-1B01E1331166}" srcOrd="0" destOrd="0" presId="urn:microsoft.com/office/officeart/2005/8/layout/radial2"/>
    <dgm:cxn modelId="{5556D1E2-5F2B-4BF5-AD27-C380978EA436}" type="presParOf" srcId="{DC4834D8-7FE1-4960-AE11-70217E9DB817}" destId="{A458C7B3-D59F-4AAD-86A3-9CA91A5E5737}" srcOrd="1" destOrd="0" presId="urn:microsoft.com/office/officeart/2005/8/layout/radial2"/>
    <dgm:cxn modelId="{14A79F8F-634B-4869-9F08-723797FB97E6}" type="presParOf" srcId="{417790C0-1E72-43DE-A028-86FBB9C0C67C}" destId="{E4563371-E099-47F8-8421-CC251A18CA2B}" srcOrd="3" destOrd="0" presId="urn:microsoft.com/office/officeart/2005/8/layout/radial2"/>
    <dgm:cxn modelId="{B94868BA-9021-40D5-A385-BC3B5A55EE28}" type="presParOf" srcId="{417790C0-1E72-43DE-A028-86FBB9C0C67C}" destId="{E65F0591-E812-44C8-9113-75FF1F978C18}" srcOrd="4" destOrd="0" presId="urn:microsoft.com/office/officeart/2005/8/layout/radial2"/>
    <dgm:cxn modelId="{6F4310A4-EAFC-4295-83D3-ADFB99938F1B}" type="presParOf" srcId="{E65F0591-E812-44C8-9113-75FF1F978C18}" destId="{868D1DF5-C957-455E-80C3-22B358644594}" srcOrd="0" destOrd="0" presId="urn:microsoft.com/office/officeart/2005/8/layout/radial2"/>
    <dgm:cxn modelId="{C1C119CD-7BF7-4875-AA63-F7653D6FBCE0}" type="presParOf" srcId="{E65F0591-E812-44C8-9113-75FF1F978C18}" destId="{A225A795-E126-47D2-819B-B44C4C0E89E9}" srcOrd="1" destOrd="0" presId="urn:microsoft.com/office/officeart/2005/8/layout/radial2"/>
    <dgm:cxn modelId="{1947A882-5D88-4980-9061-6E0F3FB11D0E}" type="presParOf" srcId="{417790C0-1E72-43DE-A028-86FBB9C0C67C}" destId="{DF4C8373-2E5D-4B44-8F56-9F56765665CF}" srcOrd="5" destOrd="0" presId="urn:microsoft.com/office/officeart/2005/8/layout/radial2"/>
    <dgm:cxn modelId="{D5FAFFA6-82F3-4EBB-A2C1-2EB8DD14937E}" type="presParOf" srcId="{417790C0-1E72-43DE-A028-86FBB9C0C67C}" destId="{46A97038-AF09-49CE-B037-0CBB103344DF}" srcOrd="6" destOrd="0" presId="urn:microsoft.com/office/officeart/2005/8/layout/radial2"/>
    <dgm:cxn modelId="{9E970AAC-8B17-4940-805C-ABF60215FFF9}" type="presParOf" srcId="{46A97038-AF09-49CE-B037-0CBB103344DF}" destId="{9C0909A5-810D-48DD-B2FC-6B77CEB6FC50}" srcOrd="0" destOrd="0" presId="urn:microsoft.com/office/officeart/2005/8/layout/radial2"/>
    <dgm:cxn modelId="{BFE97F3A-B217-47BB-9303-8F3EDB741C61}" type="presParOf" srcId="{46A97038-AF09-49CE-B037-0CBB103344DF}" destId="{2D8CA58A-B4D1-4FB2-8286-CBB8888A4E37}" srcOrd="1" destOrd="0" presId="urn:microsoft.com/office/officeart/2005/8/layout/radial2"/>
    <dgm:cxn modelId="{C3AF4B2D-CFF8-47F3-A6D7-1A893B43FAA7}" type="presParOf" srcId="{417790C0-1E72-43DE-A028-86FBB9C0C67C}" destId="{EC1478F9-A5B0-432E-9B8B-F45A1B4C5158}" srcOrd="7" destOrd="0" presId="urn:microsoft.com/office/officeart/2005/8/layout/radial2"/>
    <dgm:cxn modelId="{45E97356-9A7C-4F6E-A0EB-FADAD0B32142}" type="presParOf" srcId="{417790C0-1E72-43DE-A028-86FBB9C0C67C}" destId="{5E67FBAC-285D-439D-B7DC-5664626CC131}" srcOrd="8" destOrd="0" presId="urn:microsoft.com/office/officeart/2005/8/layout/radial2"/>
    <dgm:cxn modelId="{8EA6933E-BE16-490E-A2A1-317CA0CB9DB6}" type="presParOf" srcId="{5E67FBAC-285D-439D-B7DC-5664626CC131}" destId="{53A4D417-BDF8-4AEE-B169-39CCB85C502A}" srcOrd="0" destOrd="0" presId="urn:microsoft.com/office/officeart/2005/8/layout/radial2"/>
    <dgm:cxn modelId="{815F4CAF-3FB5-4A37-808F-74330AD841BD}" type="presParOf" srcId="{5E67FBAC-285D-439D-B7DC-5664626CC131}" destId="{CCF25127-58F1-42B8-9844-4E2AE03BB8C9}"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E35E55-71CB-4849-AED4-83767BFC3D6D}"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fr-FR"/>
        </a:p>
      </dgm:t>
    </dgm:pt>
    <dgm:pt modelId="{D8610E44-2663-4EE1-AC50-2C9395011C5C}">
      <dgm:prSet phldrT="[Texte]" custT="1"/>
      <dgm:spPr/>
      <dgm:t>
        <a:bodyPr/>
        <a:lstStyle/>
        <a:p>
          <a:r>
            <a:rPr lang="fr-FR" sz="1800" dirty="0" smtClean="0"/>
            <a:t>Message Bref et concis</a:t>
          </a:r>
          <a:endParaRPr lang="fr-FR" sz="1800" dirty="0"/>
        </a:p>
      </dgm:t>
    </dgm:pt>
    <dgm:pt modelId="{29F048C2-E274-43F2-844B-2B503D3468D6}" type="parTrans" cxnId="{A6499330-9806-47D8-92E8-12E989518398}">
      <dgm:prSet/>
      <dgm:spPr/>
      <dgm:t>
        <a:bodyPr/>
        <a:lstStyle/>
        <a:p>
          <a:endParaRPr lang="fr-FR"/>
        </a:p>
      </dgm:t>
    </dgm:pt>
    <dgm:pt modelId="{905E7870-14E5-41F7-9963-8051089367BE}" type="sibTrans" cxnId="{A6499330-9806-47D8-92E8-12E989518398}">
      <dgm:prSet/>
      <dgm:spPr/>
      <dgm:t>
        <a:bodyPr/>
        <a:lstStyle/>
        <a:p>
          <a:endParaRPr lang="fr-FR"/>
        </a:p>
      </dgm:t>
    </dgm:pt>
    <dgm:pt modelId="{1B884A23-8FF4-4573-9103-336BE85995CF}">
      <dgm:prSet phldrT="[Texte]" custT="1"/>
      <dgm:spPr>
        <a:solidFill>
          <a:schemeClr val="accent4">
            <a:lumMod val="75000"/>
          </a:schemeClr>
        </a:solidFill>
      </dgm:spPr>
      <dgm:t>
        <a:bodyPr/>
        <a:lstStyle/>
        <a:p>
          <a:r>
            <a:rPr lang="fr-FR" sz="1600" dirty="0" smtClean="0"/>
            <a:t>Questions ouvertes</a:t>
          </a:r>
          <a:endParaRPr lang="fr-FR" sz="1600" dirty="0"/>
        </a:p>
      </dgm:t>
    </dgm:pt>
    <dgm:pt modelId="{57C4C292-52F5-47BD-B302-B23B62DD95A6}" type="parTrans" cxnId="{DC1ACBF5-5A6F-4229-AA70-2FE172391F35}">
      <dgm:prSet/>
      <dgm:spPr/>
      <dgm:t>
        <a:bodyPr/>
        <a:lstStyle/>
        <a:p>
          <a:endParaRPr lang="fr-FR"/>
        </a:p>
      </dgm:t>
    </dgm:pt>
    <dgm:pt modelId="{5420A6D6-DBD7-4DCF-91EE-27774B782A1F}" type="sibTrans" cxnId="{DC1ACBF5-5A6F-4229-AA70-2FE172391F35}">
      <dgm:prSet/>
      <dgm:spPr/>
      <dgm:t>
        <a:bodyPr/>
        <a:lstStyle/>
        <a:p>
          <a:endParaRPr lang="fr-FR"/>
        </a:p>
      </dgm:t>
    </dgm:pt>
    <dgm:pt modelId="{DD24BFC0-F0BD-498A-8DFE-F43496DBD451}">
      <dgm:prSet phldrT="[Texte]" custT="1"/>
      <dgm:spPr>
        <a:solidFill>
          <a:srgbClr val="92D05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400" dirty="0" smtClean="0"/>
            <a:t>Questions d’éclaircissement</a:t>
          </a:r>
        </a:p>
        <a:p>
          <a:pPr defTabSz="444500">
            <a:lnSpc>
              <a:spcPct val="90000"/>
            </a:lnSpc>
            <a:spcBef>
              <a:spcPct val="0"/>
            </a:spcBef>
            <a:spcAft>
              <a:spcPct val="35000"/>
            </a:spcAft>
          </a:pPr>
          <a:endParaRPr lang="fr-FR" sz="1000" dirty="0"/>
        </a:p>
      </dgm:t>
    </dgm:pt>
    <dgm:pt modelId="{B98DD2E1-8048-4267-B1F0-CDD6529D88C5}" type="parTrans" cxnId="{AAFB959D-4A41-44B3-9BB4-A100FA354215}">
      <dgm:prSet/>
      <dgm:spPr/>
      <dgm:t>
        <a:bodyPr/>
        <a:lstStyle/>
        <a:p>
          <a:endParaRPr lang="fr-FR"/>
        </a:p>
      </dgm:t>
    </dgm:pt>
    <dgm:pt modelId="{2B769E0F-30E8-4EC8-B638-E722AD64906C}" type="sibTrans" cxnId="{AAFB959D-4A41-44B3-9BB4-A100FA354215}">
      <dgm:prSet/>
      <dgm:spPr/>
      <dgm:t>
        <a:bodyPr/>
        <a:lstStyle/>
        <a:p>
          <a:endParaRPr lang="fr-FR"/>
        </a:p>
      </dgm:t>
    </dgm:pt>
    <dgm:pt modelId="{7E88901A-6FC7-45CC-8A5A-3A3A294333EB}">
      <dgm:prSet phldrT="[Texte]" custT="1"/>
      <dgm:spPr>
        <a:solidFill>
          <a:srgbClr val="00B050"/>
        </a:solidFill>
      </dgm:spPr>
      <dgm:t>
        <a:bodyPr/>
        <a:lstStyle/>
        <a:p>
          <a:r>
            <a:rPr lang="fr-FR" sz="1600" dirty="0" smtClean="0"/>
            <a:t>Affirmations positives</a:t>
          </a:r>
          <a:endParaRPr lang="fr-FR" sz="1600" dirty="0"/>
        </a:p>
      </dgm:t>
    </dgm:pt>
    <dgm:pt modelId="{5AD8EE39-4E4B-45E8-8ED5-D6388D60C8C8}" type="parTrans" cxnId="{F04436F7-60B4-4956-94A8-4FC3CCD82323}">
      <dgm:prSet/>
      <dgm:spPr/>
      <dgm:t>
        <a:bodyPr/>
        <a:lstStyle/>
        <a:p>
          <a:endParaRPr lang="fr-FR"/>
        </a:p>
      </dgm:t>
    </dgm:pt>
    <dgm:pt modelId="{53ACBA75-140C-455D-B0C3-012AD98B7A15}" type="sibTrans" cxnId="{F04436F7-60B4-4956-94A8-4FC3CCD82323}">
      <dgm:prSet/>
      <dgm:spPr/>
      <dgm:t>
        <a:bodyPr/>
        <a:lstStyle/>
        <a:p>
          <a:endParaRPr lang="fr-FR"/>
        </a:p>
      </dgm:t>
    </dgm:pt>
    <dgm:pt modelId="{4B415E9D-8F20-40CF-BDF9-B31BBC66BFBF}">
      <dgm:prSet phldrT="[Texte]" custT="1"/>
      <dgm:spPr>
        <a:solidFill>
          <a:schemeClr val="accent2"/>
        </a:solidFill>
      </dgm:spPr>
      <dgm:t>
        <a:bodyPr/>
        <a:lstStyle/>
        <a:p>
          <a:r>
            <a:rPr lang="fr-FR" sz="1600" dirty="0" smtClean="0"/>
            <a:t>Jugement</a:t>
          </a:r>
        </a:p>
        <a:p>
          <a:r>
            <a:rPr lang="fr-FR" sz="1600" dirty="0" smtClean="0"/>
            <a:t>Freiné</a:t>
          </a:r>
          <a:endParaRPr lang="fr-FR" sz="1600" dirty="0"/>
        </a:p>
      </dgm:t>
    </dgm:pt>
    <dgm:pt modelId="{04257A44-7E99-43EC-B2CF-AC80543A566B}" type="parTrans" cxnId="{B0C631D8-4D30-48B3-A483-0ECB958973CC}">
      <dgm:prSet/>
      <dgm:spPr/>
      <dgm:t>
        <a:bodyPr/>
        <a:lstStyle/>
        <a:p>
          <a:endParaRPr lang="fr-FR"/>
        </a:p>
      </dgm:t>
    </dgm:pt>
    <dgm:pt modelId="{14C367B0-86A7-45BC-8B55-E084A6D5E62B}" type="sibTrans" cxnId="{B0C631D8-4D30-48B3-A483-0ECB958973CC}">
      <dgm:prSet/>
      <dgm:spPr/>
      <dgm:t>
        <a:bodyPr/>
        <a:lstStyle/>
        <a:p>
          <a:endParaRPr lang="fr-FR"/>
        </a:p>
      </dgm:t>
    </dgm:pt>
    <dgm:pt modelId="{069DA1FB-0818-42B0-B8A7-002191576499}">
      <dgm:prSet phldrT="[Texte]" phldr="1"/>
      <dgm:spPr/>
      <dgm:t>
        <a:bodyPr/>
        <a:lstStyle/>
        <a:p>
          <a:endParaRPr lang="fr-FR"/>
        </a:p>
      </dgm:t>
    </dgm:pt>
    <dgm:pt modelId="{DE08947F-86BB-4669-A245-DEF72DC1C1D3}" type="parTrans" cxnId="{71A1F2C5-3779-4CF5-A491-FF40D01E4AD2}">
      <dgm:prSet/>
      <dgm:spPr/>
      <dgm:t>
        <a:bodyPr/>
        <a:lstStyle/>
        <a:p>
          <a:endParaRPr lang="fr-FR"/>
        </a:p>
      </dgm:t>
    </dgm:pt>
    <dgm:pt modelId="{4403A99D-9369-4BA7-A820-1E28233B6ADE}" type="sibTrans" cxnId="{71A1F2C5-3779-4CF5-A491-FF40D01E4AD2}">
      <dgm:prSet/>
      <dgm:spPr/>
      <dgm:t>
        <a:bodyPr/>
        <a:lstStyle/>
        <a:p>
          <a:endParaRPr lang="fr-FR"/>
        </a:p>
      </dgm:t>
    </dgm:pt>
    <dgm:pt modelId="{AC1DDACE-5602-47B4-A839-DE157DFE26E1}">
      <dgm:prSet phldrT="[Texte]" phldr="1"/>
      <dgm:spPr/>
      <dgm:t>
        <a:bodyPr/>
        <a:lstStyle/>
        <a:p>
          <a:endParaRPr lang="fr-FR"/>
        </a:p>
      </dgm:t>
    </dgm:pt>
    <dgm:pt modelId="{2D839DEC-4DE2-4437-B29D-956A6C89A4C7}" type="parTrans" cxnId="{6542ACC6-7522-4E80-B4B4-75BFD04AAF8D}">
      <dgm:prSet/>
      <dgm:spPr/>
      <dgm:t>
        <a:bodyPr/>
        <a:lstStyle/>
        <a:p>
          <a:endParaRPr lang="fr-FR"/>
        </a:p>
      </dgm:t>
    </dgm:pt>
    <dgm:pt modelId="{48851119-51DA-4083-BA5A-0855830C31F0}" type="sibTrans" cxnId="{6542ACC6-7522-4E80-B4B4-75BFD04AAF8D}">
      <dgm:prSet/>
      <dgm:spPr/>
      <dgm:t>
        <a:bodyPr/>
        <a:lstStyle/>
        <a:p>
          <a:endParaRPr lang="fr-FR"/>
        </a:p>
      </dgm:t>
    </dgm:pt>
    <dgm:pt modelId="{1E6C8A8D-7703-479A-B3EC-EFB0617C7B18}">
      <dgm:prSet custT="1"/>
      <dgm:spPr>
        <a:solidFill>
          <a:schemeClr val="accent2">
            <a:lumMod val="75000"/>
          </a:schemeClr>
        </a:solidFill>
      </dgm:spPr>
      <dgm:t>
        <a:bodyPr/>
        <a:lstStyle/>
        <a:p>
          <a:r>
            <a:rPr lang="fr-FR" sz="1400" dirty="0" smtClean="0"/>
            <a:t>Questions</a:t>
          </a:r>
        </a:p>
        <a:p>
          <a:r>
            <a:rPr lang="fr-FR" sz="1400" dirty="0" smtClean="0"/>
            <a:t>D’exploration</a:t>
          </a:r>
        </a:p>
        <a:p>
          <a:endParaRPr lang="fr-FR" sz="1300" dirty="0"/>
        </a:p>
      </dgm:t>
    </dgm:pt>
    <dgm:pt modelId="{57840B1A-192F-40DB-B4DD-AA79F0E4172C}" type="parTrans" cxnId="{BE040365-14AC-4422-BDCC-6B5765B4AF9A}">
      <dgm:prSet/>
      <dgm:spPr/>
      <dgm:t>
        <a:bodyPr/>
        <a:lstStyle/>
        <a:p>
          <a:endParaRPr lang="fr-FR"/>
        </a:p>
      </dgm:t>
    </dgm:pt>
    <dgm:pt modelId="{30F447BF-C43D-4ECC-91FE-D0675FAB7FB9}" type="sibTrans" cxnId="{BE040365-14AC-4422-BDCC-6B5765B4AF9A}">
      <dgm:prSet/>
      <dgm:spPr/>
      <dgm:t>
        <a:bodyPr/>
        <a:lstStyle/>
        <a:p>
          <a:endParaRPr lang="fr-FR"/>
        </a:p>
      </dgm:t>
    </dgm:pt>
    <dgm:pt modelId="{8942C2F8-B1C7-4D01-9F9F-E67847C5328A}">
      <dgm:prSet custT="1"/>
      <dgm:spPr>
        <a:solidFill>
          <a:schemeClr val="accent1">
            <a:lumMod val="75000"/>
          </a:schemeClr>
        </a:solidFill>
      </dgm:spPr>
      <dgm:t>
        <a:bodyPr/>
        <a:lstStyle/>
        <a:p>
          <a:r>
            <a:rPr lang="fr-FR" sz="1600" dirty="0" smtClean="0"/>
            <a:t>Empathie</a:t>
          </a:r>
          <a:endParaRPr lang="fr-FR" sz="1600" dirty="0"/>
        </a:p>
      </dgm:t>
    </dgm:pt>
    <dgm:pt modelId="{2655E5B9-1EB0-4587-9CF0-9B8B50D2D147}" type="parTrans" cxnId="{3E1D314D-8E9B-4A29-9A4B-3FD9F344E6D1}">
      <dgm:prSet/>
      <dgm:spPr/>
      <dgm:t>
        <a:bodyPr/>
        <a:lstStyle/>
        <a:p>
          <a:endParaRPr lang="fr-FR"/>
        </a:p>
      </dgm:t>
    </dgm:pt>
    <dgm:pt modelId="{BBF3418B-21A2-4F08-9273-2982E7917ED0}" type="sibTrans" cxnId="{3E1D314D-8E9B-4A29-9A4B-3FD9F344E6D1}">
      <dgm:prSet/>
      <dgm:spPr/>
      <dgm:t>
        <a:bodyPr/>
        <a:lstStyle/>
        <a:p>
          <a:endParaRPr lang="fr-FR"/>
        </a:p>
      </dgm:t>
    </dgm:pt>
    <dgm:pt modelId="{C141A6FA-F9D9-432E-AD03-B300A6079DF8}" type="pres">
      <dgm:prSet presAssocID="{32E35E55-71CB-4849-AED4-83767BFC3D6D}" presName="Name0" presStyleCnt="0">
        <dgm:presLayoutVars>
          <dgm:chMax val="1"/>
          <dgm:chPref val="1"/>
          <dgm:dir/>
          <dgm:animOne val="branch"/>
          <dgm:animLvl val="lvl"/>
        </dgm:presLayoutVars>
      </dgm:prSet>
      <dgm:spPr/>
      <dgm:t>
        <a:bodyPr/>
        <a:lstStyle/>
        <a:p>
          <a:endParaRPr lang="en-US"/>
        </a:p>
      </dgm:t>
    </dgm:pt>
    <dgm:pt modelId="{CDDF8D45-4392-4472-B0C1-6CAE2C268229}" type="pres">
      <dgm:prSet presAssocID="{D8610E44-2663-4EE1-AC50-2C9395011C5C}" presName="Parent" presStyleLbl="node0" presStyleIdx="0" presStyleCnt="1">
        <dgm:presLayoutVars>
          <dgm:chMax val="6"/>
          <dgm:chPref val="6"/>
        </dgm:presLayoutVars>
      </dgm:prSet>
      <dgm:spPr/>
      <dgm:t>
        <a:bodyPr/>
        <a:lstStyle/>
        <a:p>
          <a:endParaRPr lang="fr-FR"/>
        </a:p>
      </dgm:t>
    </dgm:pt>
    <dgm:pt modelId="{67CD3716-2C4E-4FE0-9E19-37B7BA28EA3A}" type="pres">
      <dgm:prSet presAssocID="{1B884A23-8FF4-4573-9103-336BE85995CF}" presName="Accent1" presStyleCnt="0"/>
      <dgm:spPr/>
    </dgm:pt>
    <dgm:pt modelId="{661C1B0E-B593-4812-B5F1-928964004E84}" type="pres">
      <dgm:prSet presAssocID="{1B884A23-8FF4-4573-9103-336BE85995CF}" presName="Accent" presStyleLbl="bgShp" presStyleIdx="0" presStyleCnt="6"/>
      <dgm:spPr/>
    </dgm:pt>
    <dgm:pt modelId="{AD4788C0-5E7C-4580-8A75-F0A37EA3CD47}" type="pres">
      <dgm:prSet presAssocID="{1B884A23-8FF4-4573-9103-336BE85995CF}" presName="Child1" presStyleLbl="node1" presStyleIdx="0" presStyleCnt="6" custLinFactNeighborX="-1605" custLinFactNeighborY="8684">
        <dgm:presLayoutVars>
          <dgm:chMax val="0"/>
          <dgm:chPref val="0"/>
          <dgm:bulletEnabled val="1"/>
        </dgm:presLayoutVars>
      </dgm:prSet>
      <dgm:spPr/>
      <dgm:t>
        <a:bodyPr/>
        <a:lstStyle/>
        <a:p>
          <a:endParaRPr lang="en-US"/>
        </a:p>
      </dgm:t>
    </dgm:pt>
    <dgm:pt modelId="{75C2844B-C16F-4218-AC50-D31A0E5E0E4C}" type="pres">
      <dgm:prSet presAssocID="{DD24BFC0-F0BD-498A-8DFE-F43496DBD451}" presName="Accent2" presStyleCnt="0"/>
      <dgm:spPr/>
    </dgm:pt>
    <dgm:pt modelId="{C7FD175F-C98C-4BEC-BB8A-520280E7A812}" type="pres">
      <dgm:prSet presAssocID="{DD24BFC0-F0BD-498A-8DFE-F43496DBD451}" presName="Accent" presStyleLbl="bgShp" presStyleIdx="1" presStyleCnt="6"/>
      <dgm:spPr/>
    </dgm:pt>
    <dgm:pt modelId="{2EFCD77E-F797-4411-860D-C1375DA934FA}" type="pres">
      <dgm:prSet presAssocID="{DD24BFC0-F0BD-498A-8DFE-F43496DBD451}" presName="Child2" presStyleLbl="node1" presStyleIdx="1" presStyleCnt="6" custScaleX="135659" custScaleY="138175">
        <dgm:presLayoutVars>
          <dgm:chMax val="0"/>
          <dgm:chPref val="0"/>
          <dgm:bulletEnabled val="1"/>
        </dgm:presLayoutVars>
      </dgm:prSet>
      <dgm:spPr/>
      <dgm:t>
        <a:bodyPr/>
        <a:lstStyle/>
        <a:p>
          <a:endParaRPr lang="fr-FR"/>
        </a:p>
      </dgm:t>
    </dgm:pt>
    <dgm:pt modelId="{B6536E8A-3F6F-4BAA-9C9C-2E4888A20D8F}" type="pres">
      <dgm:prSet presAssocID="{1E6C8A8D-7703-479A-B3EC-EFB0617C7B18}" presName="Accent3" presStyleCnt="0"/>
      <dgm:spPr/>
    </dgm:pt>
    <dgm:pt modelId="{9ED846A3-8347-4BEF-94C9-674324467A3C}" type="pres">
      <dgm:prSet presAssocID="{1E6C8A8D-7703-479A-B3EC-EFB0617C7B18}" presName="Accent" presStyleLbl="bgShp" presStyleIdx="2" presStyleCnt="6"/>
      <dgm:spPr/>
    </dgm:pt>
    <dgm:pt modelId="{C8D6C490-A153-4C97-9DA4-8E96DEC00F87}" type="pres">
      <dgm:prSet presAssocID="{1E6C8A8D-7703-479A-B3EC-EFB0617C7B18}" presName="Child3" presStyleLbl="node1" presStyleIdx="2" presStyleCnt="6" custScaleX="111404" custScaleY="113966" custLinFactNeighborX="-3249" custLinFactNeighborY="5533">
        <dgm:presLayoutVars>
          <dgm:chMax val="0"/>
          <dgm:chPref val="0"/>
          <dgm:bulletEnabled val="1"/>
        </dgm:presLayoutVars>
      </dgm:prSet>
      <dgm:spPr/>
      <dgm:t>
        <a:bodyPr/>
        <a:lstStyle/>
        <a:p>
          <a:endParaRPr lang="en-US"/>
        </a:p>
      </dgm:t>
    </dgm:pt>
    <dgm:pt modelId="{43AC50D5-F2FB-4D89-8B7A-348CC9B3AA42}" type="pres">
      <dgm:prSet presAssocID="{8942C2F8-B1C7-4D01-9F9F-E67847C5328A}" presName="Accent4" presStyleCnt="0"/>
      <dgm:spPr/>
    </dgm:pt>
    <dgm:pt modelId="{6D75A6A1-EBB2-4CAB-A32D-45BE4F3ABB8E}" type="pres">
      <dgm:prSet presAssocID="{8942C2F8-B1C7-4D01-9F9F-E67847C5328A}" presName="Accent" presStyleLbl="bgShp" presStyleIdx="3" presStyleCnt="6" custLinFactX="-400000" custLinFactNeighborX="-438115" custLinFactNeighborY="-78604"/>
      <dgm:spPr>
        <a:noFill/>
      </dgm:spPr>
      <dgm:t>
        <a:bodyPr/>
        <a:lstStyle/>
        <a:p>
          <a:endParaRPr lang="en-US"/>
        </a:p>
      </dgm:t>
    </dgm:pt>
    <dgm:pt modelId="{F8FB06DE-1E42-42C3-B469-A0684C318C6F}" type="pres">
      <dgm:prSet presAssocID="{8942C2F8-B1C7-4D01-9F9F-E67847C5328A}" presName="Child4" presStyleLbl="node1" presStyleIdx="3" presStyleCnt="6" custLinFactNeighborX="-623" custLinFactNeighborY="-6400">
        <dgm:presLayoutVars>
          <dgm:chMax val="0"/>
          <dgm:chPref val="0"/>
          <dgm:bulletEnabled val="1"/>
        </dgm:presLayoutVars>
      </dgm:prSet>
      <dgm:spPr/>
      <dgm:t>
        <a:bodyPr/>
        <a:lstStyle/>
        <a:p>
          <a:endParaRPr lang="en-US"/>
        </a:p>
      </dgm:t>
    </dgm:pt>
    <dgm:pt modelId="{9FCED8A0-C045-4CEB-82DC-0910F60E8AC4}" type="pres">
      <dgm:prSet presAssocID="{7E88901A-6FC7-45CC-8A5A-3A3A294333EB}" presName="Accent5" presStyleCnt="0"/>
      <dgm:spPr/>
    </dgm:pt>
    <dgm:pt modelId="{293203F5-A92B-4FB2-8BE2-1A5AA7F90005}" type="pres">
      <dgm:prSet presAssocID="{7E88901A-6FC7-45CC-8A5A-3A3A294333EB}" presName="Accent" presStyleLbl="bgShp" presStyleIdx="4" presStyleCnt="6" custLinFactX="-105695" custLinFactNeighborX="-200000" custLinFactNeighborY="-34824"/>
      <dgm:spPr>
        <a:noFill/>
      </dgm:spPr>
      <dgm:t>
        <a:bodyPr/>
        <a:lstStyle/>
        <a:p>
          <a:endParaRPr lang="en-US"/>
        </a:p>
      </dgm:t>
    </dgm:pt>
    <dgm:pt modelId="{5B6444F9-66C0-407F-BECF-0CFEF39036F7}" type="pres">
      <dgm:prSet presAssocID="{7E88901A-6FC7-45CC-8A5A-3A3A294333EB}" presName="Child5" presStyleLbl="node1" presStyleIdx="4" presStyleCnt="6" custScaleX="107994" custLinFactNeighborX="8363" custLinFactNeighborY="6914">
        <dgm:presLayoutVars>
          <dgm:chMax val="0"/>
          <dgm:chPref val="0"/>
          <dgm:bulletEnabled val="1"/>
        </dgm:presLayoutVars>
      </dgm:prSet>
      <dgm:spPr/>
      <dgm:t>
        <a:bodyPr/>
        <a:lstStyle/>
        <a:p>
          <a:endParaRPr lang="en-US"/>
        </a:p>
      </dgm:t>
    </dgm:pt>
    <dgm:pt modelId="{B499674D-C15B-4CA7-BE4C-BD2B3609F43A}" type="pres">
      <dgm:prSet presAssocID="{4B415E9D-8F20-40CF-BDF9-B31BBC66BFBF}" presName="Accent6" presStyleCnt="0"/>
      <dgm:spPr/>
    </dgm:pt>
    <dgm:pt modelId="{B4C686FF-23C8-48D6-8F39-1053639A7997}" type="pres">
      <dgm:prSet presAssocID="{4B415E9D-8F20-40CF-BDF9-B31BBC66BFBF}" presName="Accent" presStyleLbl="bgShp" presStyleIdx="5" presStyleCnt="6" custLinFactX="-72337" custLinFactNeighborX="-100000" custLinFactNeighborY="20676"/>
      <dgm:spPr>
        <a:noFill/>
      </dgm:spPr>
      <dgm:t>
        <a:bodyPr/>
        <a:lstStyle/>
        <a:p>
          <a:endParaRPr lang="en-US"/>
        </a:p>
      </dgm:t>
    </dgm:pt>
    <dgm:pt modelId="{CCF8B2CD-6187-468E-8E72-2C99FFB2F8A4}" type="pres">
      <dgm:prSet presAssocID="{4B415E9D-8F20-40CF-BDF9-B31BBC66BFBF}" presName="Child6" presStyleLbl="node1" presStyleIdx="5" presStyleCnt="6" custLinFactNeighborX="12360" custLinFactNeighborY="-6902">
        <dgm:presLayoutVars>
          <dgm:chMax val="0"/>
          <dgm:chPref val="0"/>
          <dgm:bulletEnabled val="1"/>
        </dgm:presLayoutVars>
      </dgm:prSet>
      <dgm:spPr/>
      <dgm:t>
        <a:bodyPr/>
        <a:lstStyle/>
        <a:p>
          <a:endParaRPr lang="fr-FR"/>
        </a:p>
      </dgm:t>
    </dgm:pt>
  </dgm:ptLst>
  <dgm:cxnLst>
    <dgm:cxn modelId="{3E672D05-3A6E-40C2-9F6F-F88A37349EC4}" type="presOf" srcId="{1B884A23-8FF4-4573-9103-336BE85995CF}" destId="{AD4788C0-5E7C-4580-8A75-F0A37EA3CD47}" srcOrd="0" destOrd="0" presId="urn:microsoft.com/office/officeart/2011/layout/HexagonRadial"/>
    <dgm:cxn modelId="{BE040365-14AC-4422-BDCC-6B5765B4AF9A}" srcId="{D8610E44-2663-4EE1-AC50-2C9395011C5C}" destId="{1E6C8A8D-7703-479A-B3EC-EFB0617C7B18}" srcOrd="2" destOrd="0" parTransId="{57840B1A-192F-40DB-B4DD-AA79F0E4172C}" sibTransId="{30F447BF-C43D-4ECC-91FE-D0675FAB7FB9}"/>
    <dgm:cxn modelId="{6542ACC6-7522-4E80-B4B4-75BFD04AAF8D}" srcId="{D8610E44-2663-4EE1-AC50-2C9395011C5C}" destId="{AC1DDACE-5602-47B4-A839-DE157DFE26E1}" srcOrd="7" destOrd="0" parTransId="{2D839DEC-4DE2-4437-B29D-956A6C89A4C7}" sibTransId="{48851119-51DA-4083-BA5A-0855830C31F0}"/>
    <dgm:cxn modelId="{A6499330-9806-47D8-92E8-12E989518398}" srcId="{32E35E55-71CB-4849-AED4-83767BFC3D6D}" destId="{D8610E44-2663-4EE1-AC50-2C9395011C5C}" srcOrd="0" destOrd="0" parTransId="{29F048C2-E274-43F2-844B-2B503D3468D6}" sibTransId="{905E7870-14E5-41F7-9963-8051089367BE}"/>
    <dgm:cxn modelId="{A28F0171-7514-4B9D-8B8C-A27D41E3112C}" type="presOf" srcId="{7E88901A-6FC7-45CC-8A5A-3A3A294333EB}" destId="{5B6444F9-66C0-407F-BECF-0CFEF39036F7}" srcOrd="0" destOrd="0" presId="urn:microsoft.com/office/officeart/2011/layout/HexagonRadial"/>
    <dgm:cxn modelId="{F04436F7-60B4-4956-94A8-4FC3CCD82323}" srcId="{D8610E44-2663-4EE1-AC50-2C9395011C5C}" destId="{7E88901A-6FC7-45CC-8A5A-3A3A294333EB}" srcOrd="4" destOrd="0" parTransId="{5AD8EE39-4E4B-45E8-8ED5-D6388D60C8C8}" sibTransId="{53ACBA75-140C-455D-B0C3-012AD98B7A15}"/>
    <dgm:cxn modelId="{9B55432B-2440-477A-88FA-6DE451D9E264}" type="presOf" srcId="{DD24BFC0-F0BD-498A-8DFE-F43496DBD451}" destId="{2EFCD77E-F797-4411-860D-C1375DA934FA}" srcOrd="0" destOrd="0" presId="urn:microsoft.com/office/officeart/2011/layout/HexagonRadial"/>
    <dgm:cxn modelId="{C834A952-0028-46E6-9123-892F7672F24B}" type="presOf" srcId="{4B415E9D-8F20-40CF-BDF9-B31BBC66BFBF}" destId="{CCF8B2CD-6187-468E-8E72-2C99FFB2F8A4}" srcOrd="0" destOrd="0" presId="urn:microsoft.com/office/officeart/2011/layout/HexagonRadial"/>
    <dgm:cxn modelId="{71A1F2C5-3779-4CF5-A491-FF40D01E4AD2}" srcId="{D8610E44-2663-4EE1-AC50-2C9395011C5C}" destId="{069DA1FB-0818-42B0-B8A7-002191576499}" srcOrd="6" destOrd="0" parTransId="{DE08947F-86BB-4669-A245-DEF72DC1C1D3}" sibTransId="{4403A99D-9369-4BA7-A820-1E28233B6ADE}"/>
    <dgm:cxn modelId="{60D0452A-D835-455B-BC4A-2331E32CAF78}" type="presOf" srcId="{1E6C8A8D-7703-479A-B3EC-EFB0617C7B18}" destId="{C8D6C490-A153-4C97-9DA4-8E96DEC00F87}" srcOrd="0" destOrd="0" presId="urn:microsoft.com/office/officeart/2011/layout/HexagonRadial"/>
    <dgm:cxn modelId="{B0C631D8-4D30-48B3-A483-0ECB958973CC}" srcId="{D8610E44-2663-4EE1-AC50-2C9395011C5C}" destId="{4B415E9D-8F20-40CF-BDF9-B31BBC66BFBF}" srcOrd="5" destOrd="0" parTransId="{04257A44-7E99-43EC-B2CF-AC80543A566B}" sibTransId="{14C367B0-86A7-45BC-8B55-E084A6D5E62B}"/>
    <dgm:cxn modelId="{6DBD1F44-A8BC-4F6D-A923-DC7C10840AD3}" type="presOf" srcId="{D8610E44-2663-4EE1-AC50-2C9395011C5C}" destId="{CDDF8D45-4392-4472-B0C1-6CAE2C268229}" srcOrd="0" destOrd="0" presId="urn:microsoft.com/office/officeart/2011/layout/HexagonRadial"/>
    <dgm:cxn modelId="{3E1D314D-8E9B-4A29-9A4B-3FD9F344E6D1}" srcId="{D8610E44-2663-4EE1-AC50-2C9395011C5C}" destId="{8942C2F8-B1C7-4D01-9F9F-E67847C5328A}" srcOrd="3" destOrd="0" parTransId="{2655E5B9-1EB0-4587-9CF0-9B8B50D2D147}" sibTransId="{BBF3418B-21A2-4F08-9273-2982E7917ED0}"/>
    <dgm:cxn modelId="{DBFC8B17-0E0F-43E7-8375-011B56A35A6F}" type="presOf" srcId="{8942C2F8-B1C7-4D01-9F9F-E67847C5328A}" destId="{F8FB06DE-1E42-42C3-B469-A0684C318C6F}" srcOrd="0" destOrd="0" presId="urn:microsoft.com/office/officeart/2011/layout/HexagonRadial"/>
    <dgm:cxn modelId="{6104FE36-AF67-4E1B-8ECC-FB6A38CB93FC}" type="presOf" srcId="{32E35E55-71CB-4849-AED4-83767BFC3D6D}" destId="{C141A6FA-F9D9-432E-AD03-B300A6079DF8}" srcOrd="0" destOrd="0" presId="urn:microsoft.com/office/officeart/2011/layout/HexagonRadial"/>
    <dgm:cxn modelId="{DC1ACBF5-5A6F-4229-AA70-2FE172391F35}" srcId="{D8610E44-2663-4EE1-AC50-2C9395011C5C}" destId="{1B884A23-8FF4-4573-9103-336BE85995CF}" srcOrd="0" destOrd="0" parTransId="{57C4C292-52F5-47BD-B302-B23B62DD95A6}" sibTransId="{5420A6D6-DBD7-4DCF-91EE-27774B782A1F}"/>
    <dgm:cxn modelId="{AAFB959D-4A41-44B3-9BB4-A100FA354215}" srcId="{D8610E44-2663-4EE1-AC50-2C9395011C5C}" destId="{DD24BFC0-F0BD-498A-8DFE-F43496DBD451}" srcOrd="1" destOrd="0" parTransId="{B98DD2E1-8048-4267-B1F0-CDD6529D88C5}" sibTransId="{2B769E0F-30E8-4EC8-B638-E722AD64906C}"/>
    <dgm:cxn modelId="{A33F9A6D-B2DA-4096-BE4F-11C67D10E111}" type="presParOf" srcId="{C141A6FA-F9D9-432E-AD03-B300A6079DF8}" destId="{CDDF8D45-4392-4472-B0C1-6CAE2C268229}" srcOrd="0" destOrd="0" presId="urn:microsoft.com/office/officeart/2011/layout/HexagonRadial"/>
    <dgm:cxn modelId="{47443843-D1B2-4069-A4AD-FFB2D335B4E6}" type="presParOf" srcId="{C141A6FA-F9D9-432E-AD03-B300A6079DF8}" destId="{67CD3716-2C4E-4FE0-9E19-37B7BA28EA3A}" srcOrd="1" destOrd="0" presId="urn:microsoft.com/office/officeart/2011/layout/HexagonRadial"/>
    <dgm:cxn modelId="{FF932471-0247-4588-975C-F1787014A9FC}" type="presParOf" srcId="{67CD3716-2C4E-4FE0-9E19-37B7BA28EA3A}" destId="{661C1B0E-B593-4812-B5F1-928964004E84}" srcOrd="0" destOrd="0" presId="urn:microsoft.com/office/officeart/2011/layout/HexagonRadial"/>
    <dgm:cxn modelId="{E04D2124-F162-43EA-ADA6-46F57F860CF0}" type="presParOf" srcId="{C141A6FA-F9D9-432E-AD03-B300A6079DF8}" destId="{AD4788C0-5E7C-4580-8A75-F0A37EA3CD47}" srcOrd="2" destOrd="0" presId="urn:microsoft.com/office/officeart/2011/layout/HexagonRadial"/>
    <dgm:cxn modelId="{DA6D767D-775C-4526-99BB-E8675A16C466}" type="presParOf" srcId="{C141A6FA-F9D9-432E-AD03-B300A6079DF8}" destId="{75C2844B-C16F-4218-AC50-D31A0E5E0E4C}" srcOrd="3" destOrd="0" presId="urn:microsoft.com/office/officeart/2011/layout/HexagonRadial"/>
    <dgm:cxn modelId="{B4AD8099-DF88-47B1-B572-98E33579D6AA}" type="presParOf" srcId="{75C2844B-C16F-4218-AC50-D31A0E5E0E4C}" destId="{C7FD175F-C98C-4BEC-BB8A-520280E7A812}" srcOrd="0" destOrd="0" presId="urn:microsoft.com/office/officeart/2011/layout/HexagonRadial"/>
    <dgm:cxn modelId="{61DCDE58-2EB0-4B4F-8614-29FC5CA0AFAE}" type="presParOf" srcId="{C141A6FA-F9D9-432E-AD03-B300A6079DF8}" destId="{2EFCD77E-F797-4411-860D-C1375DA934FA}" srcOrd="4" destOrd="0" presId="urn:microsoft.com/office/officeart/2011/layout/HexagonRadial"/>
    <dgm:cxn modelId="{996A160D-1C17-4FE2-A5AB-236494DC864A}" type="presParOf" srcId="{C141A6FA-F9D9-432E-AD03-B300A6079DF8}" destId="{B6536E8A-3F6F-4BAA-9C9C-2E4888A20D8F}" srcOrd="5" destOrd="0" presId="urn:microsoft.com/office/officeart/2011/layout/HexagonRadial"/>
    <dgm:cxn modelId="{32BCE1DD-5284-4E5A-AE76-298AFF8C24FB}" type="presParOf" srcId="{B6536E8A-3F6F-4BAA-9C9C-2E4888A20D8F}" destId="{9ED846A3-8347-4BEF-94C9-674324467A3C}" srcOrd="0" destOrd="0" presId="urn:microsoft.com/office/officeart/2011/layout/HexagonRadial"/>
    <dgm:cxn modelId="{D05C46F2-860D-4D61-8739-FF59F58480A1}" type="presParOf" srcId="{C141A6FA-F9D9-432E-AD03-B300A6079DF8}" destId="{C8D6C490-A153-4C97-9DA4-8E96DEC00F87}" srcOrd="6" destOrd="0" presId="urn:microsoft.com/office/officeart/2011/layout/HexagonRadial"/>
    <dgm:cxn modelId="{3324642B-861B-448D-B4E0-821889F8D299}" type="presParOf" srcId="{C141A6FA-F9D9-432E-AD03-B300A6079DF8}" destId="{43AC50D5-F2FB-4D89-8B7A-348CC9B3AA42}" srcOrd="7" destOrd="0" presId="urn:microsoft.com/office/officeart/2011/layout/HexagonRadial"/>
    <dgm:cxn modelId="{B976A971-6965-40B7-BBD7-C26A177DF589}" type="presParOf" srcId="{43AC50D5-F2FB-4D89-8B7A-348CC9B3AA42}" destId="{6D75A6A1-EBB2-4CAB-A32D-45BE4F3ABB8E}" srcOrd="0" destOrd="0" presId="urn:microsoft.com/office/officeart/2011/layout/HexagonRadial"/>
    <dgm:cxn modelId="{88302397-FA6C-4DB5-9D87-75258E555863}" type="presParOf" srcId="{C141A6FA-F9D9-432E-AD03-B300A6079DF8}" destId="{F8FB06DE-1E42-42C3-B469-A0684C318C6F}" srcOrd="8" destOrd="0" presId="urn:microsoft.com/office/officeart/2011/layout/HexagonRadial"/>
    <dgm:cxn modelId="{D2A12A38-382D-471F-9C81-444A5ED897D6}" type="presParOf" srcId="{C141A6FA-F9D9-432E-AD03-B300A6079DF8}" destId="{9FCED8A0-C045-4CEB-82DC-0910F60E8AC4}" srcOrd="9" destOrd="0" presId="urn:microsoft.com/office/officeart/2011/layout/HexagonRadial"/>
    <dgm:cxn modelId="{076C9FA6-7E97-44C1-8A1E-46D258177337}" type="presParOf" srcId="{9FCED8A0-C045-4CEB-82DC-0910F60E8AC4}" destId="{293203F5-A92B-4FB2-8BE2-1A5AA7F90005}" srcOrd="0" destOrd="0" presId="urn:microsoft.com/office/officeart/2011/layout/HexagonRadial"/>
    <dgm:cxn modelId="{EDD82AE7-1427-4FA5-955E-261CA3C66564}" type="presParOf" srcId="{C141A6FA-F9D9-432E-AD03-B300A6079DF8}" destId="{5B6444F9-66C0-407F-BECF-0CFEF39036F7}" srcOrd="10" destOrd="0" presId="urn:microsoft.com/office/officeart/2011/layout/HexagonRadial"/>
    <dgm:cxn modelId="{139426EE-3010-4A98-8AA8-CC76B8C9CB5A}" type="presParOf" srcId="{C141A6FA-F9D9-432E-AD03-B300A6079DF8}" destId="{B499674D-C15B-4CA7-BE4C-BD2B3609F43A}" srcOrd="11" destOrd="0" presId="urn:microsoft.com/office/officeart/2011/layout/HexagonRadial"/>
    <dgm:cxn modelId="{98F4F5A3-D3AC-4292-8866-72733803D19B}" type="presParOf" srcId="{B499674D-C15B-4CA7-BE4C-BD2B3609F43A}" destId="{B4C686FF-23C8-48D6-8F39-1053639A7997}" srcOrd="0" destOrd="0" presId="urn:microsoft.com/office/officeart/2011/layout/HexagonRadial"/>
    <dgm:cxn modelId="{969479B7-BA2D-45BC-84B5-0D512FB64165}" type="presParOf" srcId="{C141A6FA-F9D9-432E-AD03-B300A6079DF8}" destId="{CCF8B2CD-6187-468E-8E72-2C99FFB2F8A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7AA99B-E41F-4F0C-B02E-A290507643B1}" type="doc">
      <dgm:prSet loTypeId="urn:microsoft.com/office/officeart/2005/8/layout/gear1" loCatId="cycle" qsTypeId="urn:microsoft.com/office/officeart/2005/8/quickstyle/simple1" qsCatId="simple" csTypeId="urn:microsoft.com/office/officeart/2005/8/colors/accent1_2" csCatId="accent1" phldr="1"/>
      <dgm:spPr/>
    </dgm:pt>
    <dgm:pt modelId="{C402EB54-EA67-462A-9399-86304858E950}">
      <dgm:prSet phldrT="[Texte]" custT="1"/>
      <dgm:spPr>
        <a:solidFill>
          <a:schemeClr val="accent5"/>
        </a:solidFill>
      </dgm:spPr>
      <dgm:t>
        <a:bodyPr/>
        <a:lstStyle/>
        <a:p>
          <a:r>
            <a:rPr lang="fr-FR" sz="1600" b="1" dirty="0" smtClean="0"/>
            <a:t>Comportement</a:t>
          </a:r>
          <a:endParaRPr lang="fr-FR" sz="1600" b="1" dirty="0"/>
        </a:p>
      </dgm:t>
    </dgm:pt>
    <dgm:pt modelId="{296CF51B-3A2A-4396-B95F-E2D3CCAABBBE}" type="parTrans" cxnId="{E426229E-4958-431F-96FE-C30967DC5538}">
      <dgm:prSet/>
      <dgm:spPr/>
      <dgm:t>
        <a:bodyPr/>
        <a:lstStyle/>
        <a:p>
          <a:endParaRPr lang="fr-FR"/>
        </a:p>
      </dgm:t>
    </dgm:pt>
    <dgm:pt modelId="{732BD15C-2F30-459F-8596-AEEA15011EDE}" type="sibTrans" cxnId="{E426229E-4958-431F-96FE-C30967DC5538}">
      <dgm:prSet/>
      <dgm:spPr/>
      <dgm:t>
        <a:bodyPr/>
        <a:lstStyle/>
        <a:p>
          <a:endParaRPr lang="fr-FR"/>
        </a:p>
      </dgm:t>
    </dgm:pt>
    <dgm:pt modelId="{C80F2262-9B09-42A8-A0A1-7FC85E47A9F0}">
      <dgm:prSet phldrT="[Texte]" custT="1"/>
      <dgm:spPr>
        <a:solidFill>
          <a:srgbClr val="00B050"/>
        </a:solidFill>
      </dgm:spPr>
      <dgm:t>
        <a:bodyPr/>
        <a:lstStyle/>
        <a:p>
          <a:r>
            <a:rPr lang="fr-FR" sz="1400" dirty="0" smtClean="0"/>
            <a:t>Capacités</a:t>
          </a:r>
          <a:endParaRPr lang="fr-FR" sz="1400" dirty="0"/>
        </a:p>
      </dgm:t>
    </dgm:pt>
    <dgm:pt modelId="{47E51F5E-A567-4271-893C-3103A3029286}" type="parTrans" cxnId="{14E4AF1A-9659-47FF-ADF7-6BF4DE06A555}">
      <dgm:prSet/>
      <dgm:spPr/>
      <dgm:t>
        <a:bodyPr/>
        <a:lstStyle/>
        <a:p>
          <a:endParaRPr lang="fr-FR"/>
        </a:p>
      </dgm:t>
    </dgm:pt>
    <dgm:pt modelId="{11CD8D6F-F229-46E5-9C1A-3465734DCF05}" type="sibTrans" cxnId="{14E4AF1A-9659-47FF-ADF7-6BF4DE06A555}">
      <dgm:prSet/>
      <dgm:spPr/>
      <dgm:t>
        <a:bodyPr/>
        <a:lstStyle/>
        <a:p>
          <a:endParaRPr lang="fr-FR"/>
        </a:p>
      </dgm:t>
    </dgm:pt>
    <dgm:pt modelId="{714D1B7B-05FF-430A-8A83-78A913AF18C1}">
      <dgm:prSet phldrT="[Texte]" custT="1"/>
      <dgm:spPr>
        <a:solidFill>
          <a:schemeClr val="accent2"/>
        </a:solidFill>
      </dgm:spPr>
      <dgm:t>
        <a:bodyPr/>
        <a:lstStyle/>
        <a:p>
          <a:pPr algn="ctr"/>
          <a:r>
            <a:rPr lang="fr-FR" sz="1600" b="1" dirty="0" smtClean="0"/>
            <a:t>Croyances</a:t>
          </a:r>
          <a:endParaRPr lang="fr-FR" sz="1600" b="1" dirty="0"/>
        </a:p>
      </dgm:t>
    </dgm:pt>
    <dgm:pt modelId="{9827BF90-8BD6-4393-B3DD-B047551E7F4B}" type="parTrans" cxnId="{DE8A53B4-2E50-4DEB-98A6-69B7647CC4CC}">
      <dgm:prSet/>
      <dgm:spPr/>
      <dgm:t>
        <a:bodyPr/>
        <a:lstStyle/>
        <a:p>
          <a:endParaRPr lang="fr-FR"/>
        </a:p>
      </dgm:t>
    </dgm:pt>
    <dgm:pt modelId="{7C0D55E3-7558-4408-BE99-FBE8AA14C0E7}" type="sibTrans" cxnId="{DE8A53B4-2E50-4DEB-98A6-69B7647CC4CC}">
      <dgm:prSet/>
      <dgm:spPr/>
      <dgm:t>
        <a:bodyPr/>
        <a:lstStyle/>
        <a:p>
          <a:endParaRPr lang="fr-FR"/>
        </a:p>
      </dgm:t>
    </dgm:pt>
    <dgm:pt modelId="{19216379-39FD-4141-8137-700F6FBA11D9}" type="pres">
      <dgm:prSet presAssocID="{9A7AA99B-E41F-4F0C-B02E-A290507643B1}" presName="composite" presStyleCnt="0">
        <dgm:presLayoutVars>
          <dgm:chMax val="3"/>
          <dgm:animLvl val="lvl"/>
          <dgm:resizeHandles val="exact"/>
        </dgm:presLayoutVars>
      </dgm:prSet>
      <dgm:spPr/>
    </dgm:pt>
    <dgm:pt modelId="{BD3A63CE-2E6A-4C8E-9AA0-A901C2E37299}" type="pres">
      <dgm:prSet presAssocID="{C402EB54-EA67-462A-9399-86304858E950}" presName="gear1" presStyleLbl="node1" presStyleIdx="0" presStyleCnt="3">
        <dgm:presLayoutVars>
          <dgm:chMax val="1"/>
          <dgm:bulletEnabled val="1"/>
        </dgm:presLayoutVars>
      </dgm:prSet>
      <dgm:spPr/>
      <dgm:t>
        <a:bodyPr/>
        <a:lstStyle/>
        <a:p>
          <a:endParaRPr lang="en-US"/>
        </a:p>
      </dgm:t>
    </dgm:pt>
    <dgm:pt modelId="{EF97C8CF-9B4E-475D-ABDE-B9C5F29E1CE2}" type="pres">
      <dgm:prSet presAssocID="{C402EB54-EA67-462A-9399-86304858E950}" presName="gear1srcNode" presStyleLbl="node1" presStyleIdx="0" presStyleCnt="3"/>
      <dgm:spPr/>
      <dgm:t>
        <a:bodyPr/>
        <a:lstStyle/>
        <a:p>
          <a:endParaRPr lang="en-US"/>
        </a:p>
      </dgm:t>
    </dgm:pt>
    <dgm:pt modelId="{2B234263-D568-4EFF-B6E8-F3DD5ECBFA0B}" type="pres">
      <dgm:prSet presAssocID="{C402EB54-EA67-462A-9399-86304858E950}" presName="gear1dstNode" presStyleLbl="node1" presStyleIdx="0" presStyleCnt="3"/>
      <dgm:spPr/>
      <dgm:t>
        <a:bodyPr/>
        <a:lstStyle/>
        <a:p>
          <a:endParaRPr lang="en-US"/>
        </a:p>
      </dgm:t>
    </dgm:pt>
    <dgm:pt modelId="{D07C3D0C-C2C0-4A51-983E-BDCE4763D2E2}" type="pres">
      <dgm:prSet presAssocID="{C80F2262-9B09-42A8-A0A1-7FC85E47A9F0}" presName="gear2" presStyleLbl="node1" presStyleIdx="1" presStyleCnt="3">
        <dgm:presLayoutVars>
          <dgm:chMax val="1"/>
          <dgm:bulletEnabled val="1"/>
        </dgm:presLayoutVars>
      </dgm:prSet>
      <dgm:spPr/>
      <dgm:t>
        <a:bodyPr/>
        <a:lstStyle/>
        <a:p>
          <a:endParaRPr lang="en-US"/>
        </a:p>
      </dgm:t>
    </dgm:pt>
    <dgm:pt modelId="{C69D28D9-5162-4D0E-95E0-96F764F5600B}" type="pres">
      <dgm:prSet presAssocID="{C80F2262-9B09-42A8-A0A1-7FC85E47A9F0}" presName="gear2srcNode" presStyleLbl="node1" presStyleIdx="1" presStyleCnt="3"/>
      <dgm:spPr/>
      <dgm:t>
        <a:bodyPr/>
        <a:lstStyle/>
        <a:p>
          <a:endParaRPr lang="en-US"/>
        </a:p>
      </dgm:t>
    </dgm:pt>
    <dgm:pt modelId="{C13884BD-13F6-48F9-9191-5F8024922384}" type="pres">
      <dgm:prSet presAssocID="{C80F2262-9B09-42A8-A0A1-7FC85E47A9F0}" presName="gear2dstNode" presStyleLbl="node1" presStyleIdx="1" presStyleCnt="3"/>
      <dgm:spPr/>
      <dgm:t>
        <a:bodyPr/>
        <a:lstStyle/>
        <a:p>
          <a:endParaRPr lang="en-US"/>
        </a:p>
      </dgm:t>
    </dgm:pt>
    <dgm:pt modelId="{F05A4F5D-BCFE-41F7-B0B4-C7E8036ADA1C}" type="pres">
      <dgm:prSet presAssocID="{714D1B7B-05FF-430A-8A83-78A913AF18C1}" presName="gear3" presStyleLbl="node1" presStyleIdx="2" presStyleCnt="3"/>
      <dgm:spPr/>
      <dgm:t>
        <a:bodyPr/>
        <a:lstStyle/>
        <a:p>
          <a:endParaRPr lang="fr-FR"/>
        </a:p>
      </dgm:t>
    </dgm:pt>
    <dgm:pt modelId="{C11FFE4D-B20C-4760-A8D9-0C4F08EE6A00}" type="pres">
      <dgm:prSet presAssocID="{714D1B7B-05FF-430A-8A83-78A913AF18C1}" presName="gear3tx" presStyleLbl="node1" presStyleIdx="2" presStyleCnt="3">
        <dgm:presLayoutVars>
          <dgm:chMax val="1"/>
          <dgm:bulletEnabled val="1"/>
        </dgm:presLayoutVars>
      </dgm:prSet>
      <dgm:spPr/>
      <dgm:t>
        <a:bodyPr/>
        <a:lstStyle/>
        <a:p>
          <a:endParaRPr lang="fr-FR"/>
        </a:p>
      </dgm:t>
    </dgm:pt>
    <dgm:pt modelId="{AB97DCBA-9B9D-4A88-84F3-5F487911D1DB}" type="pres">
      <dgm:prSet presAssocID="{714D1B7B-05FF-430A-8A83-78A913AF18C1}" presName="gear3srcNode" presStyleLbl="node1" presStyleIdx="2" presStyleCnt="3"/>
      <dgm:spPr/>
      <dgm:t>
        <a:bodyPr/>
        <a:lstStyle/>
        <a:p>
          <a:endParaRPr lang="en-US"/>
        </a:p>
      </dgm:t>
    </dgm:pt>
    <dgm:pt modelId="{D98EF9F1-759D-422D-B8DA-2E9DC763FC49}" type="pres">
      <dgm:prSet presAssocID="{714D1B7B-05FF-430A-8A83-78A913AF18C1}" presName="gear3dstNode" presStyleLbl="node1" presStyleIdx="2" presStyleCnt="3"/>
      <dgm:spPr/>
      <dgm:t>
        <a:bodyPr/>
        <a:lstStyle/>
        <a:p>
          <a:endParaRPr lang="en-US"/>
        </a:p>
      </dgm:t>
    </dgm:pt>
    <dgm:pt modelId="{C3CFD42F-EB0A-4632-BFB4-7E84CDA138CA}" type="pres">
      <dgm:prSet presAssocID="{732BD15C-2F30-459F-8596-AEEA15011EDE}" presName="connector1" presStyleLbl="sibTrans2D1" presStyleIdx="0" presStyleCnt="3"/>
      <dgm:spPr/>
      <dgm:t>
        <a:bodyPr/>
        <a:lstStyle/>
        <a:p>
          <a:endParaRPr lang="en-US"/>
        </a:p>
      </dgm:t>
    </dgm:pt>
    <dgm:pt modelId="{EB76A1A5-B73D-4A18-8A1D-B5331584E428}" type="pres">
      <dgm:prSet presAssocID="{11CD8D6F-F229-46E5-9C1A-3465734DCF05}" presName="connector2" presStyleLbl="sibTrans2D1" presStyleIdx="1" presStyleCnt="3"/>
      <dgm:spPr/>
      <dgm:t>
        <a:bodyPr/>
        <a:lstStyle/>
        <a:p>
          <a:endParaRPr lang="en-US"/>
        </a:p>
      </dgm:t>
    </dgm:pt>
    <dgm:pt modelId="{B3D0CA85-B023-4DF1-BCD9-880452686299}" type="pres">
      <dgm:prSet presAssocID="{7C0D55E3-7558-4408-BE99-FBE8AA14C0E7}" presName="connector3" presStyleLbl="sibTrans2D1" presStyleIdx="2" presStyleCnt="3"/>
      <dgm:spPr/>
      <dgm:t>
        <a:bodyPr/>
        <a:lstStyle/>
        <a:p>
          <a:endParaRPr lang="en-US"/>
        </a:p>
      </dgm:t>
    </dgm:pt>
  </dgm:ptLst>
  <dgm:cxnLst>
    <dgm:cxn modelId="{4338F8FD-17FC-41F1-9861-AF499F45A12C}" type="presOf" srcId="{C402EB54-EA67-462A-9399-86304858E950}" destId="{EF97C8CF-9B4E-475D-ABDE-B9C5F29E1CE2}" srcOrd="1" destOrd="0" presId="urn:microsoft.com/office/officeart/2005/8/layout/gear1"/>
    <dgm:cxn modelId="{8719AFAE-28DF-4ED0-84D6-48A8FD740A76}" type="presOf" srcId="{732BD15C-2F30-459F-8596-AEEA15011EDE}" destId="{C3CFD42F-EB0A-4632-BFB4-7E84CDA138CA}" srcOrd="0" destOrd="0" presId="urn:microsoft.com/office/officeart/2005/8/layout/gear1"/>
    <dgm:cxn modelId="{E426229E-4958-431F-96FE-C30967DC5538}" srcId="{9A7AA99B-E41F-4F0C-B02E-A290507643B1}" destId="{C402EB54-EA67-462A-9399-86304858E950}" srcOrd="0" destOrd="0" parTransId="{296CF51B-3A2A-4396-B95F-E2D3CCAABBBE}" sibTransId="{732BD15C-2F30-459F-8596-AEEA15011EDE}"/>
    <dgm:cxn modelId="{947589E2-8428-48D6-BF9F-951CE09DB472}" type="presOf" srcId="{714D1B7B-05FF-430A-8A83-78A913AF18C1}" destId="{D98EF9F1-759D-422D-B8DA-2E9DC763FC49}" srcOrd="3" destOrd="0" presId="urn:microsoft.com/office/officeart/2005/8/layout/gear1"/>
    <dgm:cxn modelId="{446FC9AD-F090-4309-A7C6-C0A669753E4A}" type="presOf" srcId="{C80F2262-9B09-42A8-A0A1-7FC85E47A9F0}" destId="{C69D28D9-5162-4D0E-95E0-96F764F5600B}" srcOrd="1" destOrd="0" presId="urn:microsoft.com/office/officeart/2005/8/layout/gear1"/>
    <dgm:cxn modelId="{DC8FAD2D-A3B3-4DE1-AFED-208F2E8F196C}" type="presOf" srcId="{9A7AA99B-E41F-4F0C-B02E-A290507643B1}" destId="{19216379-39FD-4141-8137-700F6FBA11D9}" srcOrd="0" destOrd="0" presId="urn:microsoft.com/office/officeart/2005/8/layout/gear1"/>
    <dgm:cxn modelId="{72AFC5F2-981E-4439-8B8A-025A4389B4F4}" type="presOf" srcId="{C80F2262-9B09-42A8-A0A1-7FC85E47A9F0}" destId="{D07C3D0C-C2C0-4A51-983E-BDCE4763D2E2}" srcOrd="0" destOrd="0" presId="urn:microsoft.com/office/officeart/2005/8/layout/gear1"/>
    <dgm:cxn modelId="{D0820A46-DFE6-4BA7-8AE6-C404932F538C}" type="presOf" srcId="{11CD8D6F-F229-46E5-9C1A-3465734DCF05}" destId="{EB76A1A5-B73D-4A18-8A1D-B5331584E428}" srcOrd="0" destOrd="0" presId="urn:microsoft.com/office/officeart/2005/8/layout/gear1"/>
    <dgm:cxn modelId="{534B8A41-7F05-4B04-B400-567CF48B9035}" type="presOf" srcId="{7C0D55E3-7558-4408-BE99-FBE8AA14C0E7}" destId="{B3D0CA85-B023-4DF1-BCD9-880452686299}" srcOrd="0" destOrd="0" presId="urn:microsoft.com/office/officeart/2005/8/layout/gear1"/>
    <dgm:cxn modelId="{80A49E9C-4453-46B0-AC49-14D6D22073DE}" type="presOf" srcId="{C402EB54-EA67-462A-9399-86304858E950}" destId="{2B234263-D568-4EFF-B6E8-F3DD5ECBFA0B}" srcOrd="2" destOrd="0" presId="urn:microsoft.com/office/officeart/2005/8/layout/gear1"/>
    <dgm:cxn modelId="{8F126B74-79CF-421C-B442-7F089E506B6D}" type="presOf" srcId="{714D1B7B-05FF-430A-8A83-78A913AF18C1}" destId="{F05A4F5D-BCFE-41F7-B0B4-C7E8036ADA1C}" srcOrd="0" destOrd="0" presId="urn:microsoft.com/office/officeart/2005/8/layout/gear1"/>
    <dgm:cxn modelId="{EE6A3040-8111-4BF3-8905-156700C5AD47}" type="presOf" srcId="{714D1B7B-05FF-430A-8A83-78A913AF18C1}" destId="{AB97DCBA-9B9D-4A88-84F3-5F487911D1DB}" srcOrd="2" destOrd="0" presId="urn:microsoft.com/office/officeart/2005/8/layout/gear1"/>
    <dgm:cxn modelId="{13F3BE71-E48B-44AF-B892-05020D2753D6}" type="presOf" srcId="{C80F2262-9B09-42A8-A0A1-7FC85E47A9F0}" destId="{C13884BD-13F6-48F9-9191-5F8024922384}" srcOrd="2" destOrd="0" presId="urn:microsoft.com/office/officeart/2005/8/layout/gear1"/>
    <dgm:cxn modelId="{DE8A53B4-2E50-4DEB-98A6-69B7647CC4CC}" srcId="{9A7AA99B-E41F-4F0C-B02E-A290507643B1}" destId="{714D1B7B-05FF-430A-8A83-78A913AF18C1}" srcOrd="2" destOrd="0" parTransId="{9827BF90-8BD6-4393-B3DD-B047551E7F4B}" sibTransId="{7C0D55E3-7558-4408-BE99-FBE8AA14C0E7}"/>
    <dgm:cxn modelId="{14E4AF1A-9659-47FF-ADF7-6BF4DE06A555}" srcId="{9A7AA99B-E41F-4F0C-B02E-A290507643B1}" destId="{C80F2262-9B09-42A8-A0A1-7FC85E47A9F0}" srcOrd="1" destOrd="0" parTransId="{47E51F5E-A567-4271-893C-3103A3029286}" sibTransId="{11CD8D6F-F229-46E5-9C1A-3465734DCF05}"/>
    <dgm:cxn modelId="{27AF8459-6A3D-443E-B952-B88E6645A731}" type="presOf" srcId="{C402EB54-EA67-462A-9399-86304858E950}" destId="{BD3A63CE-2E6A-4C8E-9AA0-A901C2E37299}" srcOrd="0" destOrd="0" presId="urn:microsoft.com/office/officeart/2005/8/layout/gear1"/>
    <dgm:cxn modelId="{364BA926-BB90-4D1F-BD52-3028A1A10914}" type="presOf" srcId="{714D1B7B-05FF-430A-8A83-78A913AF18C1}" destId="{C11FFE4D-B20C-4760-A8D9-0C4F08EE6A00}" srcOrd="1" destOrd="0" presId="urn:microsoft.com/office/officeart/2005/8/layout/gear1"/>
    <dgm:cxn modelId="{CE7C7CDC-29F2-4934-8262-7094D6897125}" type="presParOf" srcId="{19216379-39FD-4141-8137-700F6FBA11D9}" destId="{BD3A63CE-2E6A-4C8E-9AA0-A901C2E37299}" srcOrd="0" destOrd="0" presId="urn:microsoft.com/office/officeart/2005/8/layout/gear1"/>
    <dgm:cxn modelId="{1B672F61-0E90-4C31-846F-E9C5044185FB}" type="presParOf" srcId="{19216379-39FD-4141-8137-700F6FBA11D9}" destId="{EF97C8CF-9B4E-475D-ABDE-B9C5F29E1CE2}" srcOrd="1" destOrd="0" presId="urn:microsoft.com/office/officeart/2005/8/layout/gear1"/>
    <dgm:cxn modelId="{48C6509B-E7C7-485B-9E43-09BBC1944892}" type="presParOf" srcId="{19216379-39FD-4141-8137-700F6FBA11D9}" destId="{2B234263-D568-4EFF-B6E8-F3DD5ECBFA0B}" srcOrd="2" destOrd="0" presId="urn:microsoft.com/office/officeart/2005/8/layout/gear1"/>
    <dgm:cxn modelId="{C6540267-2772-4851-9C85-20D9D09848F4}" type="presParOf" srcId="{19216379-39FD-4141-8137-700F6FBA11D9}" destId="{D07C3D0C-C2C0-4A51-983E-BDCE4763D2E2}" srcOrd="3" destOrd="0" presId="urn:microsoft.com/office/officeart/2005/8/layout/gear1"/>
    <dgm:cxn modelId="{15CD49F2-7C8E-4C15-B8EB-4952E9BC4AEB}" type="presParOf" srcId="{19216379-39FD-4141-8137-700F6FBA11D9}" destId="{C69D28D9-5162-4D0E-95E0-96F764F5600B}" srcOrd="4" destOrd="0" presId="urn:microsoft.com/office/officeart/2005/8/layout/gear1"/>
    <dgm:cxn modelId="{1D7E109E-544B-4505-B4ED-4DB5C50D5C23}" type="presParOf" srcId="{19216379-39FD-4141-8137-700F6FBA11D9}" destId="{C13884BD-13F6-48F9-9191-5F8024922384}" srcOrd="5" destOrd="0" presId="urn:microsoft.com/office/officeart/2005/8/layout/gear1"/>
    <dgm:cxn modelId="{BF027641-90D0-47BB-8F8B-AE588932F692}" type="presParOf" srcId="{19216379-39FD-4141-8137-700F6FBA11D9}" destId="{F05A4F5D-BCFE-41F7-B0B4-C7E8036ADA1C}" srcOrd="6" destOrd="0" presId="urn:microsoft.com/office/officeart/2005/8/layout/gear1"/>
    <dgm:cxn modelId="{B79BA36E-026E-4523-854F-EC29D7A89A87}" type="presParOf" srcId="{19216379-39FD-4141-8137-700F6FBA11D9}" destId="{C11FFE4D-B20C-4760-A8D9-0C4F08EE6A00}" srcOrd="7" destOrd="0" presId="urn:microsoft.com/office/officeart/2005/8/layout/gear1"/>
    <dgm:cxn modelId="{FEF8B82E-400F-4106-92C9-B9DB3C8BF641}" type="presParOf" srcId="{19216379-39FD-4141-8137-700F6FBA11D9}" destId="{AB97DCBA-9B9D-4A88-84F3-5F487911D1DB}" srcOrd="8" destOrd="0" presId="urn:microsoft.com/office/officeart/2005/8/layout/gear1"/>
    <dgm:cxn modelId="{C7037C5E-77C6-4073-B822-827C4306A831}" type="presParOf" srcId="{19216379-39FD-4141-8137-700F6FBA11D9}" destId="{D98EF9F1-759D-422D-B8DA-2E9DC763FC49}" srcOrd="9" destOrd="0" presId="urn:microsoft.com/office/officeart/2005/8/layout/gear1"/>
    <dgm:cxn modelId="{924F2EEB-F6AB-4310-8121-0DE7221D73E4}" type="presParOf" srcId="{19216379-39FD-4141-8137-700F6FBA11D9}" destId="{C3CFD42F-EB0A-4632-BFB4-7E84CDA138CA}" srcOrd="10" destOrd="0" presId="urn:microsoft.com/office/officeart/2005/8/layout/gear1"/>
    <dgm:cxn modelId="{C5C600D5-6E20-4E14-B384-36185251B437}" type="presParOf" srcId="{19216379-39FD-4141-8137-700F6FBA11D9}" destId="{EB76A1A5-B73D-4A18-8A1D-B5331584E428}" srcOrd="11" destOrd="0" presId="urn:microsoft.com/office/officeart/2005/8/layout/gear1"/>
    <dgm:cxn modelId="{E20E8C4A-39E5-412D-869B-9904D071F58C}" type="presParOf" srcId="{19216379-39FD-4141-8137-700F6FBA11D9}" destId="{B3D0CA85-B023-4DF1-BCD9-88045268629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47A24C-E70B-47BF-A4FA-E53EBAB1BDA3}" type="doc">
      <dgm:prSet loTypeId="urn:microsoft.com/office/officeart/2008/layout/AscendingPictureAccentProcess" loCatId="process" qsTypeId="urn:microsoft.com/office/officeart/2005/8/quickstyle/simple1" qsCatId="simple" csTypeId="urn:microsoft.com/office/officeart/2005/8/colors/accent1_2" csCatId="accent1" phldr="1"/>
      <dgm:spPr/>
      <dgm:t>
        <a:bodyPr/>
        <a:lstStyle/>
        <a:p>
          <a:endParaRPr lang="fr-FR"/>
        </a:p>
      </dgm:t>
    </dgm:pt>
    <dgm:pt modelId="{A0D7DECC-DD48-401E-9536-7852A69C12D5}">
      <dgm:prSet phldrT="[Texte]"/>
      <dgm:spPr/>
      <dgm:t>
        <a:bodyPr/>
        <a:lstStyle/>
        <a:p>
          <a:r>
            <a:rPr lang="fr-FR" dirty="0" smtClean="0"/>
            <a:t>Tactique</a:t>
          </a:r>
          <a:endParaRPr lang="fr-FR" dirty="0"/>
        </a:p>
      </dgm:t>
    </dgm:pt>
    <dgm:pt modelId="{3AC606A4-8AB7-4B08-8823-A6DFB7A19FAE}" type="parTrans" cxnId="{82D634E6-73A4-4978-A122-4F4606E5C619}">
      <dgm:prSet/>
      <dgm:spPr/>
      <dgm:t>
        <a:bodyPr/>
        <a:lstStyle/>
        <a:p>
          <a:endParaRPr lang="fr-FR"/>
        </a:p>
      </dgm:t>
    </dgm:pt>
    <dgm:pt modelId="{AE1BF438-03F7-4F06-B66B-047ED6BDC2AC}" type="sibTrans" cxnId="{82D634E6-73A4-4978-A122-4F4606E5C619}">
      <dgm:prSet/>
      <dgm:spPr>
        <a:blipFill rotWithShape="1">
          <a:blip xmlns:r="http://schemas.openxmlformats.org/officeDocument/2006/relationships" r:embed="rId1"/>
          <a:stretch>
            <a:fillRect/>
          </a:stretch>
        </a:blipFill>
      </dgm:spPr>
      <dgm:t>
        <a:bodyPr/>
        <a:lstStyle/>
        <a:p>
          <a:endParaRPr lang="fr-FR"/>
        </a:p>
      </dgm:t>
    </dgm:pt>
    <dgm:pt modelId="{99EDA64B-1DC9-41DF-A3F7-97FD236F29A6}">
      <dgm:prSet phldrT="[Texte]"/>
      <dgm:spPr/>
      <dgm:t>
        <a:bodyPr/>
        <a:lstStyle/>
        <a:p>
          <a:r>
            <a:rPr lang="fr-FR" dirty="0" smtClean="0"/>
            <a:t>Stratégique</a:t>
          </a:r>
          <a:endParaRPr lang="fr-FR" dirty="0"/>
        </a:p>
      </dgm:t>
    </dgm:pt>
    <dgm:pt modelId="{CBC264A8-5A20-44C3-A1D6-E0B20FDB1509}" type="parTrans" cxnId="{23F8A3C1-0753-4B46-B6A2-311E4E86E592}">
      <dgm:prSet/>
      <dgm:spPr/>
      <dgm:t>
        <a:bodyPr/>
        <a:lstStyle/>
        <a:p>
          <a:endParaRPr lang="fr-FR"/>
        </a:p>
      </dgm:t>
    </dgm:pt>
    <dgm:pt modelId="{BF2A5DBE-E068-411E-BCE6-F4A910E17F7D}" type="sibTrans" cxnId="{23F8A3C1-0753-4B46-B6A2-311E4E86E592}">
      <dgm:prSet/>
      <dgm:spPr/>
      <dgm:t>
        <a:bodyPr/>
        <a:lstStyle/>
        <a:p>
          <a:endParaRPr lang="fr-FR"/>
        </a:p>
      </dgm:t>
    </dgm:pt>
    <dgm:pt modelId="{4A684045-8157-49AB-B239-0B62D92BA0DD}" type="pres">
      <dgm:prSet presAssocID="{4847A24C-E70B-47BF-A4FA-E53EBAB1BDA3}" presName="Name0" presStyleCnt="0">
        <dgm:presLayoutVars>
          <dgm:chMax val="7"/>
          <dgm:chPref val="7"/>
          <dgm:dir/>
        </dgm:presLayoutVars>
      </dgm:prSet>
      <dgm:spPr/>
      <dgm:t>
        <a:bodyPr/>
        <a:lstStyle/>
        <a:p>
          <a:endParaRPr lang="en-US"/>
        </a:p>
      </dgm:t>
    </dgm:pt>
    <dgm:pt modelId="{67149639-D9A2-4E3E-A695-3858BD46F0B2}" type="pres">
      <dgm:prSet presAssocID="{4847A24C-E70B-47BF-A4FA-E53EBAB1BDA3}" presName="dot1" presStyleLbl="alignNode1" presStyleIdx="0" presStyleCnt="10"/>
      <dgm:spPr/>
    </dgm:pt>
    <dgm:pt modelId="{79DD7F39-6F29-4C08-B9FD-10512957A75F}" type="pres">
      <dgm:prSet presAssocID="{4847A24C-E70B-47BF-A4FA-E53EBAB1BDA3}" presName="dot2" presStyleLbl="alignNode1" presStyleIdx="1" presStyleCnt="10"/>
      <dgm:spPr/>
    </dgm:pt>
    <dgm:pt modelId="{639BF562-7439-4C19-9DD6-501400D48B1A}" type="pres">
      <dgm:prSet presAssocID="{4847A24C-E70B-47BF-A4FA-E53EBAB1BDA3}" presName="dot3" presStyleLbl="alignNode1" presStyleIdx="2" presStyleCnt="10"/>
      <dgm:spPr/>
    </dgm:pt>
    <dgm:pt modelId="{8EB4FCE7-1106-4759-9B13-259B60F03ECC}" type="pres">
      <dgm:prSet presAssocID="{4847A24C-E70B-47BF-A4FA-E53EBAB1BDA3}" presName="dotArrow1" presStyleLbl="alignNode1" presStyleIdx="3" presStyleCnt="10"/>
      <dgm:spPr/>
    </dgm:pt>
    <dgm:pt modelId="{C61EA49D-AE79-4797-8F18-AE64CCA0537F}" type="pres">
      <dgm:prSet presAssocID="{4847A24C-E70B-47BF-A4FA-E53EBAB1BDA3}" presName="dotArrow2" presStyleLbl="alignNode1" presStyleIdx="4" presStyleCnt="10"/>
      <dgm:spPr/>
    </dgm:pt>
    <dgm:pt modelId="{B804734B-4457-41E5-87FA-F7DBA531E8FB}" type="pres">
      <dgm:prSet presAssocID="{4847A24C-E70B-47BF-A4FA-E53EBAB1BDA3}" presName="dotArrow3" presStyleLbl="alignNode1" presStyleIdx="5" presStyleCnt="10"/>
      <dgm:spPr/>
    </dgm:pt>
    <dgm:pt modelId="{27CCCBF4-071E-4C4C-AE8B-21CB7FB3559B}" type="pres">
      <dgm:prSet presAssocID="{4847A24C-E70B-47BF-A4FA-E53EBAB1BDA3}" presName="dotArrow4" presStyleLbl="alignNode1" presStyleIdx="6" presStyleCnt="10"/>
      <dgm:spPr/>
    </dgm:pt>
    <dgm:pt modelId="{CD9969A7-7527-4FFB-97E6-F374C66F16B7}" type="pres">
      <dgm:prSet presAssocID="{4847A24C-E70B-47BF-A4FA-E53EBAB1BDA3}" presName="dotArrow5" presStyleLbl="alignNode1" presStyleIdx="7" presStyleCnt="10"/>
      <dgm:spPr/>
    </dgm:pt>
    <dgm:pt modelId="{D3D4123A-D6E8-4458-B34B-E2E9E0A92610}" type="pres">
      <dgm:prSet presAssocID="{4847A24C-E70B-47BF-A4FA-E53EBAB1BDA3}" presName="dotArrow6" presStyleLbl="alignNode1" presStyleIdx="8" presStyleCnt="10"/>
      <dgm:spPr/>
    </dgm:pt>
    <dgm:pt modelId="{2C40D0D8-A4D9-403E-A10E-558B26ECDDD3}" type="pres">
      <dgm:prSet presAssocID="{4847A24C-E70B-47BF-A4FA-E53EBAB1BDA3}" presName="dotArrow7" presStyleLbl="alignNode1" presStyleIdx="9" presStyleCnt="10"/>
      <dgm:spPr/>
    </dgm:pt>
    <dgm:pt modelId="{2C18BEFB-44F2-4FAC-A55C-8DBDCB2403C4}" type="pres">
      <dgm:prSet presAssocID="{A0D7DECC-DD48-401E-9536-7852A69C12D5}" presName="parTx1" presStyleLbl="node1" presStyleIdx="0" presStyleCnt="2"/>
      <dgm:spPr/>
      <dgm:t>
        <a:bodyPr/>
        <a:lstStyle/>
        <a:p>
          <a:endParaRPr lang="en-US"/>
        </a:p>
      </dgm:t>
    </dgm:pt>
    <dgm:pt modelId="{7D34913B-8891-49F1-A633-CC1B1526E10E}" type="pres">
      <dgm:prSet presAssocID="{AE1BF438-03F7-4F06-B66B-047ED6BDC2AC}" presName="picture1" presStyleCnt="0"/>
      <dgm:spPr/>
    </dgm:pt>
    <dgm:pt modelId="{24B7230A-3AF2-4C55-B05B-D801EC045C99}" type="pres">
      <dgm:prSet presAssocID="{AE1BF438-03F7-4F06-B66B-047ED6BDC2AC}" presName="imageRepeatNode" presStyleLbl="fgImgPlace1" presStyleIdx="0" presStyleCnt="2" custScaleX="80070" custScaleY="111893" custLinFactNeighborX="-34365" custLinFactNeighborY="6527"/>
      <dgm:spPr/>
      <dgm:t>
        <a:bodyPr/>
        <a:lstStyle/>
        <a:p>
          <a:endParaRPr lang="en-US"/>
        </a:p>
      </dgm:t>
    </dgm:pt>
    <dgm:pt modelId="{DCA5EC61-1BEB-4795-AF73-95A8064495B2}" type="pres">
      <dgm:prSet presAssocID="{99EDA64B-1DC9-41DF-A3F7-97FD236F29A6}" presName="parTx2" presStyleLbl="node1" presStyleIdx="1" presStyleCnt="2" custLinFactNeighborX="22364" custLinFactNeighborY="-61455"/>
      <dgm:spPr/>
      <dgm:t>
        <a:bodyPr/>
        <a:lstStyle/>
        <a:p>
          <a:endParaRPr lang="en-US"/>
        </a:p>
      </dgm:t>
    </dgm:pt>
    <dgm:pt modelId="{689731B1-9E44-43DB-98DE-6372A8093A31}" type="pres">
      <dgm:prSet presAssocID="{BF2A5DBE-E068-411E-BCE6-F4A910E17F7D}" presName="picture2" presStyleCnt="0"/>
      <dgm:spPr/>
    </dgm:pt>
    <dgm:pt modelId="{BA3C2E55-DEA8-4B8D-BD37-DBCD8E7AADC5}" type="pres">
      <dgm:prSet presAssocID="{BF2A5DBE-E068-411E-BCE6-F4A910E17F7D}" presName="imageRepeatNode" presStyleLbl="fgImgPlace1" presStyleIdx="1" presStyleCnt="2"/>
      <dgm:spPr/>
      <dgm:t>
        <a:bodyPr/>
        <a:lstStyle/>
        <a:p>
          <a:endParaRPr lang="en-US"/>
        </a:p>
      </dgm:t>
    </dgm:pt>
  </dgm:ptLst>
  <dgm:cxnLst>
    <dgm:cxn modelId="{23F8A3C1-0753-4B46-B6A2-311E4E86E592}" srcId="{4847A24C-E70B-47BF-A4FA-E53EBAB1BDA3}" destId="{99EDA64B-1DC9-41DF-A3F7-97FD236F29A6}" srcOrd="1" destOrd="0" parTransId="{CBC264A8-5A20-44C3-A1D6-E0B20FDB1509}" sibTransId="{BF2A5DBE-E068-411E-BCE6-F4A910E17F7D}"/>
    <dgm:cxn modelId="{CF5C68E3-15B6-4372-8F5F-0286F51F8569}" type="presOf" srcId="{99EDA64B-1DC9-41DF-A3F7-97FD236F29A6}" destId="{DCA5EC61-1BEB-4795-AF73-95A8064495B2}" srcOrd="0" destOrd="0" presId="urn:microsoft.com/office/officeart/2008/layout/AscendingPictureAccentProcess"/>
    <dgm:cxn modelId="{B3C8C615-509E-4E2B-A598-B6AC8DC5211A}" type="presOf" srcId="{AE1BF438-03F7-4F06-B66B-047ED6BDC2AC}" destId="{24B7230A-3AF2-4C55-B05B-D801EC045C99}" srcOrd="0" destOrd="0" presId="urn:microsoft.com/office/officeart/2008/layout/AscendingPictureAccentProcess"/>
    <dgm:cxn modelId="{82D634E6-73A4-4978-A122-4F4606E5C619}" srcId="{4847A24C-E70B-47BF-A4FA-E53EBAB1BDA3}" destId="{A0D7DECC-DD48-401E-9536-7852A69C12D5}" srcOrd="0" destOrd="0" parTransId="{3AC606A4-8AB7-4B08-8823-A6DFB7A19FAE}" sibTransId="{AE1BF438-03F7-4F06-B66B-047ED6BDC2AC}"/>
    <dgm:cxn modelId="{50805343-9B58-47BB-9D21-51E1C63E6AE6}" type="presOf" srcId="{A0D7DECC-DD48-401E-9536-7852A69C12D5}" destId="{2C18BEFB-44F2-4FAC-A55C-8DBDCB2403C4}" srcOrd="0" destOrd="0" presId="urn:microsoft.com/office/officeart/2008/layout/AscendingPictureAccentProcess"/>
    <dgm:cxn modelId="{ADBED0D5-9A53-4AF8-BD0C-91FDA222425B}" type="presOf" srcId="{4847A24C-E70B-47BF-A4FA-E53EBAB1BDA3}" destId="{4A684045-8157-49AB-B239-0B62D92BA0DD}" srcOrd="0" destOrd="0" presId="urn:microsoft.com/office/officeart/2008/layout/AscendingPictureAccentProcess"/>
    <dgm:cxn modelId="{4A400F13-83B4-4AB2-99E3-F31692D30B25}" type="presOf" srcId="{BF2A5DBE-E068-411E-BCE6-F4A910E17F7D}" destId="{BA3C2E55-DEA8-4B8D-BD37-DBCD8E7AADC5}" srcOrd="0" destOrd="0" presId="urn:microsoft.com/office/officeart/2008/layout/AscendingPictureAccentProcess"/>
    <dgm:cxn modelId="{FC26B48D-9CEA-46B4-9693-47919F4E073F}" type="presParOf" srcId="{4A684045-8157-49AB-B239-0B62D92BA0DD}" destId="{67149639-D9A2-4E3E-A695-3858BD46F0B2}" srcOrd="0" destOrd="0" presId="urn:microsoft.com/office/officeart/2008/layout/AscendingPictureAccentProcess"/>
    <dgm:cxn modelId="{0AD7FD5B-DBAA-47C2-820A-794C90B2E90C}" type="presParOf" srcId="{4A684045-8157-49AB-B239-0B62D92BA0DD}" destId="{79DD7F39-6F29-4C08-B9FD-10512957A75F}" srcOrd="1" destOrd="0" presId="urn:microsoft.com/office/officeart/2008/layout/AscendingPictureAccentProcess"/>
    <dgm:cxn modelId="{F021B794-5CB7-4CD4-BD43-404DA7C37A1C}" type="presParOf" srcId="{4A684045-8157-49AB-B239-0B62D92BA0DD}" destId="{639BF562-7439-4C19-9DD6-501400D48B1A}" srcOrd="2" destOrd="0" presId="urn:microsoft.com/office/officeart/2008/layout/AscendingPictureAccentProcess"/>
    <dgm:cxn modelId="{DB561AD9-9C3D-4CD6-951A-F9C7B0299B6F}" type="presParOf" srcId="{4A684045-8157-49AB-B239-0B62D92BA0DD}" destId="{8EB4FCE7-1106-4759-9B13-259B60F03ECC}" srcOrd="3" destOrd="0" presId="urn:microsoft.com/office/officeart/2008/layout/AscendingPictureAccentProcess"/>
    <dgm:cxn modelId="{B64F1F9D-8F25-4906-A812-689B3B20BEB5}" type="presParOf" srcId="{4A684045-8157-49AB-B239-0B62D92BA0DD}" destId="{C61EA49D-AE79-4797-8F18-AE64CCA0537F}" srcOrd="4" destOrd="0" presId="urn:microsoft.com/office/officeart/2008/layout/AscendingPictureAccentProcess"/>
    <dgm:cxn modelId="{B625076A-83E8-4592-BB37-1BC34D9160CF}" type="presParOf" srcId="{4A684045-8157-49AB-B239-0B62D92BA0DD}" destId="{B804734B-4457-41E5-87FA-F7DBA531E8FB}" srcOrd="5" destOrd="0" presId="urn:microsoft.com/office/officeart/2008/layout/AscendingPictureAccentProcess"/>
    <dgm:cxn modelId="{01230C5F-B951-4CAC-AEF8-23B4E3E9ED8A}" type="presParOf" srcId="{4A684045-8157-49AB-B239-0B62D92BA0DD}" destId="{27CCCBF4-071E-4C4C-AE8B-21CB7FB3559B}" srcOrd="6" destOrd="0" presId="urn:microsoft.com/office/officeart/2008/layout/AscendingPictureAccentProcess"/>
    <dgm:cxn modelId="{67530118-A42D-4BEB-9ABC-7BEAC2B88E40}" type="presParOf" srcId="{4A684045-8157-49AB-B239-0B62D92BA0DD}" destId="{CD9969A7-7527-4FFB-97E6-F374C66F16B7}" srcOrd="7" destOrd="0" presId="urn:microsoft.com/office/officeart/2008/layout/AscendingPictureAccentProcess"/>
    <dgm:cxn modelId="{EB5CE742-0137-4D4C-81C1-A91235949F0C}" type="presParOf" srcId="{4A684045-8157-49AB-B239-0B62D92BA0DD}" destId="{D3D4123A-D6E8-4458-B34B-E2E9E0A92610}" srcOrd="8" destOrd="0" presId="urn:microsoft.com/office/officeart/2008/layout/AscendingPictureAccentProcess"/>
    <dgm:cxn modelId="{7A727B6A-5519-46CC-BFE3-B5F3445A40B0}" type="presParOf" srcId="{4A684045-8157-49AB-B239-0B62D92BA0DD}" destId="{2C40D0D8-A4D9-403E-A10E-558B26ECDDD3}" srcOrd="9" destOrd="0" presId="urn:microsoft.com/office/officeart/2008/layout/AscendingPictureAccentProcess"/>
    <dgm:cxn modelId="{DEBD0F36-ED61-4695-8E69-440584CD3CFD}" type="presParOf" srcId="{4A684045-8157-49AB-B239-0B62D92BA0DD}" destId="{2C18BEFB-44F2-4FAC-A55C-8DBDCB2403C4}" srcOrd="10" destOrd="0" presId="urn:microsoft.com/office/officeart/2008/layout/AscendingPictureAccentProcess"/>
    <dgm:cxn modelId="{15CB1032-005B-4431-ACF9-402D87EF0B9A}" type="presParOf" srcId="{4A684045-8157-49AB-B239-0B62D92BA0DD}" destId="{7D34913B-8891-49F1-A633-CC1B1526E10E}" srcOrd="11" destOrd="0" presId="urn:microsoft.com/office/officeart/2008/layout/AscendingPictureAccentProcess"/>
    <dgm:cxn modelId="{19E227BA-F2E0-46B5-9357-15B5EB7FA366}" type="presParOf" srcId="{7D34913B-8891-49F1-A633-CC1B1526E10E}" destId="{24B7230A-3AF2-4C55-B05B-D801EC045C99}" srcOrd="0" destOrd="0" presId="urn:microsoft.com/office/officeart/2008/layout/AscendingPictureAccentProcess"/>
    <dgm:cxn modelId="{1DD5529D-2761-44CE-818C-C47904E3423D}" type="presParOf" srcId="{4A684045-8157-49AB-B239-0B62D92BA0DD}" destId="{DCA5EC61-1BEB-4795-AF73-95A8064495B2}" srcOrd="12" destOrd="0" presId="urn:microsoft.com/office/officeart/2008/layout/AscendingPictureAccentProcess"/>
    <dgm:cxn modelId="{3667609E-C4BC-4714-B936-CC121E55DCC7}" type="presParOf" srcId="{4A684045-8157-49AB-B239-0B62D92BA0DD}" destId="{689731B1-9E44-43DB-98DE-6372A8093A31}" srcOrd="13" destOrd="0" presId="urn:microsoft.com/office/officeart/2008/layout/AscendingPictureAccentProcess"/>
    <dgm:cxn modelId="{122B31A3-264C-4914-8BB9-F852F72C6E0C}" type="presParOf" srcId="{689731B1-9E44-43DB-98DE-6372A8093A31}" destId="{BA3C2E55-DEA8-4B8D-BD37-DBCD8E7AADC5}"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77266B-90C9-48D4-808F-4FF50F2C3861}" type="doc">
      <dgm:prSet loTypeId="urn:microsoft.com/office/officeart/2005/8/layout/target1" loCatId="relationship" qsTypeId="urn:microsoft.com/office/officeart/2005/8/quickstyle/simple1" qsCatId="simple" csTypeId="urn:microsoft.com/office/officeart/2005/8/colors/colorful4" csCatId="colorful" phldr="1"/>
      <dgm:spPr/>
    </dgm:pt>
    <dgm:pt modelId="{46D1B83A-BB02-4886-9709-365993BDDAC8}">
      <dgm:prSet phldrT="[Texte]"/>
      <dgm:spPr/>
      <dgm:t>
        <a:bodyPr/>
        <a:lstStyle/>
        <a:p>
          <a:r>
            <a:rPr lang="fr-FR" dirty="0" smtClean="0"/>
            <a:t>Opportunité confirmée</a:t>
          </a:r>
          <a:endParaRPr lang="fr-FR" dirty="0"/>
        </a:p>
      </dgm:t>
    </dgm:pt>
    <dgm:pt modelId="{0B633740-A518-46A2-926B-83586CEF4F84}" type="parTrans" cxnId="{36D959EE-9959-4197-89CD-8993B57201DA}">
      <dgm:prSet/>
      <dgm:spPr/>
      <dgm:t>
        <a:bodyPr/>
        <a:lstStyle/>
        <a:p>
          <a:endParaRPr lang="fr-FR"/>
        </a:p>
      </dgm:t>
    </dgm:pt>
    <dgm:pt modelId="{E3357371-D703-4F05-AE1B-F5335B27F7F2}" type="sibTrans" cxnId="{36D959EE-9959-4197-89CD-8993B57201DA}">
      <dgm:prSet/>
      <dgm:spPr/>
      <dgm:t>
        <a:bodyPr/>
        <a:lstStyle/>
        <a:p>
          <a:endParaRPr lang="fr-FR"/>
        </a:p>
      </dgm:t>
    </dgm:pt>
    <dgm:pt modelId="{0D418CCF-0FB9-417D-B2E1-D67CD3849DF0}">
      <dgm:prSet phldrT="[Texte]"/>
      <dgm:spPr/>
      <dgm:t>
        <a:bodyPr/>
        <a:lstStyle/>
        <a:p>
          <a:r>
            <a:rPr lang="fr-FR" dirty="0" smtClean="0"/>
            <a:t>Hypothèse</a:t>
          </a:r>
          <a:endParaRPr lang="fr-FR" dirty="0" smtClean="0"/>
        </a:p>
        <a:p>
          <a:r>
            <a:rPr lang="fr-FR" dirty="0" smtClean="0"/>
            <a:t>Niche éventuelle</a:t>
          </a:r>
          <a:endParaRPr lang="fr-FR" dirty="0"/>
        </a:p>
      </dgm:t>
    </dgm:pt>
    <dgm:pt modelId="{3BA475A1-7176-4459-AD46-9924F7B253A6}" type="parTrans" cxnId="{05D09757-3C60-48CE-823C-C3EFA059E253}">
      <dgm:prSet/>
      <dgm:spPr/>
      <dgm:t>
        <a:bodyPr/>
        <a:lstStyle/>
        <a:p>
          <a:endParaRPr lang="fr-FR"/>
        </a:p>
      </dgm:t>
    </dgm:pt>
    <dgm:pt modelId="{DADAA639-7A9C-47DE-BA48-CA5E3E608DF9}" type="sibTrans" cxnId="{05D09757-3C60-48CE-823C-C3EFA059E253}">
      <dgm:prSet/>
      <dgm:spPr/>
      <dgm:t>
        <a:bodyPr/>
        <a:lstStyle/>
        <a:p>
          <a:endParaRPr lang="fr-FR"/>
        </a:p>
      </dgm:t>
    </dgm:pt>
    <dgm:pt modelId="{3732AABA-5952-4DF0-93BD-8EBB342298EA}">
      <dgm:prSet phldrT="[Texte]"/>
      <dgm:spPr/>
      <dgm:t>
        <a:bodyPr/>
        <a:lstStyle/>
        <a:p>
          <a:r>
            <a:rPr lang="fr-FR" dirty="0" smtClean="0"/>
            <a:t>Observation</a:t>
          </a:r>
        </a:p>
        <a:p>
          <a:r>
            <a:rPr lang="fr-FR" dirty="0" smtClean="0"/>
            <a:t>Stratégique</a:t>
          </a:r>
          <a:endParaRPr lang="fr-FR" dirty="0"/>
        </a:p>
      </dgm:t>
    </dgm:pt>
    <dgm:pt modelId="{ED75E622-BD00-480E-9BAB-7BD5811E9352}" type="parTrans" cxnId="{BC9F5AD2-C2CC-423D-9517-47D72ED86F84}">
      <dgm:prSet/>
      <dgm:spPr/>
      <dgm:t>
        <a:bodyPr/>
        <a:lstStyle/>
        <a:p>
          <a:endParaRPr lang="fr-FR"/>
        </a:p>
      </dgm:t>
    </dgm:pt>
    <dgm:pt modelId="{927CEF79-98C2-4B80-8B53-191BA2EADA1B}" type="sibTrans" cxnId="{BC9F5AD2-C2CC-423D-9517-47D72ED86F84}">
      <dgm:prSet/>
      <dgm:spPr/>
      <dgm:t>
        <a:bodyPr/>
        <a:lstStyle/>
        <a:p>
          <a:endParaRPr lang="fr-FR"/>
        </a:p>
      </dgm:t>
    </dgm:pt>
    <dgm:pt modelId="{D2B9E859-9DDB-41B3-93A1-F12E1A1D28A5}" type="pres">
      <dgm:prSet presAssocID="{AA77266B-90C9-48D4-808F-4FF50F2C3861}" presName="composite" presStyleCnt="0">
        <dgm:presLayoutVars>
          <dgm:chMax val="5"/>
          <dgm:dir/>
          <dgm:resizeHandles val="exact"/>
        </dgm:presLayoutVars>
      </dgm:prSet>
      <dgm:spPr/>
    </dgm:pt>
    <dgm:pt modelId="{0A81A0E2-7E93-4442-9CCC-295FE9B1D547}" type="pres">
      <dgm:prSet presAssocID="{46D1B83A-BB02-4886-9709-365993BDDAC8}" presName="circle1" presStyleLbl="lnNode1" presStyleIdx="0" presStyleCnt="3"/>
      <dgm:spPr>
        <a:solidFill>
          <a:srgbClr val="C00000"/>
        </a:solidFill>
      </dgm:spPr>
    </dgm:pt>
    <dgm:pt modelId="{4668F4D3-39DD-42A6-B164-B407E089212B}" type="pres">
      <dgm:prSet presAssocID="{46D1B83A-BB02-4886-9709-365993BDDAC8}" presName="text1" presStyleLbl="revTx" presStyleIdx="0" presStyleCnt="3">
        <dgm:presLayoutVars>
          <dgm:bulletEnabled val="1"/>
        </dgm:presLayoutVars>
      </dgm:prSet>
      <dgm:spPr/>
      <dgm:t>
        <a:bodyPr/>
        <a:lstStyle/>
        <a:p>
          <a:endParaRPr lang="fr-FR"/>
        </a:p>
      </dgm:t>
    </dgm:pt>
    <dgm:pt modelId="{6F9899CD-7C19-470D-B8FC-DAD077D86484}" type="pres">
      <dgm:prSet presAssocID="{46D1B83A-BB02-4886-9709-365993BDDAC8}" presName="line1" presStyleLbl="callout" presStyleIdx="0" presStyleCnt="6"/>
      <dgm:spPr>
        <a:ln>
          <a:solidFill>
            <a:schemeClr val="tx1"/>
          </a:solidFill>
        </a:ln>
      </dgm:spPr>
    </dgm:pt>
    <dgm:pt modelId="{59A0030F-3DE2-4AC1-B15F-AA5D23B01DA7}" type="pres">
      <dgm:prSet presAssocID="{46D1B83A-BB02-4886-9709-365993BDDAC8}" presName="d1" presStyleLbl="callout" presStyleIdx="1" presStyleCnt="6"/>
      <dgm:spPr>
        <a:ln w="28575"/>
      </dgm:spPr>
    </dgm:pt>
    <dgm:pt modelId="{E1131196-3550-470F-B2AE-F1BAFAE6062C}" type="pres">
      <dgm:prSet presAssocID="{0D418CCF-0FB9-417D-B2E1-D67CD3849DF0}" presName="circle2" presStyleLbl="lnNode1" presStyleIdx="1" presStyleCnt="3"/>
      <dgm:spPr/>
    </dgm:pt>
    <dgm:pt modelId="{21F292C1-D7F3-4A50-AF48-345F209A50EF}" type="pres">
      <dgm:prSet presAssocID="{0D418CCF-0FB9-417D-B2E1-D67CD3849DF0}" presName="text2" presStyleLbl="revTx" presStyleIdx="1" presStyleCnt="3">
        <dgm:presLayoutVars>
          <dgm:bulletEnabled val="1"/>
        </dgm:presLayoutVars>
      </dgm:prSet>
      <dgm:spPr/>
      <dgm:t>
        <a:bodyPr/>
        <a:lstStyle/>
        <a:p>
          <a:endParaRPr lang="fr-FR"/>
        </a:p>
      </dgm:t>
    </dgm:pt>
    <dgm:pt modelId="{594EC068-7CCD-4301-811E-EEFC3F7E69E3}" type="pres">
      <dgm:prSet presAssocID="{0D418CCF-0FB9-417D-B2E1-D67CD3849DF0}" presName="line2" presStyleLbl="callout" presStyleIdx="2" presStyleCnt="6"/>
      <dgm:spPr>
        <a:ln>
          <a:solidFill>
            <a:schemeClr val="tx1"/>
          </a:solidFill>
        </a:ln>
      </dgm:spPr>
    </dgm:pt>
    <dgm:pt modelId="{22335079-C589-4AD9-B377-175F8665A1AA}" type="pres">
      <dgm:prSet presAssocID="{0D418CCF-0FB9-417D-B2E1-D67CD3849DF0}" presName="d2" presStyleLbl="callout" presStyleIdx="3" presStyleCnt="6"/>
      <dgm:spPr>
        <a:ln w="28575"/>
      </dgm:spPr>
    </dgm:pt>
    <dgm:pt modelId="{77F6E450-DC95-4FB2-A797-2654D90FD8D7}" type="pres">
      <dgm:prSet presAssocID="{3732AABA-5952-4DF0-93BD-8EBB342298EA}" presName="circle3" presStyleLbl="lnNode1" presStyleIdx="2" presStyleCnt="3"/>
      <dgm:spPr/>
    </dgm:pt>
    <dgm:pt modelId="{0483F14D-D662-4190-90EE-6E64F18E6596}" type="pres">
      <dgm:prSet presAssocID="{3732AABA-5952-4DF0-93BD-8EBB342298EA}" presName="text3" presStyleLbl="revTx" presStyleIdx="2" presStyleCnt="3">
        <dgm:presLayoutVars>
          <dgm:bulletEnabled val="1"/>
        </dgm:presLayoutVars>
      </dgm:prSet>
      <dgm:spPr/>
      <dgm:t>
        <a:bodyPr/>
        <a:lstStyle/>
        <a:p>
          <a:endParaRPr lang="en-US"/>
        </a:p>
      </dgm:t>
    </dgm:pt>
    <dgm:pt modelId="{8A68F2A7-82F9-4B7A-8E7F-5AA2F3FE363F}" type="pres">
      <dgm:prSet presAssocID="{3732AABA-5952-4DF0-93BD-8EBB342298EA}" presName="line3" presStyleLbl="callout" presStyleIdx="4" presStyleCnt="6"/>
      <dgm:spPr>
        <a:ln>
          <a:solidFill>
            <a:schemeClr val="tx1"/>
          </a:solidFill>
        </a:ln>
      </dgm:spPr>
    </dgm:pt>
    <dgm:pt modelId="{D758588F-2CE9-489B-BB4F-2E7E03B8ED9B}" type="pres">
      <dgm:prSet presAssocID="{3732AABA-5952-4DF0-93BD-8EBB342298EA}" presName="d3" presStyleLbl="callout" presStyleIdx="5" presStyleCnt="6"/>
      <dgm:spPr>
        <a:ln w="28575"/>
      </dgm:spPr>
    </dgm:pt>
  </dgm:ptLst>
  <dgm:cxnLst>
    <dgm:cxn modelId="{FEB615BB-C757-4747-924E-7A30CFB1A6CD}" type="presOf" srcId="{46D1B83A-BB02-4886-9709-365993BDDAC8}" destId="{4668F4D3-39DD-42A6-B164-B407E089212B}" srcOrd="0" destOrd="0" presId="urn:microsoft.com/office/officeart/2005/8/layout/target1"/>
    <dgm:cxn modelId="{092A8BEA-2285-4C9D-8DC9-9B95C086C096}" type="presOf" srcId="{AA77266B-90C9-48D4-808F-4FF50F2C3861}" destId="{D2B9E859-9DDB-41B3-93A1-F12E1A1D28A5}" srcOrd="0" destOrd="0" presId="urn:microsoft.com/office/officeart/2005/8/layout/target1"/>
    <dgm:cxn modelId="{A5DB4FE3-F8CF-4A26-9FEF-495BD67F6F70}" type="presOf" srcId="{3732AABA-5952-4DF0-93BD-8EBB342298EA}" destId="{0483F14D-D662-4190-90EE-6E64F18E6596}" srcOrd="0" destOrd="0" presId="urn:microsoft.com/office/officeart/2005/8/layout/target1"/>
    <dgm:cxn modelId="{B3AB804A-C969-48CE-92D2-D6C33D1F86E0}" type="presOf" srcId="{0D418CCF-0FB9-417D-B2E1-D67CD3849DF0}" destId="{21F292C1-D7F3-4A50-AF48-345F209A50EF}" srcOrd="0" destOrd="0" presId="urn:microsoft.com/office/officeart/2005/8/layout/target1"/>
    <dgm:cxn modelId="{05D09757-3C60-48CE-823C-C3EFA059E253}" srcId="{AA77266B-90C9-48D4-808F-4FF50F2C3861}" destId="{0D418CCF-0FB9-417D-B2E1-D67CD3849DF0}" srcOrd="1" destOrd="0" parTransId="{3BA475A1-7176-4459-AD46-9924F7B253A6}" sibTransId="{DADAA639-7A9C-47DE-BA48-CA5E3E608DF9}"/>
    <dgm:cxn modelId="{BC9F5AD2-C2CC-423D-9517-47D72ED86F84}" srcId="{AA77266B-90C9-48D4-808F-4FF50F2C3861}" destId="{3732AABA-5952-4DF0-93BD-8EBB342298EA}" srcOrd="2" destOrd="0" parTransId="{ED75E622-BD00-480E-9BAB-7BD5811E9352}" sibTransId="{927CEF79-98C2-4B80-8B53-191BA2EADA1B}"/>
    <dgm:cxn modelId="{36D959EE-9959-4197-89CD-8993B57201DA}" srcId="{AA77266B-90C9-48D4-808F-4FF50F2C3861}" destId="{46D1B83A-BB02-4886-9709-365993BDDAC8}" srcOrd="0" destOrd="0" parTransId="{0B633740-A518-46A2-926B-83586CEF4F84}" sibTransId="{E3357371-D703-4F05-AE1B-F5335B27F7F2}"/>
    <dgm:cxn modelId="{DDA3ABD4-C1C8-4E87-B5C2-0E2C48DBFBC4}" type="presParOf" srcId="{D2B9E859-9DDB-41B3-93A1-F12E1A1D28A5}" destId="{0A81A0E2-7E93-4442-9CCC-295FE9B1D547}" srcOrd="0" destOrd="0" presId="urn:microsoft.com/office/officeart/2005/8/layout/target1"/>
    <dgm:cxn modelId="{F777D97D-6785-4426-9E58-9D136582BBD2}" type="presParOf" srcId="{D2B9E859-9DDB-41B3-93A1-F12E1A1D28A5}" destId="{4668F4D3-39DD-42A6-B164-B407E089212B}" srcOrd="1" destOrd="0" presId="urn:microsoft.com/office/officeart/2005/8/layout/target1"/>
    <dgm:cxn modelId="{1B0187C4-5A28-4F24-95F5-4B7894943F56}" type="presParOf" srcId="{D2B9E859-9DDB-41B3-93A1-F12E1A1D28A5}" destId="{6F9899CD-7C19-470D-B8FC-DAD077D86484}" srcOrd="2" destOrd="0" presId="urn:microsoft.com/office/officeart/2005/8/layout/target1"/>
    <dgm:cxn modelId="{E925527B-7F31-4BE3-9B0E-596B328DE71B}" type="presParOf" srcId="{D2B9E859-9DDB-41B3-93A1-F12E1A1D28A5}" destId="{59A0030F-3DE2-4AC1-B15F-AA5D23B01DA7}" srcOrd="3" destOrd="0" presId="urn:microsoft.com/office/officeart/2005/8/layout/target1"/>
    <dgm:cxn modelId="{932E8E85-2F93-4E8E-A0FC-2F36AEC53331}" type="presParOf" srcId="{D2B9E859-9DDB-41B3-93A1-F12E1A1D28A5}" destId="{E1131196-3550-470F-B2AE-F1BAFAE6062C}" srcOrd="4" destOrd="0" presId="urn:microsoft.com/office/officeart/2005/8/layout/target1"/>
    <dgm:cxn modelId="{5CC94BFD-CA89-4555-BEFE-6221FD1D16AB}" type="presParOf" srcId="{D2B9E859-9DDB-41B3-93A1-F12E1A1D28A5}" destId="{21F292C1-D7F3-4A50-AF48-345F209A50EF}" srcOrd="5" destOrd="0" presId="urn:microsoft.com/office/officeart/2005/8/layout/target1"/>
    <dgm:cxn modelId="{694404F3-43AE-4F65-8EF1-211982566611}" type="presParOf" srcId="{D2B9E859-9DDB-41B3-93A1-F12E1A1D28A5}" destId="{594EC068-7CCD-4301-811E-EEFC3F7E69E3}" srcOrd="6" destOrd="0" presId="urn:microsoft.com/office/officeart/2005/8/layout/target1"/>
    <dgm:cxn modelId="{A28DE26E-459A-4BCA-BAA2-4708789BFF6A}" type="presParOf" srcId="{D2B9E859-9DDB-41B3-93A1-F12E1A1D28A5}" destId="{22335079-C589-4AD9-B377-175F8665A1AA}" srcOrd="7" destOrd="0" presId="urn:microsoft.com/office/officeart/2005/8/layout/target1"/>
    <dgm:cxn modelId="{26C09C68-4318-4829-8CDB-A60164A647C7}" type="presParOf" srcId="{D2B9E859-9DDB-41B3-93A1-F12E1A1D28A5}" destId="{77F6E450-DC95-4FB2-A797-2654D90FD8D7}" srcOrd="8" destOrd="0" presId="urn:microsoft.com/office/officeart/2005/8/layout/target1"/>
    <dgm:cxn modelId="{0B71D934-2C2F-4BF8-98E1-765D551D0C31}" type="presParOf" srcId="{D2B9E859-9DDB-41B3-93A1-F12E1A1D28A5}" destId="{0483F14D-D662-4190-90EE-6E64F18E6596}" srcOrd="9" destOrd="0" presId="urn:microsoft.com/office/officeart/2005/8/layout/target1"/>
    <dgm:cxn modelId="{6F2FA783-A096-491C-9BCD-AE84023F269C}" type="presParOf" srcId="{D2B9E859-9DDB-41B3-93A1-F12E1A1D28A5}" destId="{8A68F2A7-82F9-4B7A-8E7F-5AA2F3FE363F}" srcOrd="10" destOrd="0" presId="urn:microsoft.com/office/officeart/2005/8/layout/target1"/>
    <dgm:cxn modelId="{CC83F4CF-BEDA-4DC6-927D-536B8A250C45}" type="presParOf" srcId="{D2B9E859-9DDB-41B3-93A1-F12E1A1D28A5}" destId="{D758588F-2CE9-489B-BB4F-2E7E03B8ED9B}"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6431FF-9A76-419F-A3B3-D63B1BDA5A82}" type="doc">
      <dgm:prSet loTypeId="urn:microsoft.com/office/officeart/2005/8/layout/venn2" loCatId="relationship" qsTypeId="urn:microsoft.com/office/officeart/2005/8/quickstyle/simple1" qsCatId="simple" csTypeId="urn:microsoft.com/office/officeart/2005/8/colors/colorful4" csCatId="colorful" phldr="1"/>
      <dgm:spPr/>
      <dgm:t>
        <a:bodyPr/>
        <a:lstStyle/>
        <a:p>
          <a:endParaRPr lang="fr-FR"/>
        </a:p>
      </dgm:t>
    </dgm:pt>
    <dgm:pt modelId="{79228B18-EB6B-4E35-BDFC-DBF6DB91D2F3}">
      <dgm:prSet phldrT="[Texte]" custT="1"/>
      <dgm:spPr/>
      <dgm:t>
        <a:bodyPr/>
        <a:lstStyle/>
        <a:p>
          <a:r>
            <a:rPr lang="fr-FR" sz="1800" b="1" dirty="0" smtClean="0">
              <a:solidFill>
                <a:schemeClr val="tx1"/>
              </a:solidFill>
            </a:rPr>
            <a:t>Activités et Actions</a:t>
          </a:r>
          <a:endParaRPr lang="fr-FR" sz="1800" b="1" dirty="0">
            <a:solidFill>
              <a:schemeClr val="tx1"/>
            </a:solidFill>
          </a:endParaRPr>
        </a:p>
      </dgm:t>
    </dgm:pt>
    <dgm:pt modelId="{B0F0DBC0-A7F5-4415-89CB-3A4378F4511C}" type="parTrans" cxnId="{4834C772-0915-429A-A6C9-1D084CF5902F}">
      <dgm:prSet/>
      <dgm:spPr/>
      <dgm:t>
        <a:bodyPr/>
        <a:lstStyle/>
        <a:p>
          <a:endParaRPr lang="fr-FR"/>
        </a:p>
      </dgm:t>
    </dgm:pt>
    <dgm:pt modelId="{7EB9FB56-22D1-4EE4-B11A-F68EA2FA5142}" type="sibTrans" cxnId="{4834C772-0915-429A-A6C9-1D084CF5902F}">
      <dgm:prSet/>
      <dgm:spPr/>
      <dgm:t>
        <a:bodyPr/>
        <a:lstStyle/>
        <a:p>
          <a:endParaRPr lang="fr-FR"/>
        </a:p>
      </dgm:t>
    </dgm:pt>
    <dgm:pt modelId="{01F85AC5-868A-493B-A4DD-F12B77AC0C39}">
      <dgm:prSet phldrT="[Texte]" custT="1"/>
      <dgm:spPr/>
      <dgm:t>
        <a:bodyPr/>
        <a:lstStyle/>
        <a:p>
          <a:r>
            <a:rPr lang="fr-FR" sz="1600" b="1" dirty="0" smtClean="0">
              <a:solidFill>
                <a:schemeClr val="tx1"/>
              </a:solidFill>
            </a:rPr>
            <a:t>Axes stratégiques</a:t>
          </a:r>
          <a:endParaRPr lang="fr-FR" sz="1600" b="1" dirty="0">
            <a:solidFill>
              <a:schemeClr val="tx1"/>
            </a:solidFill>
          </a:endParaRPr>
        </a:p>
      </dgm:t>
    </dgm:pt>
    <dgm:pt modelId="{E885255F-40BB-4719-9E02-181D6D5005D4}" type="parTrans" cxnId="{8AB9E3F1-B4CD-4F8A-BEF0-4DD054E9254F}">
      <dgm:prSet/>
      <dgm:spPr/>
      <dgm:t>
        <a:bodyPr/>
        <a:lstStyle/>
        <a:p>
          <a:endParaRPr lang="fr-FR"/>
        </a:p>
      </dgm:t>
    </dgm:pt>
    <dgm:pt modelId="{1D2E1222-B45D-4E66-9D22-28320BDF0FBF}" type="sibTrans" cxnId="{8AB9E3F1-B4CD-4F8A-BEF0-4DD054E9254F}">
      <dgm:prSet/>
      <dgm:spPr/>
      <dgm:t>
        <a:bodyPr/>
        <a:lstStyle/>
        <a:p>
          <a:endParaRPr lang="fr-FR"/>
        </a:p>
      </dgm:t>
    </dgm:pt>
    <dgm:pt modelId="{D08A453D-8EF7-4111-900B-741AEFC0CFA8}">
      <dgm:prSet phldrT="[Texte]" custT="1"/>
      <dgm:spPr/>
      <dgm:t>
        <a:bodyPr/>
        <a:lstStyle/>
        <a:p>
          <a:r>
            <a:rPr lang="fr-FR" sz="1600" b="1" dirty="0" smtClean="0">
              <a:solidFill>
                <a:schemeClr val="tx1"/>
              </a:solidFill>
            </a:rPr>
            <a:t>Objectifs Stratégiques</a:t>
          </a:r>
          <a:endParaRPr lang="fr-FR" sz="1600" b="1" dirty="0">
            <a:solidFill>
              <a:schemeClr val="tx1"/>
            </a:solidFill>
          </a:endParaRPr>
        </a:p>
      </dgm:t>
    </dgm:pt>
    <dgm:pt modelId="{3D6A5BCF-209E-42F0-9C7D-EB12C9D2C1F5}" type="parTrans" cxnId="{8512CA30-97DE-45F0-9208-BCC81FB86554}">
      <dgm:prSet/>
      <dgm:spPr/>
      <dgm:t>
        <a:bodyPr/>
        <a:lstStyle/>
        <a:p>
          <a:endParaRPr lang="fr-FR"/>
        </a:p>
      </dgm:t>
    </dgm:pt>
    <dgm:pt modelId="{B7CD978E-E1AC-45C2-A317-AB206D6A6C50}" type="sibTrans" cxnId="{8512CA30-97DE-45F0-9208-BCC81FB86554}">
      <dgm:prSet/>
      <dgm:spPr/>
      <dgm:t>
        <a:bodyPr/>
        <a:lstStyle/>
        <a:p>
          <a:endParaRPr lang="fr-FR"/>
        </a:p>
      </dgm:t>
    </dgm:pt>
    <dgm:pt modelId="{118F4CD7-F04E-4265-961A-2B63DB911BC9}">
      <dgm:prSet phldrT="[Texte]"/>
      <dgm:spPr/>
      <dgm:t>
        <a:bodyPr/>
        <a:lstStyle/>
        <a:p>
          <a:r>
            <a:rPr lang="fr-FR" dirty="0" smtClean="0"/>
            <a:t>Vision</a:t>
          </a:r>
          <a:endParaRPr lang="fr-FR" dirty="0"/>
        </a:p>
      </dgm:t>
    </dgm:pt>
    <dgm:pt modelId="{B1A3B3F2-97C7-411F-9961-25B0854407DC}" type="parTrans" cxnId="{434EF01B-28D9-42A7-A639-687B0F9F9178}">
      <dgm:prSet/>
      <dgm:spPr/>
      <dgm:t>
        <a:bodyPr/>
        <a:lstStyle/>
        <a:p>
          <a:endParaRPr lang="fr-FR"/>
        </a:p>
      </dgm:t>
    </dgm:pt>
    <dgm:pt modelId="{D5FEF788-7EBA-4D6C-9EED-88592678DA71}" type="sibTrans" cxnId="{434EF01B-28D9-42A7-A639-687B0F9F9178}">
      <dgm:prSet/>
      <dgm:spPr/>
      <dgm:t>
        <a:bodyPr/>
        <a:lstStyle/>
        <a:p>
          <a:endParaRPr lang="fr-FR"/>
        </a:p>
      </dgm:t>
    </dgm:pt>
    <dgm:pt modelId="{63A86773-2AEA-4D0E-8541-770A8506B81C}" type="pres">
      <dgm:prSet presAssocID="{C06431FF-9A76-419F-A3B3-D63B1BDA5A82}" presName="Name0" presStyleCnt="0">
        <dgm:presLayoutVars>
          <dgm:chMax val="7"/>
          <dgm:resizeHandles val="exact"/>
        </dgm:presLayoutVars>
      </dgm:prSet>
      <dgm:spPr/>
      <dgm:t>
        <a:bodyPr/>
        <a:lstStyle/>
        <a:p>
          <a:endParaRPr lang="en-US"/>
        </a:p>
      </dgm:t>
    </dgm:pt>
    <dgm:pt modelId="{76ADCAA0-014E-4F93-90E3-9F240F2ED945}" type="pres">
      <dgm:prSet presAssocID="{C06431FF-9A76-419F-A3B3-D63B1BDA5A82}" presName="comp1" presStyleCnt="0"/>
      <dgm:spPr/>
    </dgm:pt>
    <dgm:pt modelId="{FD519542-C2D9-44A5-BD47-D0CA48B05DFE}" type="pres">
      <dgm:prSet presAssocID="{C06431FF-9A76-419F-A3B3-D63B1BDA5A82}" presName="circle1" presStyleLbl="node1" presStyleIdx="0" presStyleCnt="4"/>
      <dgm:spPr/>
      <dgm:t>
        <a:bodyPr/>
        <a:lstStyle/>
        <a:p>
          <a:endParaRPr lang="fr-FR"/>
        </a:p>
      </dgm:t>
    </dgm:pt>
    <dgm:pt modelId="{57B3D6D4-C12A-4568-98ED-4738D600C4C2}" type="pres">
      <dgm:prSet presAssocID="{C06431FF-9A76-419F-A3B3-D63B1BDA5A82}" presName="c1text" presStyleLbl="node1" presStyleIdx="0" presStyleCnt="4">
        <dgm:presLayoutVars>
          <dgm:bulletEnabled val="1"/>
        </dgm:presLayoutVars>
      </dgm:prSet>
      <dgm:spPr/>
      <dgm:t>
        <a:bodyPr/>
        <a:lstStyle/>
        <a:p>
          <a:endParaRPr lang="fr-FR"/>
        </a:p>
      </dgm:t>
    </dgm:pt>
    <dgm:pt modelId="{9BC666D1-A25C-42EF-AAC7-237A242DAED3}" type="pres">
      <dgm:prSet presAssocID="{C06431FF-9A76-419F-A3B3-D63B1BDA5A82}" presName="comp2" presStyleCnt="0"/>
      <dgm:spPr/>
    </dgm:pt>
    <dgm:pt modelId="{CC614801-2D42-46A7-948E-3944D9C61968}" type="pres">
      <dgm:prSet presAssocID="{C06431FF-9A76-419F-A3B3-D63B1BDA5A82}" presName="circle2" presStyleLbl="node1" presStyleIdx="1" presStyleCnt="4" custScaleX="110143" custLinFactNeighborX="-347" custLinFactNeighborY="-638"/>
      <dgm:spPr/>
      <dgm:t>
        <a:bodyPr/>
        <a:lstStyle/>
        <a:p>
          <a:endParaRPr lang="en-US"/>
        </a:p>
      </dgm:t>
    </dgm:pt>
    <dgm:pt modelId="{D03283E0-8C51-4BAC-87DB-14FDE7A7C3F7}" type="pres">
      <dgm:prSet presAssocID="{C06431FF-9A76-419F-A3B3-D63B1BDA5A82}" presName="c2text" presStyleLbl="node1" presStyleIdx="1" presStyleCnt="4">
        <dgm:presLayoutVars>
          <dgm:bulletEnabled val="1"/>
        </dgm:presLayoutVars>
      </dgm:prSet>
      <dgm:spPr/>
      <dgm:t>
        <a:bodyPr/>
        <a:lstStyle/>
        <a:p>
          <a:endParaRPr lang="en-US"/>
        </a:p>
      </dgm:t>
    </dgm:pt>
    <dgm:pt modelId="{058189FE-D7B8-4050-8C67-0152EB006301}" type="pres">
      <dgm:prSet presAssocID="{C06431FF-9A76-419F-A3B3-D63B1BDA5A82}" presName="comp3" presStyleCnt="0"/>
      <dgm:spPr/>
    </dgm:pt>
    <dgm:pt modelId="{61533C60-8C19-46BF-A420-6B257EDE278E}" type="pres">
      <dgm:prSet presAssocID="{C06431FF-9A76-419F-A3B3-D63B1BDA5A82}" presName="circle3" presStyleLbl="node1" presStyleIdx="2" presStyleCnt="4" custScaleX="105071"/>
      <dgm:spPr/>
      <dgm:t>
        <a:bodyPr/>
        <a:lstStyle/>
        <a:p>
          <a:endParaRPr lang="fr-FR"/>
        </a:p>
      </dgm:t>
    </dgm:pt>
    <dgm:pt modelId="{87D9D947-CDDF-41D4-9964-52723462FB6F}" type="pres">
      <dgm:prSet presAssocID="{C06431FF-9A76-419F-A3B3-D63B1BDA5A82}" presName="c3text" presStyleLbl="node1" presStyleIdx="2" presStyleCnt="4">
        <dgm:presLayoutVars>
          <dgm:bulletEnabled val="1"/>
        </dgm:presLayoutVars>
      </dgm:prSet>
      <dgm:spPr/>
      <dgm:t>
        <a:bodyPr/>
        <a:lstStyle/>
        <a:p>
          <a:endParaRPr lang="fr-FR"/>
        </a:p>
      </dgm:t>
    </dgm:pt>
    <dgm:pt modelId="{485127DD-5488-43D6-9DAC-AFAE29222460}" type="pres">
      <dgm:prSet presAssocID="{C06431FF-9A76-419F-A3B3-D63B1BDA5A82}" presName="comp4" presStyleCnt="0"/>
      <dgm:spPr/>
    </dgm:pt>
    <dgm:pt modelId="{539A1D3F-D09E-45B3-86E2-70B223E5E3A7}" type="pres">
      <dgm:prSet presAssocID="{C06431FF-9A76-419F-A3B3-D63B1BDA5A82}" presName="circle4" presStyleLbl="node1" presStyleIdx="3" presStyleCnt="4"/>
      <dgm:spPr/>
      <dgm:t>
        <a:bodyPr/>
        <a:lstStyle/>
        <a:p>
          <a:endParaRPr lang="en-US"/>
        </a:p>
      </dgm:t>
    </dgm:pt>
    <dgm:pt modelId="{DA4E86F9-8DB7-458C-83D6-D138FDBAD736}" type="pres">
      <dgm:prSet presAssocID="{C06431FF-9A76-419F-A3B3-D63B1BDA5A82}" presName="c4text" presStyleLbl="node1" presStyleIdx="3" presStyleCnt="4">
        <dgm:presLayoutVars>
          <dgm:bulletEnabled val="1"/>
        </dgm:presLayoutVars>
      </dgm:prSet>
      <dgm:spPr/>
      <dgm:t>
        <a:bodyPr/>
        <a:lstStyle/>
        <a:p>
          <a:endParaRPr lang="en-US"/>
        </a:p>
      </dgm:t>
    </dgm:pt>
  </dgm:ptLst>
  <dgm:cxnLst>
    <dgm:cxn modelId="{89AD337B-5EB9-4A9F-83D8-0722EAB41627}" type="presOf" srcId="{118F4CD7-F04E-4265-961A-2B63DB911BC9}" destId="{539A1D3F-D09E-45B3-86E2-70B223E5E3A7}" srcOrd="0" destOrd="0" presId="urn:microsoft.com/office/officeart/2005/8/layout/venn2"/>
    <dgm:cxn modelId="{21A38DA1-9CD0-4F7B-AA9D-50F1F61AF2D4}" type="presOf" srcId="{79228B18-EB6B-4E35-BDFC-DBF6DB91D2F3}" destId="{FD519542-C2D9-44A5-BD47-D0CA48B05DFE}" srcOrd="0" destOrd="0" presId="urn:microsoft.com/office/officeart/2005/8/layout/venn2"/>
    <dgm:cxn modelId="{434EF01B-28D9-42A7-A639-687B0F9F9178}" srcId="{C06431FF-9A76-419F-A3B3-D63B1BDA5A82}" destId="{118F4CD7-F04E-4265-961A-2B63DB911BC9}" srcOrd="3" destOrd="0" parTransId="{B1A3B3F2-97C7-411F-9961-25B0854407DC}" sibTransId="{D5FEF788-7EBA-4D6C-9EED-88592678DA71}"/>
    <dgm:cxn modelId="{F505C7FC-1716-430C-B3E7-FCEDD77928CC}" type="presOf" srcId="{01F85AC5-868A-493B-A4DD-F12B77AC0C39}" destId="{CC614801-2D42-46A7-948E-3944D9C61968}" srcOrd="0" destOrd="0" presId="urn:microsoft.com/office/officeart/2005/8/layout/venn2"/>
    <dgm:cxn modelId="{2A9AB00A-A69A-4650-8288-B628D8634320}" type="presOf" srcId="{D08A453D-8EF7-4111-900B-741AEFC0CFA8}" destId="{87D9D947-CDDF-41D4-9964-52723462FB6F}" srcOrd="1" destOrd="0" presId="urn:microsoft.com/office/officeart/2005/8/layout/venn2"/>
    <dgm:cxn modelId="{DF162AD5-B512-4BA3-AFF8-52620AE5BF37}" type="presOf" srcId="{01F85AC5-868A-493B-A4DD-F12B77AC0C39}" destId="{D03283E0-8C51-4BAC-87DB-14FDE7A7C3F7}" srcOrd="1" destOrd="0" presId="urn:microsoft.com/office/officeart/2005/8/layout/venn2"/>
    <dgm:cxn modelId="{8AB9E3F1-B4CD-4F8A-BEF0-4DD054E9254F}" srcId="{C06431FF-9A76-419F-A3B3-D63B1BDA5A82}" destId="{01F85AC5-868A-493B-A4DD-F12B77AC0C39}" srcOrd="1" destOrd="0" parTransId="{E885255F-40BB-4719-9E02-181D6D5005D4}" sibTransId="{1D2E1222-B45D-4E66-9D22-28320BDF0FBF}"/>
    <dgm:cxn modelId="{C8C203D2-27E3-4D19-99FC-2635B45317BA}" type="presOf" srcId="{79228B18-EB6B-4E35-BDFC-DBF6DB91D2F3}" destId="{57B3D6D4-C12A-4568-98ED-4738D600C4C2}" srcOrd="1" destOrd="0" presId="urn:microsoft.com/office/officeart/2005/8/layout/venn2"/>
    <dgm:cxn modelId="{8512CA30-97DE-45F0-9208-BCC81FB86554}" srcId="{C06431FF-9A76-419F-A3B3-D63B1BDA5A82}" destId="{D08A453D-8EF7-4111-900B-741AEFC0CFA8}" srcOrd="2" destOrd="0" parTransId="{3D6A5BCF-209E-42F0-9C7D-EB12C9D2C1F5}" sibTransId="{B7CD978E-E1AC-45C2-A317-AB206D6A6C50}"/>
    <dgm:cxn modelId="{B4867912-86C8-4139-87C6-FC2C7411A454}" type="presOf" srcId="{C06431FF-9A76-419F-A3B3-D63B1BDA5A82}" destId="{63A86773-2AEA-4D0E-8541-770A8506B81C}" srcOrd="0" destOrd="0" presId="urn:microsoft.com/office/officeart/2005/8/layout/venn2"/>
    <dgm:cxn modelId="{4834C772-0915-429A-A6C9-1D084CF5902F}" srcId="{C06431FF-9A76-419F-A3B3-D63B1BDA5A82}" destId="{79228B18-EB6B-4E35-BDFC-DBF6DB91D2F3}" srcOrd="0" destOrd="0" parTransId="{B0F0DBC0-A7F5-4415-89CB-3A4378F4511C}" sibTransId="{7EB9FB56-22D1-4EE4-B11A-F68EA2FA5142}"/>
    <dgm:cxn modelId="{5E9356A1-E80F-4550-8F7C-653B1A31CBF4}" type="presOf" srcId="{D08A453D-8EF7-4111-900B-741AEFC0CFA8}" destId="{61533C60-8C19-46BF-A420-6B257EDE278E}" srcOrd="0" destOrd="0" presId="urn:microsoft.com/office/officeart/2005/8/layout/venn2"/>
    <dgm:cxn modelId="{8B08BC23-2BB7-415B-A62F-0864063B8674}" type="presOf" srcId="{118F4CD7-F04E-4265-961A-2B63DB911BC9}" destId="{DA4E86F9-8DB7-458C-83D6-D138FDBAD736}" srcOrd="1" destOrd="0" presId="urn:microsoft.com/office/officeart/2005/8/layout/venn2"/>
    <dgm:cxn modelId="{14A029D7-C189-4D95-9CD0-9B69AB5D8838}" type="presParOf" srcId="{63A86773-2AEA-4D0E-8541-770A8506B81C}" destId="{76ADCAA0-014E-4F93-90E3-9F240F2ED945}" srcOrd="0" destOrd="0" presId="urn:microsoft.com/office/officeart/2005/8/layout/venn2"/>
    <dgm:cxn modelId="{82909228-46A2-405C-9190-0947160C1B92}" type="presParOf" srcId="{76ADCAA0-014E-4F93-90E3-9F240F2ED945}" destId="{FD519542-C2D9-44A5-BD47-D0CA48B05DFE}" srcOrd="0" destOrd="0" presId="urn:microsoft.com/office/officeart/2005/8/layout/venn2"/>
    <dgm:cxn modelId="{15291D60-1691-499A-969C-4B58F108401E}" type="presParOf" srcId="{76ADCAA0-014E-4F93-90E3-9F240F2ED945}" destId="{57B3D6D4-C12A-4568-98ED-4738D600C4C2}" srcOrd="1" destOrd="0" presId="urn:microsoft.com/office/officeart/2005/8/layout/venn2"/>
    <dgm:cxn modelId="{18CB4097-B4A7-4F95-8CBA-310A84EF8B71}" type="presParOf" srcId="{63A86773-2AEA-4D0E-8541-770A8506B81C}" destId="{9BC666D1-A25C-42EF-AAC7-237A242DAED3}" srcOrd="1" destOrd="0" presId="urn:microsoft.com/office/officeart/2005/8/layout/venn2"/>
    <dgm:cxn modelId="{EB04BDBF-BA2A-4FEE-A369-FD7D4793B28E}" type="presParOf" srcId="{9BC666D1-A25C-42EF-AAC7-237A242DAED3}" destId="{CC614801-2D42-46A7-948E-3944D9C61968}" srcOrd="0" destOrd="0" presId="urn:microsoft.com/office/officeart/2005/8/layout/venn2"/>
    <dgm:cxn modelId="{D839962C-9C3D-4C8E-9402-EAD2B7C7B653}" type="presParOf" srcId="{9BC666D1-A25C-42EF-AAC7-237A242DAED3}" destId="{D03283E0-8C51-4BAC-87DB-14FDE7A7C3F7}" srcOrd="1" destOrd="0" presId="urn:microsoft.com/office/officeart/2005/8/layout/venn2"/>
    <dgm:cxn modelId="{60EAB07E-C21A-47DC-BA5E-01B06CD358C3}" type="presParOf" srcId="{63A86773-2AEA-4D0E-8541-770A8506B81C}" destId="{058189FE-D7B8-4050-8C67-0152EB006301}" srcOrd="2" destOrd="0" presId="urn:microsoft.com/office/officeart/2005/8/layout/venn2"/>
    <dgm:cxn modelId="{F91D62AD-467C-4DA0-9193-6BA243361C15}" type="presParOf" srcId="{058189FE-D7B8-4050-8C67-0152EB006301}" destId="{61533C60-8C19-46BF-A420-6B257EDE278E}" srcOrd="0" destOrd="0" presId="urn:microsoft.com/office/officeart/2005/8/layout/venn2"/>
    <dgm:cxn modelId="{68CB5439-9627-4B6D-B20F-FF953942027A}" type="presParOf" srcId="{058189FE-D7B8-4050-8C67-0152EB006301}" destId="{87D9D947-CDDF-41D4-9964-52723462FB6F}" srcOrd="1" destOrd="0" presId="urn:microsoft.com/office/officeart/2005/8/layout/venn2"/>
    <dgm:cxn modelId="{CADD53B0-AE24-4A86-A198-765B0B6ADCFC}" type="presParOf" srcId="{63A86773-2AEA-4D0E-8541-770A8506B81C}" destId="{485127DD-5488-43D6-9DAC-AFAE29222460}" srcOrd="3" destOrd="0" presId="urn:microsoft.com/office/officeart/2005/8/layout/venn2"/>
    <dgm:cxn modelId="{970231F9-B700-4429-8D27-FC6FCB74FD25}" type="presParOf" srcId="{485127DD-5488-43D6-9DAC-AFAE29222460}" destId="{539A1D3F-D09E-45B3-86E2-70B223E5E3A7}" srcOrd="0" destOrd="0" presId="urn:microsoft.com/office/officeart/2005/8/layout/venn2"/>
    <dgm:cxn modelId="{B92495B4-B53E-4585-86F1-84A2B8B05908}" type="presParOf" srcId="{485127DD-5488-43D6-9DAC-AFAE29222460}" destId="{DA4E86F9-8DB7-458C-83D6-D138FDBAD73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A519B-275B-4850-B753-795EFD87BA65}">
      <dsp:nvSpPr>
        <dsp:cNvPr id="0" name=""/>
        <dsp:cNvSpPr/>
      </dsp:nvSpPr>
      <dsp:spPr>
        <a:xfrm>
          <a:off x="963167" y="27431"/>
          <a:ext cx="1426464" cy="1426464"/>
        </a:xfrm>
        <a:prstGeom prst="ellips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fr-FR" sz="3200" kern="1200" dirty="0" smtClean="0"/>
            <a:t>2</a:t>
          </a:r>
          <a:endParaRPr lang="fr-FR" sz="3200" kern="1200" dirty="0"/>
        </a:p>
      </dsp:txBody>
      <dsp:txXfrm>
        <a:off x="1127760" y="219455"/>
        <a:ext cx="1097280" cy="452628"/>
      </dsp:txXfrm>
    </dsp:sp>
    <dsp:sp modelId="{95B78C25-DD33-48D4-AC48-AD9D39E0FAC8}">
      <dsp:nvSpPr>
        <dsp:cNvPr id="0" name=""/>
        <dsp:cNvSpPr/>
      </dsp:nvSpPr>
      <dsp:spPr>
        <a:xfrm>
          <a:off x="1594104" y="658367"/>
          <a:ext cx="1426464" cy="1426464"/>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tx2">
                  <a:lumMod val="40000"/>
                  <a:lumOff val="60000"/>
                </a:schemeClr>
              </a:solidFill>
            </a:rPr>
            <a:t>3</a:t>
          </a:r>
          <a:endParaRPr lang="fr-FR" sz="3200" kern="1200" dirty="0">
            <a:solidFill>
              <a:schemeClr val="tx2">
                <a:lumMod val="40000"/>
                <a:lumOff val="60000"/>
              </a:schemeClr>
            </a:solidFill>
          </a:endParaRPr>
        </a:p>
      </dsp:txBody>
      <dsp:txXfrm>
        <a:off x="2362200" y="822959"/>
        <a:ext cx="548640" cy="1097280"/>
      </dsp:txXfrm>
    </dsp:sp>
    <dsp:sp modelId="{3009E8B2-0BF5-4B9A-9852-D7AA18134102}">
      <dsp:nvSpPr>
        <dsp:cNvPr id="0" name=""/>
        <dsp:cNvSpPr/>
      </dsp:nvSpPr>
      <dsp:spPr>
        <a:xfrm>
          <a:off x="963167" y="1289304"/>
          <a:ext cx="1426464" cy="142646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fr-FR" sz="3200" kern="1200" dirty="0" smtClean="0"/>
            <a:t>5</a:t>
          </a:r>
          <a:endParaRPr lang="fr-FR" sz="3200" kern="1200" dirty="0"/>
        </a:p>
      </dsp:txBody>
      <dsp:txXfrm>
        <a:off x="1127760" y="2071115"/>
        <a:ext cx="1097280" cy="452628"/>
      </dsp:txXfrm>
    </dsp:sp>
    <dsp:sp modelId="{7D1AE35B-C086-47FE-83CF-A19825F543D8}">
      <dsp:nvSpPr>
        <dsp:cNvPr id="0" name=""/>
        <dsp:cNvSpPr/>
      </dsp:nvSpPr>
      <dsp:spPr>
        <a:xfrm>
          <a:off x="332231" y="658367"/>
          <a:ext cx="1426464" cy="1426464"/>
        </a:xfrm>
        <a:prstGeom prst="ellipse">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fr-FR" sz="3200" kern="1200" dirty="0" smtClean="0">
              <a:solidFill>
                <a:schemeClr val="tx1"/>
              </a:solidFill>
            </a:rPr>
            <a:t>4</a:t>
          </a:r>
          <a:endParaRPr lang="fr-FR" sz="3200" kern="1200" dirty="0">
            <a:solidFill>
              <a:schemeClr val="tx1"/>
            </a:solidFill>
          </a:endParaRPr>
        </a:p>
      </dsp:txBody>
      <dsp:txXfrm>
        <a:off x="441959" y="822959"/>
        <a:ext cx="548640" cy="109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5AA55-E0C5-495F-8B14-4E1CF11E3C61}">
      <dsp:nvSpPr>
        <dsp:cNvPr id="0" name=""/>
        <dsp:cNvSpPr/>
      </dsp:nvSpPr>
      <dsp:spPr>
        <a:xfrm>
          <a:off x="74526" y="0"/>
          <a:ext cx="2629348" cy="4351338"/>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000000"/>
              </a:solidFill>
            </a:rPr>
            <a:t>Sélection</a:t>
          </a:r>
          <a:endParaRPr lang="fr-FR" sz="2000" b="1" kern="1200" dirty="0">
            <a:solidFill>
              <a:srgbClr val="000000"/>
            </a:solidFill>
          </a:endParaRPr>
        </a:p>
      </dsp:txBody>
      <dsp:txXfrm>
        <a:off x="74526" y="1740535"/>
        <a:ext cx="2629348" cy="1740535"/>
      </dsp:txXfrm>
    </dsp:sp>
    <dsp:sp modelId="{7C443323-1848-463E-9F02-754757EA806B}">
      <dsp:nvSpPr>
        <dsp:cNvPr id="0" name=""/>
        <dsp:cNvSpPr/>
      </dsp:nvSpPr>
      <dsp:spPr>
        <a:xfrm>
          <a:off x="664702" y="261080"/>
          <a:ext cx="1448995" cy="144899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CF33E0-211A-493F-BF48-EFB7D3F23609}">
      <dsp:nvSpPr>
        <dsp:cNvPr id="0" name=""/>
        <dsp:cNvSpPr/>
      </dsp:nvSpPr>
      <dsp:spPr>
        <a:xfrm>
          <a:off x="2849962" y="0"/>
          <a:ext cx="2629348" cy="4351338"/>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000000"/>
              </a:solidFill>
            </a:rPr>
            <a:t>Distorsion</a:t>
          </a:r>
          <a:endParaRPr lang="fr-FR" sz="2000" b="1" kern="1200" dirty="0">
            <a:solidFill>
              <a:srgbClr val="000000"/>
            </a:solidFill>
          </a:endParaRPr>
        </a:p>
      </dsp:txBody>
      <dsp:txXfrm>
        <a:off x="2849962" y="1740535"/>
        <a:ext cx="2629348" cy="1740535"/>
      </dsp:txXfrm>
    </dsp:sp>
    <dsp:sp modelId="{7CFC0915-2F64-4803-9800-6A6962E133CD}">
      <dsp:nvSpPr>
        <dsp:cNvPr id="0" name=""/>
        <dsp:cNvSpPr/>
      </dsp:nvSpPr>
      <dsp:spPr>
        <a:xfrm>
          <a:off x="3372932" y="261080"/>
          <a:ext cx="1448995" cy="14489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6B2FEC-6919-4C02-B2E1-B862C0FB2C16}">
      <dsp:nvSpPr>
        <dsp:cNvPr id="0" name=""/>
        <dsp:cNvSpPr/>
      </dsp:nvSpPr>
      <dsp:spPr>
        <a:xfrm>
          <a:off x="5490984" y="0"/>
          <a:ext cx="2321189"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000000"/>
              </a:solidFill>
            </a:rPr>
            <a:t>Généralisation</a:t>
          </a:r>
          <a:endParaRPr lang="fr-FR" sz="2000" b="1" kern="1200" dirty="0">
            <a:solidFill>
              <a:srgbClr val="000000"/>
            </a:solidFill>
          </a:endParaRPr>
        </a:p>
      </dsp:txBody>
      <dsp:txXfrm>
        <a:off x="5490984" y="1740535"/>
        <a:ext cx="2321189" cy="1740535"/>
      </dsp:txXfrm>
    </dsp:sp>
    <dsp:sp modelId="{23267FF2-DCAE-4778-A1DD-8BB4199D0451}">
      <dsp:nvSpPr>
        <dsp:cNvPr id="0" name=""/>
        <dsp:cNvSpPr/>
      </dsp:nvSpPr>
      <dsp:spPr>
        <a:xfrm>
          <a:off x="5927081" y="261080"/>
          <a:ext cx="1448995" cy="1448995"/>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AE6740-FFA3-4F31-832A-CF9BF02B9737}">
      <dsp:nvSpPr>
        <dsp:cNvPr id="0" name=""/>
        <dsp:cNvSpPr/>
      </dsp:nvSpPr>
      <dsp:spPr>
        <a:xfrm>
          <a:off x="381509" y="3481070"/>
          <a:ext cx="7123680" cy="65270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FDB17-0779-4CB1-B12A-9C7A66130B04}">
      <dsp:nvSpPr>
        <dsp:cNvPr id="0" name=""/>
        <dsp:cNvSpPr/>
      </dsp:nvSpPr>
      <dsp:spPr>
        <a:xfrm>
          <a:off x="3725783" y="1958102"/>
          <a:ext cx="2393235" cy="2393235"/>
        </a:xfrm>
        <a:prstGeom prst="gear9">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t>Distorsion</a:t>
          </a:r>
          <a:endParaRPr lang="fr-FR" sz="2400" kern="1200" dirty="0"/>
        </a:p>
      </dsp:txBody>
      <dsp:txXfrm>
        <a:off x="4206930" y="2518706"/>
        <a:ext cx="1430941" cy="1230172"/>
      </dsp:txXfrm>
    </dsp:sp>
    <dsp:sp modelId="{3BE4B25D-E0EF-4F7F-A89E-9668BCF8F035}">
      <dsp:nvSpPr>
        <dsp:cNvPr id="0" name=""/>
        <dsp:cNvSpPr/>
      </dsp:nvSpPr>
      <dsp:spPr>
        <a:xfrm>
          <a:off x="2333354" y="1392428"/>
          <a:ext cx="1740535" cy="1740535"/>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t>Perception</a:t>
          </a:r>
          <a:endParaRPr lang="fr-FR" sz="1400" b="1" kern="1200" dirty="0"/>
        </a:p>
      </dsp:txBody>
      <dsp:txXfrm>
        <a:off x="2771539" y="1833261"/>
        <a:ext cx="864165" cy="858869"/>
      </dsp:txXfrm>
    </dsp:sp>
    <dsp:sp modelId="{9431DAA3-7874-47E5-B83E-A2B25A70A438}">
      <dsp:nvSpPr>
        <dsp:cNvPr id="0" name=""/>
        <dsp:cNvSpPr/>
      </dsp:nvSpPr>
      <dsp:spPr>
        <a:xfrm rot="20700000">
          <a:off x="3308232" y="191636"/>
          <a:ext cx="1705369" cy="1705369"/>
        </a:xfrm>
        <a:prstGeom prst="gear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5 sens</a:t>
          </a:r>
          <a:endParaRPr lang="fr-FR" sz="1800" kern="1200" dirty="0"/>
        </a:p>
      </dsp:txBody>
      <dsp:txXfrm rot="-20700000">
        <a:off x="3682269" y="565673"/>
        <a:ext cx="957294" cy="957294"/>
      </dsp:txXfrm>
    </dsp:sp>
    <dsp:sp modelId="{C999349E-89CC-4688-B1EB-462A1C266A65}">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E59A23-C66B-4F0A-BBC7-CED8CBFD6844}">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55FC71-43F9-497E-8B15-0995FF50BE5F}">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478F9-A5B0-432E-9B8B-F45A1B4C5158}">
      <dsp:nvSpPr>
        <dsp:cNvPr id="0" name=""/>
        <dsp:cNvSpPr/>
      </dsp:nvSpPr>
      <dsp:spPr>
        <a:xfrm rot="3186561">
          <a:off x="2823513" y="3091932"/>
          <a:ext cx="874107" cy="36562"/>
        </a:xfrm>
        <a:custGeom>
          <a:avLst/>
          <a:gdLst/>
          <a:ahLst/>
          <a:cxnLst/>
          <a:rect l="0" t="0" r="0" b="0"/>
          <a:pathLst>
            <a:path>
              <a:moveTo>
                <a:pt x="0" y="18281"/>
              </a:moveTo>
              <a:lnTo>
                <a:pt x="874107" y="18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4C8373-2E5D-4B44-8F56-9F56765665CF}">
      <dsp:nvSpPr>
        <dsp:cNvPr id="0" name=""/>
        <dsp:cNvSpPr/>
      </dsp:nvSpPr>
      <dsp:spPr>
        <a:xfrm rot="1311840">
          <a:off x="3117187" y="2514770"/>
          <a:ext cx="580508" cy="36562"/>
        </a:xfrm>
        <a:custGeom>
          <a:avLst/>
          <a:gdLst/>
          <a:ahLst/>
          <a:cxnLst/>
          <a:rect l="0" t="0" r="0" b="0"/>
          <a:pathLst>
            <a:path>
              <a:moveTo>
                <a:pt x="0" y="18281"/>
              </a:moveTo>
              <a:lnTo>
                <a:pt x="580508" y="18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563371-E099-47F8-8421-CC251A18CA2B}">
      <dsp:nvSpPr>
        <dsp:cNvPr id="0" name=""/>
        <dsp:cNvSpPr/>
      </dsp:nvSpPr>
      <dsp:spPr>
        <a:xfrm rot="20511403">
          <a:off x="3121686" y="1895375"/>
          <a:ext cx="658852" cy="36562"/>
        </a:xfrm>
        <a:custGeom>
          <a:avLst/>
          <a:gdLst/>
          <a:ahLst/>
          <a:cxnLst/>
          <a:rect l="0" t="0" r="0" b="0"/>
          <a:pathLst>
            <a:path>
              <a:moveTo>
                <a:pt x="0" y="18281"/>
              </a:moveTo>
              <a:lnTo>
                <a:pt x="658852" y="18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627AEE-AFC1-48BC-A1E4-12206D827CBC}">
      <dsp:nvSpPr>
        <dsp:cNvPr id="0" name=""/>
        <dsp:cNvSpPr/>
      </dsp:nvSpPr>
      <dsp:spPr>
        <a:xfrm rot="17918462">
          <a:off x="2672448" y="1265097"/>
          <a:ext cx="811031" cy="36562"/>
        </a:xfrm>
        <a:custGeom>
          <a:avLst/>
          <a:gdLst/>
          <a:ahLst/>
          <a:cxnLst/>
          <a:rect l="0" t="0" r="0" b="0"/>
          <a:pathLst>
            <a:path>
              <a:moveTo>
                <a:pt x="0" y="18281"/>
              </a:moveTo>
              <a:lnTo>
                <a:pt x="811031" y="18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CDE059-47D1-450C-B4CF-166AEAC422F1}">
      <dsp:nvSpPr>
        <dsp:cNvPr id="0" name=""/>
        <dsp:cNvSpPr/>
      </dsp:nvSpPr>
      <dsp:spPr>
        <a:xfrm>
          <a:off x="1601792" y="1196366"/>
          <a:ext cx="1951154" cy="20072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15B070-2DF2-4F2C-8688-1B01E1331166}">
      <dsp:nvSpPr>
        <dsp:cNvPr id="0" name=""/>
        <dsp:cNvSpPr/>
      </dsp:nvSpPr>
      <dsp:spPr>
        <a:xfrm>
          <a:off x="3022100" y="25095"/>
          <a:ext cx="961191" cy="9611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Entendre</a:t>
          </a:r>
          <a:endParaRPr lang="fr-FR" sz="1200" kern="1200" dirty="0"/>
        </a:p>
      </dsp:txBody>
      <dsp:txXfrm>
        <a:off x="3162863" y="165858"/>
        <a:ext cx="679665" cy="679665"/>
      </dsp:txXfrm>
    </dsp:sp>
    <dsp:sp modelId="{A458C7B3-D59F-4AAD-86A3-9CA91A5E5737}">
      <dsp:nvSpPr>
        <dsp:cNvPr id="0" name=""/>
        <dsp:cNvSpPr/>
      </dsp:nvSpPr>
      <dsp:spPr>
        <a:xfrm>
          <a:off x="4079410" y="25095"/>
          <a:ext cx="1441787" cy="961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kern="1200" dirty="0" smtClean="0"/>
            <a:t>Les ondes sonores du </a:t>
          </a:r>
          <a:r>
            <a:rPr lang="fr-FR" sz="1400" b="1" kern="1200" dirty="0" err="1" smtClean="0"/>
            <a:t>Msg</a:t>
          </a:r>
          <a:r>
            <a:rPr lang="fr-FR" sz="1400" b="1" kern="1200" dirty="0" smtClean="0"/>
            <a:t>.</a:t>
          </a:r>
          <a:endParaRPr lang="fr-FR" sz="1400" b="1" kern="1200" dirty="0"/>
        </a:p>
      </dsp:txBody>
      <dsp:txXfrm>
        <a:off x="4079410" y="25095"/>
        <a:ext cx="1441787" cy="961191"/>
      </dsp:txXfrm>
    </dsp:sp>
    <dsp:sp modelId="{868D1DF5-C957-455E-80C3-22B358644594}">
      <dsp:nvSpPr>
        <dsp:cNvPr id="0" name=""/>
        <dsp:cNvSpPr/>
      </dsp:nvSpPr>
      <dsp:spPr>
        <a:xfrm>
          <a:off x="3730672" y="1069976"/>
          <a:ext cx="1190887" cy="11139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smtClean="0"/>
            <a:t>Concen</a:t>
          </a:r>
        </a:p>
        <a:p>
          <a:pPr lvl="0" algn="ctr" defTabSz="622300">
            <a:lnSpc>
              <a:spcPct val="90000"/>
            </a:lnSpc>
            <a:spcBef>
              <a:spcPct val="0"/>
            </a:spcBef>
            <a:spcAft>
              <a:spcPct val="35000"/>
            </a:spcAft>
          </a:pPr>
          <a:r>
            <a:rPr lang="fr-FR" sz="1400" kern="1200" smtClean="0"/>
            <a:t>tration</a:t>
          </a:r>
          <a:endParaRPr lang="fr-FR" sz="1400" kern="1200" dirty="0"/>
        </a:p>
      </dsp:txBody>
      <dsp:txXfrm>
        <a:off x="3905073" y="1233104"/>
        <a:ext cx="842085" cy="787649"/>
      </dsp:txXfrm>
    </dsp:sp>
    <dsp:sp modelId="{A225A795-E126-47D2-819B-B44C4C0E89E9}">
      <dsp:nvSpPr>
        <dsp:cNvPr id="0" name=""/>
        <dsp:cNvSpPr/>
      </dsp:nvSpPr>
      <dsp:spPr>
        <a:xfrm>
          <a:off x="4730559" y="1069976"/>
          <a:ext cx="1786331" cy="1113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ctr" defTabSz="622300">
            <a:lnSpc>
              <a:spcPct val="90000"/>
            </a:lnSpc>
            <a:spcBef>
              <a:spcPct val="0"/>
            </a:spcBef>
            <a:spcAft>
              <a:spcPct val="15000"/>
            </a:spcAft>
            <a:buChar char="••"/>
          </a:pPr>
          <a:r>
            <a:rPr lang="fr-FR" sz="1400" b="1" kern="1200" dirty="0" smtClean="0"/>
            <a:t>    Sur le </a:t>
          </a:r>
          <a:r>
            <a:rPr lang="fr-FR" sz="1400" b="1" kern="1200" dirty="0" err="1" smtClean="0"/>
            <a:t>msg</a:t>
          </a:r>
          <a:r>
            <a:rPr lang="fr-FR" sz="1400" b="1" kern="1200" dirty="0" smtClean="0"/>
            <a:t> Verbal    et non verbal</a:t>
          </a:r>
          <a:endParaRPr lang="fr-FR" sz="1400" b="1" kern="1200" dirty="0"/>
        </a:p>
      </dsp:txBody>
      <dsp:txXfrm>
        <a:off x="4730559" y="1069976"/>
        <a:ext cx="1786331" cy="1113905"/>
      </dsp:txXfrm>
    </dsp:sp>
    <dsp:sp modelId="{9C0909A5-810D-48DD-B2FC-6B77CEB6FC50}">
      <dsp:nvSpPr>
        <dsp:cNvPr id="0" name=""/>
        <dsp:cNvSpPr/>
      </dsp:nvSpPr>
      <dsp:spPr>
        <a:xfrm>
          <a:off x="3642249" y="2339523"/>
          <a:ext cx="961191" cy="9611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b="1" kern="1200" dirty="0" smtClean="0"/>
            <a:t>Empathie</a:t>
          </a:r>
          <a:endParaRPr lang="fr-FR" sz="1300" kern="1200" dirty="0"/>
        </a:p>
      </dsp:txBody>
      <dsp:txXfrm>
        <a:off x="3783012" y="2480286"/>
        <a:ext cx="679665" cy="679665"/>
      </dsp:txXfrm>
    </dsp:sp>
    <dsp:sp modelId="{53A4D417-BDF8-4AEE-B169-39CCB85C502A}">
      <dsp:nvSpPr>
        <dsp:cNvPr id="0" name=""/>
        <dsp:cNvSpPr/>
      </dsp:nvSpPr>
      <dsp:spPr>
        <a:xfrm>
          <a:off x="3249320" y="3400490"/>
          <a:ext cx="1106715" cy="8639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Freinage </a:t>
          </a:r>
          <a:endParaRPr lang="fr-FR" sz="1400" kern="1200" dirty="0"/>
        </a:p>
      </dsp:txBody>
      <dsp:txXfrm>
        <a:off x="3411395" y="3527018"/>
        <a:ext cx="782565" cy="610930"/>
      </dsp:txXfrm>
    </dsp:sp>
    <dsp:sp modelId="{CCF25127-58F1-42B8-9844-4E2AE03BB8C9}">
      <dsp:nvSpPr>
        <dsp:cNvPr id="0" name=""/>
        <dsp:cNvSpPr/>
      </dsp:nvSpPr>
      <dsp:spPr>
        <a:xfrm>
          <a:off x="4270250" y="3400490"/>
          <a:ext cx="1660073" cy="863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kern="1200" dirty="0" smtClean="0"/>
            <a:t>De Jugement de Valeurs. </a:t>
          </a:r>
          <a:endParaRPr lang="fr-FR" sz="1400" b="1" kern="1200" dirty="0"/>
        </a:p>
        <a:p>
          <a:pPr marL="114300" lvl="1" indent="-114300" algn="l" defTabSz="622300">
            <a:lnSpc>
              <a:spcPct val="90000"/>
            </a:lnSpc>
            <a:spcBef>
              <a:spcPct val="0"/>
            </a:spcBef>
            <a:spcAft>
              <a:spcPct val="15000"/>
            </a:spcAft>
            <a:buChar char="••"/>
          </a:pPr>
          <a:r>
            <a:rPr lang="fr-FR" sz="1400" b="1" kern="1200" dirty="0" smtClean="0"/>
            <a:t>De Lecture de Pensées/Sentiments</a:t>
          </a:r>
          <a:endParaRPr lang="fr-FR" sz="2000" b="1" kern="1200" dirty="0"/>
        </a:p>
      </dsp:txBody>
      <dsp:txXfrm>
        <a:off x="4270250" y="3400490"/>
        <a:ext cx="1660073" cy="8639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F8D45-4392-4472-B0C1-6CAE2C268229}">
      <dsp:nvSpPr>
        <dsp:cNvPr id="0" name=""/>
        <dsp:cNvSpPr/>
      </dsp:nvSpPr>
      <dsp:spPr>
        <a:xfrm>
          <a:off x="2949908" y="1403741"/>
          <a:ext cx="1784216" cy="1543419"/>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Message Bref et concis</a:t>
          </a:r>
          <a:endParaRPr lang="fr-FR" sz="1800" kern="1200" dirty="0"/>
        </a:p>
      </dsp:txBody>
      <dsp:txXfrm>
        <a:off x="3245578" y="1659507"/>
        <a:ext cx="1192876" cy="1031887"/>
      </dsp:txXfrm>
    </dsp:sp>
    <dsp:sp modelId="{C7FD175F-C98C-4BEC-BB8A-520280E7A812}">
      <dsp:nvSpPr>
        <dsp:cNvPr id="0" name=""/>
        <dsp:cNvSpPr/>
      </dsp:nvSpPr>
      <dsp:spPr>
        <a:xfrm>
          <a:off x="4067170" y="665319"/>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4788C0-5E7C-4580-8A75-F0A37EA3CD47}">
      <dsp:nvSpPr>
        <dsp:cNvPr id="0" name=""/>
        <dsp:cNvSpPr/>
      </dsp:nvSpPr>
      <dsp:spPr>
        <a:xfrm>
          <a:off x="3090792" y="109846"/>
          <a:ext cx="1462152" cy="1264933"/>
        </a:xfrm>
        <a:prstGeom prst="hexagon">
          <a:avLst>
            <a:gd name="adj" fmla="val 28570"/>
            <a:gd name="vf" fmla="val 11547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Questions ouvertes</a:t>
          </a:r>
          <a:endParaRPr lang="fr-FR" sz="1600" kern="1200" dirty="0"/>
        </a:p>
      </dsp:txBody>
      <dsp:txXfrm>
        <a:off x="3333102" y="319472"/>
        <a:ext cx="977532" cy="845681"/>
      </dsp:txXfrm>
    </dsp:sp>
    <dsp:sp modelId="{9ED846A3-8347-4BEF-94C9-674324467A3C}">
      <dsp:nvSpPr>
        <dsp:cNvPr id="0" name=""/>
        <dsp:cNvSpPr/>
      </dsp:nvSpPr>
      <dsp:spPr>
        <a:xfrm>
          <a:off x="4852823" y="1749673"/>
          <a:ext cx="673179" cy="58003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FCD77E-F797-4411-860D-C1375DA934FA}">
      <dsp:nvSpPr>
        <dsp:cNvPr id="0" name=""/>
        <dsp:cNvSpPr/>
      </dsp:nvSpPr>
      <dsp:spPr>
        <a:xfrm>
          <a:off x="4194529" y="536574"/>
          <a:ext cx="1983541" cy="1747822"/>
        </a:xfrm>
        <a:prstGeom prst="hexagon">
          <a:avLst>
            <a:gd name="adj" fmla="val 28570"/>
            <a:gd name="vf" fmla="val 11547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400" kern="1200" dirty="0" smtClean="0"/>
            <a:t>Questions d’éclaircissement</a:t>
          </a:r>
        </a:p>
        <a:p>
          <a:pPr lvl="0" algn="ctr" defTabSz="444500">
            <a:lnSpc>
              <a:spcPct val="90000"/>
            </a:lnSpc>
            <a:spcBef>
              <a:spcPct val="0"/>
            </a:spcBef>
            <a:spcAft>
              <a:spcPct val="35000"/>
            </a:spcAft>
          </a:pPr>
          <a:endParaRPr lang="fr-FR" sz="1000" kern="1200" dirty="0"/>
        </a:p>
      </dsp:txBody>
      <dsp:txXfrm>
        <a:off x="4526853" y="829405"/>
        <a:ext cx="1318893" cy="1162160"/>
      </dsp:txXfrm>
    </dsp:sp>
    <dsp:sp modelId="{6D75A6A1-EBB2-4CAB-A32D-45BE4F3ABB8E}">
      <dsp:nvSpPr>
        <dsp:cNvPr id="0" name=""/>
        <dsp:cNvSpPr/>
      </dsp:nvSpPr>
      <dsp:spPr>
        <a:xfrm>
          <a:off x="0" y="2517774"/>
          <a:ext cx="673179" cy="580033"/>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C8D6C490-A153-4C97-9DA4-8E96DEC00F87}">
      <dsp:nvSpPr>
        <dsp:cNvPr id="0" name=""/>
        <dsp:cNvSpPr/>
      </dsp:nvSpPr>
      <dsp:spPr>
        <a:xfrm>
          <a:off x="4324346" y="2289172"/>
          <a:ext cx="1628896" cy="1441594"/>
        </a:xfrm>
        <a:prstGeom prst="hexagon">
          <a:avLst>
            <a:gd name="adj" fmla="val 28570"/>
            <a:gd name="vf" fmla="val 11547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Questions</a:t>
          </a:r>
        </a:p>
        <a:p>
          <a:pPr lvl="0" algn="ctr" defTabSz="622300">
            <a:lnSpc>
              <a:spcPct val="90000"/>
            </a:lnSpc>
            <a:spcBef>
              <a:spcPct val="0"/>
            </a:spcBef>
            <a:spcAft>
              <a:spcPct val="35000"/>
            </a:spcAft>
          </a:pPr>
          <a:r>
            <a:rPr lang="fr-FR" sz="1400" kern="1200" dirty="0" smtClean="0"/>
            <a:t>D’exploration</a:t>
          </a:r>
        </a:p>
        <a:p>
          <a:pPr lvl="0" algn="ctr" defTabSz="622300">
            <a:lnSpc>
              <a:spcPct val="90000"/>
            </a:lnSpc>
            <a:spcBef>
              <a:spcPct val="0"/>
            </a:spcBef>
            <a:spcAft>
              <a:spcPct val="35000"/>
            </a:spcAft>
          </a:pPr>
          <a:endParaRPr lang="fr-FR" sz="1300" kern="1200" dirty="0"/>
        </a:p>
      </dsp:txBody>
      <dsp:txXfrm>
        <a:off x="4598148" y="2531491"/>
        <a:ext cx="1081292" cy="956956"/>
      </dsp:txXfrm>
    </dsp:sp>
    <dsp:sp modelId="{293203F5-A92B-4FB2-8BE2-1A5AA7F90005}">
      <dsp:nvSpPr>
        <dsp:cNvPr id="0" name=""/>
        <dsp:cNvSpPr/>
      </dsp:nvSpPr>
      <dsp:spPr>
        <a:xfrm>
          <a:off x="895351" y="2898772"/>
          <a:ext cx="673179" cy="580033"/>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F8FB06DE-1E42-42C3-B469-A0684C318C6F}">
      <dsp:nvSpPr>
        <dsp:cNvPr id="0" name=""/>
        <dsp:cNvSpPr/>
      </dsp:nvSpPr>
      <dsp:spPr>
        <a:xfrm>
          <a:off x="3105150" y="3005448"/>
          <a:ext cx="1462152" cy="1264933"/>
        </a:xfrm>
        <a:prstGeom prst="hexagon">
          <a:avLst>
            <a:gd name="adj" fmla="val 28570"/>
            <a:gd name="vf" fmla="val 11547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Empathie</a:t>
          </a:r>
          <a:endParaRPr lang="fr-FR" sz="1600" kern="1200" dirty="0"/>
        </a:p>
      </dsp:txBody>
      <dsp:txXfrm>
        <a:off x="3347460" y="3215074"/>
        <a:ext cx="977532" cy="845681"/>
      </dsp:txXfrm>
    </dsp:sp>
    <dsp:sp modelId="{B4C686FF-23C8-48D6-8F39-1053639A7997}">
      <dsp:nvSpPr>
        <dsp:cNvPr id="0" name=""/>
        <dsp:cNvSpPr/>
      </dsp:nvSpPr>
      <dsp:spPr>
        <a:xfrm>
          <a:off x="994571" y="2136772"/>
          <a:ext cx="673179" cy="580033"/>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5B6444F9-66C0-407F-BECF-0CFEF39036F7}">
      <dsp:nvSpPr>
        <dsp:cNvPr id="0" name=""/>
        <dsp:cNvSpPr/>
      </dsp:nvSpPr>
      <dsp:spPr>
        <a:xfrm>
          <a:off x="1830908" y="2395842"/>
          <a:ext cx="1579037" cy="1264933"/>
        </a:xfrm>
        <a:prstGeom prst="hexagon">
          <a:avLst>
            <a:gd name="adj" fmla="val 28570"/>
            <a:gd name="vf" fmla="val 11547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Affirmations positives</a:t>
          </a:r>
          <a:endParaRPr lang="fr-FR" sz="1600" kern="1200" dirty="0"/>
        </a:p>
      </dsp:txBody>
      <dsp:txXfrm>
        <a:off x="2082958" y="2597754"/>
        <a:ext cx="1074937" cy="861109"/>
      </dsp:txXfrm>
    </dsp:sp>
    <dsp:sp modelId="{CCF8B2CD-6187-468E-8E72-2C99FFB2F8A4}">
      <dsp:nvSpPr>
        <dsp:cNvPr id="0" name=""/>
        <dsp:cNvSpPr/>
      </dsp:nvSpPr>
      <dsp:spPr>
        <a:xfrm>
          <a:off x="1947792" y="688972"/>
          <a:ext cx="1462152" cy="1264933"/>
        </a:xfrm>
        <a:prstGeom prst="hexagon">
          <a:avLst>
            <a:gd name="adj" fmla="val 28570"/>
            <a:gd name="vf" fmla="val 1154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Jugement</a:t>
          </a:r>
        </a:p>
        <a:p>
          <a:pPr lvl="0" algn="ctr" defTabSz="711200">
            <a:lnSpc>
              <a:spcPct val="90000"/>
            </a:lnSpc>
            <a:spcBef>
              <a:spcPct val="0"/>
            </a:spcBef>
            <a:spcAft>
              <a:spcPct val="35000"/>
            </a:spcAft>
          </a:pPr>
          <a:r>
            <a:rPr lang="fr-FR" sz="1600" kern="1200" dirty="0" smtClean="0"/>
            <a:t>Freiné</a:t>
          </a:r>
          <a:endParaRPr lang="fr-FR" sz="1600" kern="1200" dirty="0"/>
        </a:p>
      </dsp:txBody>
      <dsp:txXfrm>
        <a:off x="2190102" y="898598"/>
        <a:ext cx="977532" cy="8456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A63CE-2E6A-4C8E-9AA0-A901C2E37299}">
      <dsp:nvSpPr>
        <dsp:cNvPr id="0" name=""/>
        <dsp:cNvSpPr/>
      </dsp:nvSpPr>
      <dsp:spPr>
        <a:xfrm>
          <a:off x="3725783" y="1958102"/>
          <a:ext cx="2393235" cy="2393235"/>
        </a:xfrm>
        <a:prstGeom prst="gear9">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t>Comportement</a:t>
          </a:r>
          <a:endParaRPr lang="fr-FR" sz="1600" b="1" kern="1200" dirty="0"/>
        </a:p>
      </dsp:txBody>
      <dsp:txXfrm>
        <a:off x="4206930" y="2518706"/>
        <a:ext cx="1430941" cy="1230172"/>
      </dsp:txXfrm>
    </dsp:sp>
    <dsp:sp modelId="{D07C3D0C-C2C0-4A51-983E-BDCE4763D2E2}">
      <dsp:nvSpPr>
        <dsp:cNvPr id="0" name=""/>
        <dsp:cNvSpPr/>
      </dsp:nvSpPr>
      <dsp:spPr>
        <a:xfrm>
          <a:off x="2333354" y="1392428"/>
          <a:ext cx="1740535" cy="1740535"/>
        </a:xfrm>
        <a:prstGeom prst="gear6">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Capacités</a:t>
          </a:r>
          <a:endParaRPr lang="fr-FR" sz="1400" kern="1200" dirty="0"/>
        </a:p>
      </dsp:txBody>
      <dsp:txXfrm>
        <a:off x="2771539" y="1833261"/>
        <a:ext cx="864165" cy="858869"/>
      </dsp:txXfrm>
    </dsp:sp>
    <dsp:sp modelId="{F05A4F5D-BCFE-41F7-B0B4-C7E8036ADA1C}">
      <dsp:nvSpPr>
        <dsp:cNvPr id="0" name=""/>
        <dsp:cNvSpPr/>
      </dsp:nvSpPr>
      <dsp:spPr>
        <a:xfrm rot="20700000">
          <a:off x="3308232" y="191636"/>
          <a:ext cx="1705369" cy="1705369"/>
        </a:xfrm>
        <a:prstGeom prst="gear6">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b="1" kern="1200" dirty="0" smtClean="0"/>
            <a:t>Croyances</a:t>
          </a:r>
          <a:endParaRPr lang="fr-FR" sz="1600" b="1" kern="1200" dirty="0"/>
        </a:p>
      </dsp:txBody>
      <dsp:txXfrm rot="-20700000">
        <a:off x="3682269" y="565673"/>
        <a:ext cx="957294" cy="957294"/>
      </dsp:txXfrm>
    </dsp:sp>
    <dsp:sp modelId="{C3CFD42F-EB0A-4632-BFB4-7E84CDA138CA}">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76A1A5-B73D-4A18-8A1D-B5331584E428}">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D0CA85-B023-4DF1-BCD9-880452686299}">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49639-D9A2-4E3E-A695-3858BD46F0B2}">
      <dsp:nvSpPr>
        <dsp:cNvPr id="0" name=""/>
        <dsp:cNvSpPr/>
      </dsp:nvSpPr>
      <dsp:spPr>
        <a:xfrm>
          <a:off x="3258708" y="2362572"/>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DD7F39-6F29-4C08-B9FD-10512957A75F}">
      <dsp:nvSpPr>
        <dsp:cNvPr id="0" name=""/>
        <dsp:cNvSpPr/>
      </dsp:nvSpPr>
      <dsp:spPr>
        <a:xfrm>
          <a:off x="3169331" y="2505805"/>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9BF562-7439-4C19-9DD6-501400D48B1A}">
      <dsp:nvSpPr>
        <dsp:cNvPr id="0" name=""/>
        <dsp:cNvSpPr/>
      </dsp:nvSpPr>
      <dsp:spPr>
        <a:xfrm>
          <a:off x="3062812" y="2629813"/>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B4FCE7-1106-4759-9B13-259B60F03ECC}">
      <dsp:nvSpPr>
        <dsp:cNvPr id="0" name=""/>
        <dsp:cNvSpPr/>
      </dsp:nvSpPr>
      <dsp:spPr>
        <a:xfrm>
          <a:off x="3190145" y="921046"/>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EA49D-AE79-4797-8F18-AE64CCA0537F}">
      <dsp:nvSpPr>
        <dsp:cNvPr id="0" name=""/>
        <dsp:cNvSpPr/>
      </dsp:nvSpPr>
      <dsp:spPr>
        <a:xfrm>
          <a:off x="3326456" y="839818"/>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04734B-4457-41E5-87FA-F7DBA531E8FB}">
      <dsp:nvSpPr>
        <dsp:cNvPr id="0" name=""/>
        <dsp:cNvSpPr/>
      </dsp:nvSpPr>
      <dsp:spPr>
        <a:xfrm>
          <a:off x="3462358" y="758590"/>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CCBF4-071E-4C4C-AE8B-21CB7FB3559B}">
      <dsp:nvSpPr>
        <dsp:cNvPr id="0" name=""/>
        <dsp:cNvSpPr/>
      </dsp:nvSpPr>
      <dsp:spPr>
        <a:xfrm>
          <a:off x="3598261" y="839818"/>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969A7-7527-4FFB-97E6-F374C66F16B7}">
      <dsp:nvSpPr>
        <dsp:cNvPr id="0" name=""/>
        <dsp:cNvSpPr/>
      </dsp:nvSpPr>
      <dsp:spPr>
        <a:xfrm>
          <a:off x="3734572" y="921046"/>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D4123A-D6E8-4458-B34B-E2E9E0A92610}">
      <dsp:nvSpPr>
        <dsp:cNvPr id="0" name=""/>
        <dsp:cNvSpPr/>
      </dsp:nvSpPr>
      <dsp:spPr>
        <a:xfrm>
          <a:off x="3462358" y="929981"/>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0D0D8-A4D9-403E-A10E-558B26ECDDD3}">
      <dsp:nvSpPr>
        <dsp:cNvPr id="0" name=""/>
        <dsp:cNvSpPr/>
      </dsp:nvSpPr>
      <dsp:spPr>
        <a:xfrm>
          <a:off x="3462358" y="1101372"/>
          <a:ext cx="102029" cy="10202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8BEFB-44F2-4FAC-A55C-8DBDCB2403C4}">
      <dsp:nvSpPr>
        <dsp:cNvPr id="0" name=""/>
        <dsp:cNvSpPr/>
      </dsp:nvSpPr>
      <dsp:spPr>
        <a:xfrm>
          <a:off x="2632249" y="3002490"/>
          <a:ext cx="2200565" cy="5902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5786" tIns="91440" rIns="91440" bIns="91440" numCol="1" spcCol="1270" anchor="ctr" anchorCtr="0">
          <a:noAutofit/>
        </a:bodyPr>
        <a:lstStyle/>
        <a:p>
          <a:pPr lvl="0" algn="l" defTabSz="1066800">
            <a:lnSpc>
              <a:spcPct val="90000"/>
            </a:lnSpc>
            <a:spcBef>
              <a:spcPct val="0"/>
            </a:spcBef>
            <a:spcAft>
              <a:spcPct val="35000"/>
            </a:spcAft>
          </a:pPr>
          <a:r>
            <a:rPr lang="fr-FR" sz="2400" kern="1200" dirty="0" smtClean="0"/>
            <a:t>Tactique</a:t>
          </a:r>
          <a:endParaRPr lang="fr-FR" sz="2400" kern="1200" dirty="0"/>
        </a:p>
      </dsp:txBody>
      <dsp:txXfrm>
        <a:off x="2661063" y="3031304"/>
        <a:ext cx="2142937" cy="532628"/>
      </dsp:txXfrm>
    </dsp:sp>
    <dsp:sp modelId="{24B7230A-3AF2-4C55-B05B-D801EC045C99}">
      <dsp:nvSpPr>
        <dsp:cNvPr id="0" name=""/>
        <dsp:cNvSpPr/>
      </dsp:nvSpPr>
      <dsp:spPr>
        <a:xfrm>
          <a:off x="1773164" y="2430069"/>
          <a:ext cx="816947" cy="1141559"/>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A5EC61-1BEB-4795-AF73-95A8064495B2}">
      <dsp:nvSpPr>
        <dsp:cNvPr id="0" name=""/>
        <dsp:cNvSpPr/>
      </dsp:nvSpPr>
      <dsp:spPr>
        <a:xfrm>
          <a:off x="4054481" y="1485227"/>
          <a:ext cx="2200565" cy="5902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5786" tIns="91440" rIns="91440" bIns="91440" numCol="1" spcCol="1270" anchor="ctr" anchorCtr="0">
          <a:noAutofit/>
        </a:bodyPr>
        <a:lstStyle/>
        <a:p>
          <a:pPr lvl="0" algn="l" defTabSz="1066800">
            <a:lnSpc>
              <a:spcPct val="90000"/>
            </a:lnSpc>
            <a:spcBef>
              <a:spcPct val="0"/>
            </a:spcBef>
            <a:spcAft>
              <a:spcPct val="35000"/>
            </a:spcAft>
          </a:pPr>
          <a:r>
            <a:rPr lang="fr-FR" sz="2400" kern="1200" dirty="0" smtClean="0"/>
            <a:t>Stratégique</a:t>
          </a:r>
          <a:endParaRPr lang="fr-FR" sz="2400" kern="1200" dirty="0"/>
        </a:p>
      </dsp:txBody>
      <dsp:txXfrm>
        <a:off x="4083295" y="1514041"/>
        <a:ext cx="2142937" cy="532628"/>
      </dsp:txXfrm>
    </dsp:sp>
    <dsp:sp modelId="{BA3C2E55-DEA8-4B8D-BD37-DBCD8E7AADC5}">
      <dsp:nvSpPr>
        <dsp:cNvPr id="0" name=""/>
        <dsp:cNvSpPr/>
      </dsp:nvSpPr>
      <dsp:spPr>
        <a:xfrm>
          <a:off x="2952213" y="1269626"/>
          <a:ext cx="1020291" cy="1020224"/>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6E450-DC95-4FB2-A797-2654D90FD8D7}">
      <dsp:nvSpPr>
        <dsp:cNvPr id="0" name=""/>
        <dsp:cNvSpPr/>
      </dsp:nvSpPr>
      <dsp:spPr>
        <a:xfrm>
          <a:off x="1223763" y="1087834"/>
          <a:ext cx="3263503" cy="3263503"/>
        </a:xfrm>
        <a:prstGeom prst="ellipse">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131196-3550-470F-B2AE-F1BAFAE6062C}">
      <dsp:nvSpPr>
        <dsp:cNvPr id="0" name=""/>
        <dsp:cNvSpPr/>
      </dsp:nvSpPr>
      <dsp:spPr>
        <a:xfrm>
          <a:off x="1876464" y="1740535"/>
          <a:ext cx="1958102" cy="1958102"/>
        </a:xfrm>
        <a:prstGeom prst="ellipse">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81A0E2-7E93-4442-9CCC-295FE9B1D547}">
      <dsp:nvSpPr>
        <dsp:cNvPr id="0" name=""/>
        <dsp:cNvSpPr/>
      </dsp:nvSpPr>
      <dsp:spPr>
        <a:xfrm>
          <a:off x="2529165" y="2393235"/>
          <a:ext cx="652700" cy="652700"/>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8F4D3-39DD-42A6-B164-B407E089212B}">
      <dsp:nvSpPr>
        <dsp:cNvPr id="0" name=""/>
        <dsp:cNvSpPr/>
      </dsp:nvSpPr>
      <dsp:spPr>
        <a:xfrm>
          <a:off x="503118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fr-FR" sz="1900" kern="1200" dirty="0" smtClean="0"/>
            <a:t>Opportunité confirmée</a:t>
          </a:r>
          <a:endParaRPr lang="fr-FR" sz="1900" kern="1200" dirty="0"/>
        </a:p>
      </dsp:txBody>
      <dsp:txXfrm>
        <a:off x="5031184" y="0"/>
        <a:ext cx="1631751" cy="951855"/>
      </dsp:txXfrm>
    </dsp:sp>
    <dsp:sp modelId="{6F9899CD-7C19-470D-B8FC-DAD077D86484}">
      <dsp:nvSpPr>
        <dsp:cNvPr id="0" name=""/>
        <dsp:cNvSpPr/>
      </dsp:nvSpPr>
      <dsp:spPr>
        <a:xfrm>
          <a:off x="4623246" y="475927"/>
          <a:ext cx="407937" cy="0"/>
        </a:xfrm>
        <a:prstGeom prst="lin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9A0030F-3DE2-4AC1-B15F-AA5D23B01DA7}">
      <dsp:nvSpPr>
        <dsp:cNvPr id="0" name=""/>
        <dsp:cNvSpPr/>
      </dsp:nvSpPr>
      <dsp:spPr>
        <a:xfrm rot="5400000">
          <a:off x="2617007" y="714979"/>
          <a:ext cx="2243114" cy="1766099"/>
        </a:xfrm>
        <a:prstGeom prst="line">
          <a:avLst/>
        </a:prstGeom>
        <a:solidFill>
          <a:schemeClr val="accent4">
            <a:hueOff val="0"/>
            <a:satOff val="0"/>
            <a:lumOff val="0"/>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sp>
    <dsp:sp modelId="{21F292C1-D7F3-4A50-AF48-345F209A50EF}">
      <dsp:nvSpPr>
        <dsp:cNvPr id="0" name=""/>
        <dsp:cNvSpPr/>
      </dsp:nvSpPr>
      <dsp:spPr>
        <a:xfrm>
          <a:off x="503118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fr-FR" sz="1900" kern="1200" dirty="0" smtClean="0"/>
            <a:t>Hypothèse</a:t>
          </a:r>
          <a:endParaRPr lang="fr-FR" sz="1900" kern="1200" dirty="0" smtClean="0"/>
        </a:p>
        <a:p>
          <a:pPr lvl="0" algn="l" defTabSz="844550">
            <a:lnSpc>
              <a:spcPct val="90000"/>
            </a:lnSpc>
            <a:spcBef>
              <a:spcPct val="0"/>
            </a:spcBef>
            <a:spcAft>
              <a:spcPct val="35000"/>
            </a:spcAft>
          </a:pPr>
          <a:r>
            <a:rPr lang="fr-FR" sz="1900" kern="1200" dirty="0" smtClean="0"/>
            <a:t>Niche éventuelle</a:t>
          </a:r>
          <a:endParaRPr lang="fr-FR" sz="1900" kern="1200" dirty="0"/>
        </a:p>
      </dsp:txBody>
      <dsp:txXfrm>
        <a:off x="5031184" y="951855"/>
        <a:ext cx="1631751" cy="951855"/>
      </dsp:txXfrm>
    </dsp:sp>
    <dsp:sp modelId="{594EC068-7CCD-4301-811E-EEFC3F7E69E3}">
      <dsp:nvSpPr>
        <dsp:cNvPr id="0" name=""/>
        <dsp:cNvSpPr/>
      </dsp:nvSpPr>
      <dsp:spPr>
        <a:xfrm>
          <a:off x="4623246" y="1427782"/>
          <a:ext cx="407937" cy="0"/>
        </a:xfrm>
        <a:prstGeom prst="lin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22335079-C589-4AD9-B377-175F8665A1AA}">
      <dsp:nvSpPr>
        <dsp:cNvPr id="0" name=""/>
        <dsp:cNvSpPr/>
      </dsp:nvSpPr>
      <dsp:spPr>
        <a:xfrm rot="5400000">
          <a:off x="3098483" y="1651985"/>
          <a:ext cx="1747932" cy="1298330"/>
        </a:xfrm>
        <a:prstGeom prst="line">
          <a:avLst/>
        </a:prstGeom>
        <a:solidFill>
          <a:schemeClr val="accent4">
            <a:hueOff val="0"/>
            <a:satOff val="0"/>
            <a:lumOff val="0"/>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sp>
    <dsp:sp modelId="{0483F14D-D662-4190-90EE-6E64F18E6596}">
      <dsp:nvSpPr>
        <dsp:cNvPr id="0" name=""/>
        <dsp:cNvSpPr/>
      </dsp:nvSpPr>
      <dsp:spPr>
        <a:xfrm>
          <a:off x="503118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fr-FR" sz="1900" kern="1200" dirty="0" smtClean="0"/>
            <a:t>Observation</a:t>
          </a:r>
        </a:p>
        <a:p>
          <a:pPr lvl="0" algn="l" defTabSz="844550">
            <a:lnSpc>
              <a:spcPct val="90000"/>
            </a:lnSpc>
            <a:spcBef>
              <a:spcPct val="0"/>
            </a:spcBef>
            <a:spcAft>
              <a:spcPct val="35000"/>
            </a:spcAft>
          </a:pPr>
          <a:r>
            <a:rPr lang="fr-FR" sz="1900" kern="1200" dirty="0" smtClean="0"/>
            <a:t>Stratégique</a:t>
          </a:r>
          <a:endParaRPr lang="fr-FR" sz="1900" kern="1200" dirty="0"/>
        </a:p>
      </dsp:txBody>
      <dsp:txXfrm>
        <a:off x="5031184" y="1903710"/>
        <a:ext cx="1631751" cy="951855"/>
      </dsp:txXfrm>
    </dsp:sp>
    <dsp:sp modelId="{8A68F2A7-82F9-4B7A-8E7F-5AA2F3FE363F}">
      <dsp:nvSpPr>
        <dsp:cNvPr id="0" name=""/>
        <dsp:cNvSpPr/>
      </dsp:nvSpPr>
      <dsp:spPr>
        <a:xfrm>
          <a:off x="4623246" y="2379637"/>
          <a:ext cx="407937" cy="0"/>
        </a:xfrm>
        <a:prstGeom prst="line">
          <a:avLst/>
        </a:prstGeom>
        <a:solidFill>
          <a:schemeClr val="accent4">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D758588F-2CE9-489B-BB4F-2E7E03B8ED9B}">
      <dsp:nvSpPr>
        <dsp:cNvPr id="0" name=""/>
        <dsp:cNvSpPr/>
      </dsp:nvSpPr>
      <dsp:spPr>
        <a:xfrm rot="5400000">
          <a:off x="3580557" y="2588230"/>
          <a:ext cx="1248834" cy="830561"/>
        </a:xfrm>
        <a:prstGeom prst="line">
          <a:avLst/>
        </a:prstGeom>
        <a:solidFill>
          <a:schemeClr val="accent4">
            <a:hueOff val="0"/>
            <a:satOff val="0"/>
            <a:lumOff val="0"/>
            <a:alphaOff val="0"/>
          </a:schemeClr>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19542-C2D9-44A5-BD47-D0CA48B05DFE}">
      <dsp:nvSpPr>
        <dsp:cNvPr id="0" name=""/>
        <dsp:cNvSpPr/>
      </dsp:nvSpPr>
      <dsp:spPr>
        <a:xfrm>
          <a:off x="1767680" y="0"/>
          <a:ext cx="4351338" cy="435133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Activités et Actions</a:t>
          </a:r>
          <a:endParaRPr lang="fr-FR" sz="1800" b="1" kern="1200" dirty="0">
            <a:solidFill>
              <a:schemeClr val="tx1"/>
            </a:solidFill>
          </a:endParaRPr>
        </a:p>
      </dsp:txBody>
      <dsp:txXfrm>
        <a:off x="3335032" y="217566"/>
        <a:ext cx="1216634" cy="652700"/>
      </dsp:txXfrm>
    </dsp:sp>
    <dsp:sp modelId="{CC614801-2D42-46A7-948E-3944D9C61968}">
      <dsp:nvSpPr>
        <dsp:cNvPr id="0" name=""/>
        <dsp:cNvSpPr/>
      </dsp:nvSpPr>
      <dsp:spPr>
        <a:xfrm>
          <a:off x="2014193" y="848058"/>
          <a:ext cx="3834155" cy="3481070"/>
        </a:xfrm>
        <a:prstGeom prst="ellipse">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Axes stratégiques</a:t>
          </a:r>
          <a:endParaRPr lang="fr-FR" sz="1600" b="1" kern="1200" dirty="0">
            <a:solidFill>
              <a:schemeClr val="tx1"/>
            </a:solidFill>
          </a:endParaRPr>
        </a:p>
      </dsp:txBody>
      <dsp:txXfrm>
        <a:off x="3261252" y="1056922"/>
        <a:ext cx="1340037" cy="626592"/>
      </dsp:txXfrm>
    </dsp:sp>
    <dsp:sp modelId="{61533C60-8C19-46BF-A420-6B257EDE278E}">
      <dsp:nvSpPr>
        <dsp:cNvPr id="0" name=""/>
        <dsp:cNvSpPr/>
      </dsp:nvSpPr>
      <dsp:spPr>
        <a:xfrm>
          <a:off x="2571751" y="1740535"/>
          <a:ext cx="2743196" cy="2610802"/>
        </a:xfrm>
        <a:prstGeom prst="ellipse">
          <a:avLst/>
        </a:prstGeom>
        <a:solidFill>
          <a:schemeClr val="accent4">
            <a:hueOff val="6930462"/>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Objectifs Stratégiques</a:t>
          </a:r>
          <a:endParaRPr lang="fr-FR" sz="1600" b="1" kern="1200" dirty="0">
            <a:solidFill>
              <a:schemeClr val="tx1"/>
            </a:solidFill>
          </a:endParaRPr>
        </a:p>
      </dsp:txBody>
      <dsp:txXfrm>
        <a:off x="3304185" y="1936345"/>
        <a:ext cx="1278329" cy="587430"/>
      </dsp:txXfrm>
    </dsp:sp>
    <dsp:sp modelId="{539A1D3F-D09E-45B3-86E2-70B223E5E3A7}">
      <dsp:nvSpPr>
        <dsp:cNvPr id="0" name=""/>
        <dsp:cNvSpPr/>
      </dsp:nvSpPr>
      <dsp:spPr>
        <a:xfrm>
          <a:off x="3073082" y="2610802"/>
          <a:ext cx="1740535" cy="1740535"/>
        </a:xfrm>
        <a:prstGeom prst="ellipse">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FR" sz="2600" kern="1200" dirty="0" smtClean="0"/>
            <a:t>Vision</a:t>
          </a:r>
          <a:endParaRPr lang="fr-FR" sz="2600" kern="1200" dirty="0"/>
        </a:p>
      </dsp:txBody>
      <dsp:txXfrm>
        <a:off x="3327977" y="3045936"/>
        <a:ext cx="1230744" cy="8702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11/layout/HexagonRadial">
  <dgm:title val="Hexagone radial"/>
  <dgm:desc val="Permet de représenter un processus séquentiel associé à une idée ou un thème central. Limité à six formes Niveau 2. Utilisation optimale avec de petites quantités de texte. Le texte non utilisé n’apparaît pas mais reste disponible si vous changez de disposition."/>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48483" name="Rectangle 3"/>
          <p:cNvSpPr>
            <a:spLocks noGrp="1" noChangeArrowheads="1"/>
          </p:cNvSpPr>
          <p:nvPr>
            <p:ph type="dt" sz="quarter" idx="1"/>
          </p:nvPr>
        </p:nvSpPr>
        <p:spPr bwMode="auto">
          <a:xfrm>
            <a:off x="3884613"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48484" name="Rectangle 4"/>
          <p:cNvSpPr>
            <a:spLocks noGrp="1" noChangeArrowheads="1"/>
          </p:cNvSpPr>
          <p:nvPr>
            <p:ph type="ftr" sz="quarter" idx="2"/>
          </p:nvPr>
        </p:nvSpPr>
        <p:spPr bwMode="auto">
          <a:xfrm>
            <a:off x="0" y="8737600"/>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48485" name="Rectangle 5"/>
          <p:cNvSpPr>
            <a:spLocks noGrp="1" noChangeArrowheads="1"/>
          </p:cNvSpPr>
          <p:nvPr>
            <p:ph type="sldNum" sz="quarter" idx="3"/>
          </p:nvPr>
        </p:nvSpPr>
        <p:spPr bwMode="auto">
          <a:xfrm>
            <a:off x="3884613" y="8737600"/>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cs typeface="Arial" charset="0"/>
              </a:defRPr>
            </a:lvl1pPr>
          </a:lstStyle>
          <a:p>
            <a:pPr>
              <a:defRPr/>
            </a:pPr>
            <a:fld id="{3DE4D3F7-AA69-4948-B2D8-DCCAD8DECCC9}" type="slidenum">
              <a:rPr lang="en-US" altLang="fr-FR"/>
              <a:pPr>
                <a:defRPr/>
              </a:pPr>
              <a:t>‹#›</a:t>
            </a:fld>
            <a:endParaRPr lang="en-US" altLang="fr-FR"/>
          </a:p>
        </p:txBody>
      </p:sp>
    </p:spTree>
    <p:extLst>
      <p:ext uri="{BB962C8B-B14F-4D97-AF65-F5344CB8AC3E}">
        <p14:creationId xmlns:p14="http://schemas.microsoft.com/office/powerpoint/2010/main" val="25069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1963"/>
          </a:xfrm>
          <a:prstGeom prst="rect">
            <a:avLst/>
          </a:prstGeom>
        </p:spPr>
        <p:txBody>
          <a:bodyPr vert="horz" lIns="91440" tIns="45720" rIns="91440" bIns="45720" rtlCol="0"/>
          <a:lstStyle>
            <a:lvl1pPr algn="l" eaLnBrk="0" hangingPunct="0">
              <a:defRPr sz="1200">
                <a:latin typeface="Arial" panose="020B0604020202020204" pitchFamily="34" charset="0"/>
                <a:cs typeface="Arial" panose="020B0604020202020204" pitchFamily="34" charset="0"/>
              </a:defRPr>
            </a:lvl1pPr>
          </a:lstStyle>
          <a:p>
            <a:pPr>
              <a:defRPr/>
            </a:pPr>
            <a:endParaRPr lang="fr-FR"/>
          </a:p>
        </p:txBody>
      </p:sp>
      <p:sp>
        <p:nvSpPr>
          <p:cNvPr id="3" name="Espace réservé de la date 2"/>
          <p:cNvSpPr>
            <a:spLocks noGrp="1"/>
          </p:cNvSpPr>
          <p:nvPr>
            <p:ph type="dt" idx="1"/>
          </p:nvPr>
        </p:nvSpPr>
        <p:spPr>
          <a:xfrm>
            <a:off x="3884613" y="0"/>
            <a:ext cx="2971800" cy="461963"/>
          </a:xfrm>
          <a:prstGeom prst="rect">
            <a:avLst/>
          </a:prstGeom>
        </p:spPr>
        <p:txBody>
          <a:bodyPr vert="horz" lIns="91440" tIns="45720" rIns="91440" bIns="45720" rtlCol="0"/>
          <a:lstStyle>
            <a:lvl1pPr algn="r" eaLnBrk="0" hangingPunct="0">
              <a:defRPr sz="1200">
                <a:latin typeface="Arial" panose="020B0604020202020204" pitchFamily="34" charset="0"/>
                <a:cs typeface="Arial" panose="020B0604020202020204" pitchFamily="34" charset="0"/>
              </a:defRPr>
            </a:lvl1pPr>
          </a:lstStyle>
          <a:p>
            <a:pPr>
              <a:defRPr/>
            </a:pPr>
            <a:fld id="{B243DF9F-0106-431A-93BE-DC8B0EE9DF42}" type="datetimeFigureOut">
              <a:rPr lang="fr-FR"/>
              <a:pPr>
                <a:defRPr/>
              </a:pPr>
              <a:t>04/12/2014</a:t>
            </a:fld>
            <a:endParaRPr lang="fr-FR"/>
          </a:p>
        </p:txBody>
      </p:sp>
      <p:sp>
        <p:nvSpPr>
          <p:cNvPr id="4" name="Espace réservé de l'image des diapositives 3"/>
          <p:cNvSpPr>
            <a:spLocks noGrp="1" noRot="1" noChangeAspect="1"/>
          </p:cNvSpPr>
          <p:nvPr>
            <p:ph type="sldImg" idx="2"/>
          </p:nvPr>
        </p:nvSpPr>
        <p:spPr>
          <a:xfrm>
            <a:off x="1358900" y="1149350"/>
            <a:ext cx="4140200" cy="310515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427538"/>
            <a:ext cx="5486400" cy="362267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737600"/>
            <a:ext cx="2971800" cy="461963"/>
          </a:xfrm>
          <a:prstGeom prst="rect">
            <a:avLst/>
          </a:prstGeom>
        </p:spPr>
        <p:txBody>
          <a:bodyPr vert="horz" lIns="91440" tIns="45720" rIns="91440" bIns="45720" rtlCol="0" anchor="b"/>
          <a:lstStyle>
            <a:lvl1pPr algn="l" eaLnBrk="0" hangingPunct="0">
              <a:defRPr sz="1200">
                <a:latin typeface="Arial" panose="020B0604020202020204" pitchFamily="34" charset="0"/>
                <a:cs typeface="Arial" panose="020B0604020202020204"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84613" y="8737600"/>
            <a:ext cx="2971800" cy="461963"/>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87330453-86EB-4B1B-9682-12D4DC981E77}" type="slidenum">
              <a:rPr lang="fr-FR" altLang="en-US"/>
              <a:pPr>
                <a:defRPr/>
              </a:pPr>
              <a:t>‹#›</a:t>
            </a:fld>
            <a:endParaRPr lang="fr-FR" altLang="en-US"/>
          </a:p>
        </p:txBody>
      </p:sp>
    </p:spTree>
    <p:extLst>
      <p:ext uri="{BB962C8B-B14F-4D97-AF65-F5344CB8AC3E}">
        <p14:creationId xmlns:p14="http://schemas.microsoft.com/office/powerpoint/2010/main" val="854817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smtClean="0"/>
          </a:p>
        </p:txBody>
      </p:sp>
      <p:sp>
        <p:nvSpPr>
          <p:cNvPr id="297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F371DF0-3607-4F7B-8DC8-D80E2F1FA6FB}" type="slidenum">
              <a:rPr lang="fr-FR" altLang="en-US">
                <a:solidFill>
                  <a:srgbClr val="000000"/>
                </a:solidFill>
                <a:latin typeface="Arial" pitchFamily="34" charset="0"/>
                <a:cs typeface="Arial" pitchFamily="34" charset="0"/>
              </a:rPr>
              <a:pPr>
                <a:spcBef>
                  <a:spcPct val="0"/>
                </a:spcBef>
              </a:pPr>
              <a:t>1</a:t>
            </a:fld>
            <a:endParaRPr lang="fr-FR" altLang="en-US">
              <a:solidFill>
                <a:srgbClr val="000000"/>
              </a:solidFill>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solidFill>
                  <a:srgbClr val="FF0000"/>
                </a:solidFill>
              </a:rPr>
              <a:t>Agenda</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96C0548-689C-4E31-94A1-234F5887C187}" type="slidenum">
              <a:rPr lang="fr-FR" altLang="en-US">
                <a:latin typeface="Arial" pitchFamily="34" charset="0"/>
                <a:cs typeface="Arial" pitchFamily="34" charset="0"/>
              </a:rPr>
              <a:pPr>
                <a:spcBef>
                  <a:spcPct val="0"/>
                </a:spcBef>
              </a:pPr>
              <a:t>2</a:t>
            </a:fld>
            <a:endParaRPr lang="fr-FR" altLang="en-US">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348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0439EFCA-C78A-41F8-B541-4D0D91CB71CC}" type="slidenum">
              <a:rPr lang="fr-FR" altLang="en-US"/>
              <a:pPr/>
              <a:t>4</a:t>
            </a:fld>
            <a:endParaRPr lang="fr-F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358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F10F4B8E-87E6-42BA-8986-5FD53EB69A58}" type="slidenum">
              <a:rPr lang="fr-FR" altLang="en-US"/>
              <a:pPr/>
              <a:t>12</a:t>
            </a:fld>
            <a:endParaRPr lang="fr-F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54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1626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DE207A1D-A43E-4964-9EA4-9448673F0E39}" type="datetimeFigureOut">
              <a:rPr lang="en-US"/>
              <a:pPr>
                <a:defRPr/>
              </a:pPr>
              <a:t>12/4/2014</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smtClean="0">
                <a:latin typeface="Arial" charset="0"/>
              </a:defRPr>
            </a:lvl1pPr>
          </a:lstStyle>
          <a:p>
            <a:pPr>
              <a:defRPr/>
            </a:pPr>
            <a:fld id="{D2C3CBC8-82EB-4B72-A502-09396B3B0482}" type="slidenum">
              <a:rPr lang="en-US" altLang="fr-FR"/>
              <a:pPr>
                <a:defRPr/>
              </a:pPr>
              <a:t>‹#›</a:t>
            </a:fld>
            <a:endParaRPr lang="en-US" altLang="fr-FR"/>
          </a:p>
        </p:txBody>
      </p:sp>
    </p:spTree>
    <p:extLst>
      <p:ext uri="{BB962C8B-B14F-4D97-AF65-F5344CB8AC3E}">
        <p14:creationId xmlns:p14="http://schemas.microsoft.com/office/powerpoint/2010/main" val="173499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2600" y="1371599"/>
            <a:ext cx="5526088"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59E3D588-7832-49E2-9E1B-9AC5FC8C17A1}" type="datetimeFigureOut">
              <a:rPr lang="en-US"/>
              <a:pPr>
                <a:defRPr/>
              </a:pPr>
              <a:t>12/4/2014</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smtClean="0">
                <a:latin typeface="Arial" charset="0"/>
              </a:defRPr>
            </a:lvl1pPr>
          </a:lstStyle>
          <a:p>
            <a:pPr>
              <a:defRPr/>
            </a:pPr>
            <a:fld id="{0C385DA7-B30F-49D5-BA6B-99C8E6FC22F7}" type="slidenum">
              <a:rPr lang="en-US" altLang="fr-FR"/>
              <a:pPr>
                <a:defRPr/>
              </a:pPr>
              <a:t>‹#›</a:t>
            </a:fld>
            <a:endParaRPr lang="en-US" altLang="fr-FR"/>
          </a:p>
        </p:txBody>
      </p:sp>
    </p:spTree>
    <p:extLst>
      <p:ext uri="{BB962C8B-B14F-4D97-AF65-F5344CB8AC3E}">
        <p14:creationId xmlns:p14="http://schemas.microsoft.com/office/powerpoint/2010/main" val="326924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802874E3-3F6E-47D3-B822-629A3DE359F2}" type="datetimeFigureOut">
              <a:rPr lang="en-US"/>
              <a:pPr>
                <a:defRPr/>
              </a:pPr>
              <a:t>12/4/2014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11BE5C8B-30B8-4BEE-B7D4-54EDCA01C6AB}" type="slidenum">
              <a:rPr lang="en-US" altLang="fr-FR"/>
              <a:pPr>
                <a:defRPr/>
              </a:pPr>
              <a:t>‹#›</a:t>
            </a:fld>
            <a:endParaRPr lang="en-US" altLang="fr-FR"/>
          </a:p>
        </p:txBody>
      </p:sp>
    </p:spTree>
    <p:extLst>
      <p:ext uri="{BB962C8B-B14F-4D97-AF65-F5344CB8AC3E}">
        <p14:creationId xmlns:p14="http://schemas.microsoft.com/office/powerpoint/2010/main" val="83443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CF377C0-6DF5-47B1-B6A3-410821A40080}" type="datetimeFigureOut">
              <a:rPr lang="en-US"/>
              <a:pPr>
                <a:defRPr/>
              </a:pPr>
              <a:t>12/4/2014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5B541E37-B281-4F58-8951-2FD121D4E355}" type="slidenum">
              <a:rPr lang="en-US" altLang="fr-FR"/>
              <a:pPr>
                <a:defRPr/>
              </a:pPr>
              <a:t>‹#›</a:t>
            </a:fld>
            <a:endParaRPr lang="en-US" altLang="fr-FR"/>
          </a:p>
        </p:txBody>
      </p:sp>
    </p:spTree>
    <p:extLst>
      <p:ext uri="{BB962C8B-B14F-4D97-AF65-F5344CB8AC3E}">
        <p14:creationId xmlns:p14="http://schemas.microsoft.com/office/powerpoint/2010/main" val="1244338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C306C86-DEB6-4712-B5B0-196E8F937511}" type="datetimeFigureOut">
              <a:rPr lang="en-US"/>
              <a:pPr>
                <a:defRPr/>
              </a:pPr>
              <a:t>12/4/2014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9A6573A5-B563-490B-96E0-AFACD48BC80C}" type="slidenum">
              <a:rPr lang="en-US" altLang="fr-FR"/>
              <a:pPr>
                <a:defRPr/>
              </a:pPr>
              <a:t>‹#›</a:t>
            </a:fld>
            <a:endParaRPr lang="en-US" altLang="fr-FR"/>
          </a:p>
        </p:txBody>
      </p:sp>
    </p:spTree>
    <p:extLst>
      <p:ext uri="{BB962C8B-B14F-4D97-AF65-F5344CB8AC3E}">
        <p14:creationId xmlns:p14="http://schemas.microsoft.com/office/powerpoint/2010/main" val="1670521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F5225AA5-51BA-47B6-9D9B-CAE602BE8FCB}" type="datetimeFigureOut">
              <a:rPr lang="en-US"/>
              <a:pPr>
                <a:defRPr/>
              </a:pPr>
              <a:t>12/4/2014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791709BA-6D9C-4D37-9ABF-D4E78F5EAF17}" type="slidenum">
              <a:rPr lang="en-US" altLang="fr-FR"/>
              <a:pPr>
                <a:defRPr/>
              </a:pPr>
              <a:t>‹#›</a:t>
            </a:fld>
            <a:endParaRPr lang="en-US" altLang="fr-FR"/>
          </a:p>
        </p:txBody>
      </p:sp>
    </p:spTree>
    <p:extLst>
      <p:ext uri="{BB962C8B-B14F-4D97-AF65-F5344CB8AC3E}">
        <p14:creationId xmlns:p14="http://schemas.microsoft.com/office/powerpoint/2010/main" val="1475747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F5E28C1-B22F-421B-AA92-6EA70ADD28E1}" type="datetimeFigureOut">
              <a:rPr lang="en-US"/>
              <a:pPr>
                <a:defRPr/>
              </a:pPr>
              <a:t>12/4/2014</a:t>
            </a:fld>
            <a:endParaRPr lang="en-US"/>
          </a:p>
        </p:txBody>
      </p:sp>
      <p:sp>
        <p:nvSpPr>
          <p:cNvPr id="8" name="Espace réservé du pied de page 4"/>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319EC8FA-394A-45D5-8740-AA6DA5BD6789}" type="slidenum">
              <a:rPr lang="en-US" altLang="fr-FR"/>
              <a:pPr>
                <a:defRPr/>
              </a:pPr>
              <a:t>‹#›</a:t>
            </a:fld>
            <a:endParaRPr lang="en-US" altLang="fr-FR"/>
          </a:p>
        </p:txBody>
      </p:sp>
    </p:spTree>
    <p:extLst>
      <p:ext uri="{BB962C8B-B14F-4D97-AF65-F5344CB8AC3E}">
        <p14:creationId xmlns:p14="http://schemas.microsoft.com/office/powerpoint/2010/main" val="2309929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588571A-77CE-4664-A64A-35658CA29169}" type="datetimeFigureOut">
              <a:rPr lang="en-US"/>
              <a:pPr>
                <a:defRPr/>
              </a:pPr>
              <a:t>12/4/2014</a:t>
            </a:fld>
            <a:endParaRPr lang="en-US"/>
          </a:p>
        </p:txBody>
      </p:sp>
      <p:sp>
        <p:nvSpPr>
          <p:cNvPr id="4" name="Espace réservé du pied de page 4"/>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03F74C04-DB5E-4424-A84C-F6A1C13F5771}" type="slidenum">
              <a:rPr lang="en-US" altLang="fr-FR"/>
              <a:pPr>
                <a:defRPr/>
              </a:pPr>
              <a:t>‹#›</a:t>
            </a:fld>
            <a:endParaRPr lang="en-US" altLang="fr-FR"/>
          </a:p>
        </p:txBody>
      </p:sp>
    </p:spTree>
    <p:extLst>
      <p:ext uri="{BB962C8B-B14F-4D97-AF65-F5344CB8AC3E}">
        <p14:creationId xmlns:p14="http://schemas.microsoft.com/office/powerpoint/2010/main" val="172527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01AB390-D9BD-4710-AD5A-5B20BA27922E}" type="datetimeFigureOut">
              <a:rPr lang="en-US"/>
              <a:pPr>
                <a:defRPr/>
              </a:pPr>
              <a:t>12/4/2014</a:t>
            </a:fld>
            <a:endParaRPr lang="en-US"/>
          </a:p>
        </p:txBody>
      </p:sp>
      <p:sp>
        <p:nvSpPr>
          <p:cNvPr id="3" name="Espace réservé du pied de page 4"/>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FC071C49-9C82-473B-BFC8-04112F30E655}" type="slidenum">
              <a:rPr lang="en-US" altLang="fr-FR"/>
              <a:pPr>
                <a:defRPr/>
              </a:pPr>
              <a:t>‹#›</a:t>
            </a:fld>
            <a:endParaRPr lang="en-US" altLang="fr-FR"/>
          </a:p>
        </p:txBody>
      </p:sp>
    </p:spTree>
    <p:extLst>
      <p:ext uri="{BB962C8B-B14F-4D97-AF65-F5344CB8AC3E}">
        <p14:creationId xmlns:p14="http://schemas.microsoft.com/office/powerpoint/2010/main" val="749079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FFB8F9C-FCAE-49E7-A1D3-C9DE7244EF9A}" type="datetimeFigureOut">
              <a:rPr lang="en-US"/>
              <a:pPr>
                <a:defRPr/>
              </a:pPr>
              <a:t>12/4/2014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977A10F4-8A3A-4C46-BCBC-8A3AFC387782}" type="slidenum">
              <a:rPr lang="en-US" altLang="fr-FR"/>
              <a:pPr>
                <a:defRPr/>
              </a:pPr>
              <a:t>‹#›</a:t>
            </a:fld>
            <a:endParaRPr lang="en-US" altLang="fr-FR"/>
          </a:p>
        </p:txBody>
      </p:sp>
    </p:spTree>
    <p:extLst>
      <p:ext uri="{BB962C8B-B14F-4D97-AF65-F5344CB8AC3E}">
        <p14:creationId xmlns:p14="http://schemas.microsoft.com/office/powerpoint/2010/main" val="675090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smtClean="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CB44FED-93B3-47F8-B363-61CB993C516F}" type="datetimeFigureOut">
              <a:rPr lang="en-US"/>
              <a:pPr>
                <a:defRPr/>
              </a:pPr>
              <a:t>12/4/2014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36F7923F-44F8-4F6B-8558-4A9E3CAFB51F}" type="slidenum">
              <a:rPr lang="en-US" altLang="fr-FR"/>
              <a:pPr>
                <a:defRPr/>
              </a:pPr>
              <a:t>‹#›</a:t>
            </a:fld>
            <a:endParaRPr lang="en-US" altLang="fr-FR"/>
          </a:p>
        </p:txBody>
      </p:sp>
    </p:spTree>
    <p:extLst>
      <p:ext uri="{BB962C8B-B14F-4D97-AF65-F5344CB8AC3E}">
        <p14:creationId xmlns:p14="http://schemas.microsoft.com/office/powerpoint/2010/main" val="348700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38" y="158750"/>
            <a:ext cx="2913062"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chemeClr val="accent3"/>
              </a:buClr>
              <a:buFont typeface="Arial" pitchFamily="34" charset="0"/>
              <a:buChar char="•"/>
              <a:defRPr/>
            </a:lvl1pPr>
            <a:lvl2pPr marL="742950" indent="-285750">
              <a:buClr>
                <a:schemeClr val="accent3"/>
              </a:buClr>
              <a:buFont typeface="Arial" pitchFamily="34" charset="0"/>
              <a:buChar char="•"/>
              <a:defRPr/>
            </a:lvl2pPr>
            <a:lvl3pPr marL="1143000" indent="-228600">
              <a:buClr>
                <a:schemeClr val="accent3"/>
              </a:buClr>
              <a:buFont typeface="Arial" pitchFamily="34" charset="0"/>
              <a:buChar char="•"/>
              <a:defRPr/>
            </a:lvl3pPr>
            <a:lvl4pPr marL="1600200" indent="-228600">
              <a:buClr>
                <a:schemeClr val="accent3"/>
              </a:buClr>
              <a:buFont typeface="Arial" pitchFamily="34" charset="0"/>
              <a:buChar char="•"/>
              <a:defRPr/>
            </a:lvl4pPr>
            <a:lvl5pPr marL="2057400" indent="-228600">
              <a:buClr>
                <a:schemeClr val="accent3"/>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409990D9-BD9F-46D6-974C-22DD1A2397C6}" type="datetimeFigureOut">
              <a:rPr lang="en-US"/>
              <a:pPr>
                <a:defRPr/>
              </a:pPr>
              <a:t>12/4/2014</a:t>
            </a:fld>
            <a:endParaRPr lang="en-US"/>
          </a:p>
        </p:txBody>
      </p:sp>
      <p:sp>
        <p:nvSpPr>
          <p:cNvPr id="6"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smtClean="0">
                <a:latin typeface="Arial" charset="0"/>
              </a:defRPr>
            </a:lvl1pPr>
          </a:lstStyle>
          <a:p>
            <a:pPr>
              <a:defRPr/>
            </a:pPr>
            <a:fld id="{B6930D5D-AAE3-438F-A58C-2DBEE52CCD8B}" type="slidenum">
              <a:rPr lang="en-US" altLang="fr-FR"/>
              <a:pPr>
                <a:defRPr/>
              </a:pPr>
              <a:t>‹#›</a:t>
            </a:fld>
            <a:endParaRPr lang="en-US" altLang="fr-FR"/>
          </a:p>
        </p:txBody>
      </p:sp>
    </p:spTree>
    <p:extLst>
      <p:ext uri="{BB962C8B-B14F-4D97-AF65-F5344CB8AC3E}">
        <p14:creationId xmlns:p14="http://schemas.microsoft.com/office/powerpoint/2010/main" val="108360907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78F02B0-5D36-4A67-8C83-5043A9358658}" type="datetimeFigureOut">
              <a:rPr lang="en-US"/>
              <a:pPr>
                <a:defRPr/>
              </a:pPr>
              <a:t>12/4/2014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6102912C-1931-4C08-8A82-CC33112D40E5}" type="slidenum">
              <a:rPr lang="en-US" altLang="fr-FR"/>
              <a:pPr>
                <a:defRPr/>
              </a:pPr>
              <a:t>‹#›</a:t>
            </a:fld>
            <a:endParaRPr lang="en-US" altLang="fr-FR"/>
          </a:p>
        </p:txBody>
      </p:sp>
    </p:spTree>
    <p:extLst>
      <p:ext uri="{BB962C8B-B14F-4D97-AF65-F5344CB8AC3E}">
        <p14:creationId xmlns:p14="http://schemas.microsoft.com/office/powerpoint/2010/main" val="2324028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3190711-4D97-4A53-8866-2A69703A9493}" type="datetimeFigureOut">
              <a:rPr lang="en-US"/>
              <a:pPr>
                <a:defRPr/>
              </a:pPr>
              <a:t>12/4/2014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E361EA2D-AC39-477B-A9DE-236A65655CC9}" type="slidenum">
              <a:rPr lang="en-US" altLang="fr-FR"/>
              <a:pPr>
                <a:defRPr/>
              </a:pPr>
              <a:t>‹#›</a:t>
            </a:fld>
            <a:endParaRPr lang="en-US" altLang="fr-FR"/>
          </a:p>
        </p:txBody>
      </p:sp>
    </p:spTree>
    <p:extLst>
      <p:ext uri="{BB962C8B-B14F-4D97-AF65-F5344CB8AC3E}">
        <p14:creationId xmlns:p14="http://schemas.microsoft.com/office/powerpoint/2010/main" val="326441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301625" y="2130425"/>
            <a:ext cx="8504238" cy="0"/>
          </a:xfrm>
          <a:prstGeom prst="line">
            <a:avLst/>
          </a:prstGeom>
          <a:ln w="38100">
            <a:solidFill>
              <a:schemeClr val="accent1"/>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chemeClr val="accent3"/>
              </a:buClr>
              <a:buFont typeface="Arial" pitchFamily="34" charset="0"/>
              <a:buChar char="•"/>
              <a:defRPr/>
            </a:lvl1pPr>
            <a:lvl2pPr marL="742950" indent="-285750">
              <a:buClr>
                <a:schemeClr val="accent3"/>
              </a:buClr>
              <a:buFont typeface="Arial" pitchFamily="34" charset="0"/>
              <a:buChar char="•"/>
              <a:defRPr/>
            </a:lvl2pPr>
            <a:lvl3pPr marL="1143000" indent="-228600">
              <a:buClr>
                <a:schemeClr val="accent3"/>
              </a:buClr>
              <a:buFont typeface="Arial" pitchFamily="34" charset="0"/>
              <a:buChar char="•"/>
              <a:defRPr/>
            </a:lvl3pPr>
            <a:lvl4pPr marL="1600200" indent="-228600">
              <a:buClr>
                <a:schemeClr val="accent3"/>
              </a:buClr>
              <a:buFont typeface="Arial" pitchFamily="34" charset="0"/>
              <a:buChar char="•"/>
              <a:defRPr/>
            </a:lvl4pPr>
            <a:lvl5pPr marL="2057400" indent="-228600">
              <a:buClr>
                <a:schemeClr val="accent3"/>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8DC5E141-0E46-45EB-9CB2-BD724564780D}" type="datetimeFigureOut">
              <a:rPr lang="en-US"/>
              <a:pPr>
                <a:defRPr/>
              </a:pPr>
              <a:t>12/4/2014</a:t>
            </a:fld>
            <a:endParaRPr lang="en-US"/>
          </a:p>
        </p:txBody>
      </p:sp>
      <p:sp>
        <p:nvSpPr>
          <p:cNvPr id="6"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smtClean="0">
                <a:latin typeface="Arial" charset="0"/>
              </a:defRPr>
            </a:lvl1pPr>
          </a:lstStyle>
          <a:p>
            <a:pPr>
              <a:defRPr/>
            </a:pPr>
            <a:fld id="{8BD1B630-7E3A-410A-9780-E42B7CD3D03A}" type="slidenum">
              <a:rPr lang="en-US" altLang="fr-FR"/>
              <a:pPr>
                <a:defRPr/>
              </a:pPr>
              <a:t>‹#›</a:t>
            </a:fld>
            <a:endParaRPr lang="en-US" altLang="fr-FR"/>
          </a:p>
        </p:txBody>
      </p:sp>
    </p:spTree>
    <p:extLst>
      <p:ext uri="{BB962C8B-B14F-4D97-AF65-F5344CB8AC3E}">
        <p14:creationId xmlns:p14="http://schemas.microsoft.com/office/powerpoint/2010/main" val="94786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82456154-A22C-48FD-927D-ED40B544ECC4}" type="datetimeFigureOut">
              <a:rPr lang="en-US"/>
              <a:pPr>
                <a:defRPr/>
              </a:pPr>
              <a:t>12/4/2014</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smtClean="0">
                <a:latin typeface="Arial" charset="0"/>
              </a:defRPr>
            </a:lvl1pPr>
          </a:lstStyle>
          <a:p>
            <a:pPr>
              <a:defRPr/>
            </a:pPr>
            <a:fld id="{383A6FCD-521A-404B-BF22-47856BDD119D}" type="slidenum">
              <a:rPr lang="en-US" altLang="fr-FR"/>
              <a:pPr>
                <a:defRPr/>
              </a:pPr>
              <a:t>‹#›</a:t>
            </a:fld>
            <a:endParaRPr lang="en-US" altLang="fr-FR"/>
          </a:p>
        </p:txBody>
      </p:sp>
    </p:spTree>
    <p:extLst>
      <p:ext uri="{BB962C8B-B14F-4D97-AF65-F5344CB8AC3E}">
        <p14:creationId xmlns:p14="http://schemas.microsoft.com/office/powerpoint/2010/main" val="373824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C2EEC06E-B9B2-42CF-A156-BA5DD611A6F4}" type="datetimeFigureOut">
              <a:rPr lang="en-US"/>
              <a:pPr>
                <a:defRPr/>
              </a:pPr>
              <a:t>12/4/2014</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smtClean="0">
                <a:latin typeface="Arial" charset="0"/>
              </a:defRPr>
            </a:lvl1pPr>
          </a:lstStyle>
          <a:p>
            <a:pPr>
              <a:defRPr/>
            </a:pPr>
            <a:fld id="{1A71169D-CA74-4DC8-B0F1-FF0763D3DAEE}" type="slidenum">
              <a:rPr lang="en-US" altLang="fr-FR"/>
              <a:pPr>
                <a:defRPr/>
              </a:pPr>
              <a:t>‹#›</a:t>
            </a:fld>
            <a:endParaRPr lang="en-US" altLang="fr-FR"/>
          </a:p>
        </p:txBody>
      </p:sp>
    </p:spTree>
    <p:extLst>
      <p:ext uri="{BB962C8B-B14F-4D97-AF65-F5344CB8AC3E}">
        <p14:creationId xmlns:p14="http://schemas.microsoft.com/office/powerpoint/2010/main" val="370337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AA3E1F29-8480-484F-85F5-449CAEC03BF9}" type="datetimeFigureOut">
              <a:rPr lang="en-US"/>
              <a:pPr>
                <a:defRPr/>
              </a:pPr>
              <a:t>12/4/2014</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hangingPunct="0">
              <a:defRPr smtClean="0">
                <a:latin typeface="Arial" charset="0"/>
              </a:defRPr>
            </a:lvl1pPr>
          </a:lstStyle>
          <a:p>
            <a:pPr>
              <a:defRPr/>
            </a:pPr>
            <a:fld id="{09E0FCEA-3368-44AA-B71A-843940B5D0F2}" type="slidenum">
              <a:rPr lang="en-US" altLang="fr-FR"/>
              <a:pPr>
                <a:defRPr/>
              </a:pPr>
              <a:t>‹#›</a:t>
            </a:fld>
            <a:endParaRPr lang="en-US" altLang="fr-FR"/>
          </a:p>
        </p:txBody>
      </p:sp>
    </p:spTree>
    <p:extLst>
      <p:ext uri="{BB962C8B-B14F-4D97-AF65-F5344CB8AC3E}">
        <p14:creationId xmlns:p14="http://schemas.microsoft.com/office/powerpoint/2010/main" val="391661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37F53383-7B2F-4F05-9807-129427D728A2}" type="datetimeFigureOut">
              <a:rPr lang="en-US"/>
              <a:pPr>
                <a:defRPr/>
              </a:pPr>
              <a:t>12/4/2014</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hangingPunct="0">
              <a:defRPr smtClean="0">
                <a:latin typeface="Arial" charset="0"/>
              </a:defRPr>
            </a:lvl1pPr>
          </a:lstStyle>
          <a:p>
            <a:pPr>
              <a:defRPr/>
            </a:pPr>
            <a:fld id="{4998F4DB-AE4A-4801-B918-E727352AEF62}" type="slidenum">
              <a:rPr lang="en-US" altLang="fr-FR"/>
              <a:pPr>
                <a:defRPr/>
              </a:pPr>
              <a:t>‹#›</a:t>
            </a:fld>
            <a:endParaRPr lang="en-US" altLang="fr-FR"/>
          </a:p>
        </p:txBody>
      </p:sp>
    </p:spTree>
    <p:extLst>
      <p:ext uri="{BB962C8B-B14F-4D97-AF65-F5344CB8AC3E}">
        <p14:creationId xmlns:p14="http://schemas.microsoft.com/office/powerpoint/2010/main" val="42612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BEABB5E1-1E4E-47BF-B00D-681B442D6E07}" type="datetimeFigureOut">
              <a:rPr lang="en-US"/>
              <a:pPr>
                <a:defRPr/>
              </a:pPr>
              <a:t>12/4/2014</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smtClean="0">
                <a:latin typeface="Arial" charset="0"/>
              </a:defRPr>
            </a:lvl1pPr>
          </a:lstStyle>
          <a:p>
            <a:pPr>
              <a:defRPr/>
            </a:pPr>
            <a:fld id="{62B32AD0-7A63-4485-A428-86DF0669A08D}" type="slidenum">
              <a:rPr lang="en-US" altLang="fr-FR"/>
              <a:pPr>
                <a:defRPr/>
              </a:pPr>
              <a:t>‹#›</a:t>
            </a:fld>
            <a:endParaRPr lang="en-US" altLang="fr-FR"/>
          </a:p>
        </p:txBody>
      </p:sp>
    </p:spTree>
    <p:extLst>
      <p:ext uri="{BB962C8B-B14F-4D97-AF65-F5344CB8AC3E}">
        <p14:creationId xmlns:p14="http://schemas.microsoft.com/office/powerpoint/2010/main" val="296520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81400" y="1219200"/>
            <a:ext cx="510540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0" y="2438400"/>
            <a:ext cx="2932113" cy="3687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3A5DB0AA-0EEB-449F-A202-D19C4E4DDEB2}" type="datetimeFigureOut">
              <a:rPr lang="en-US"/>
              <a:pPr>
                <a:defRPr/>
              </a:pPr>
              <a:t>12/4/2014</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smtClean="0">
                <a:latin typeface="Arial" charset="0"/>
              </a:defRPr>
            </a:lvl1pPr>
          </a:lstStyle>
          <a:p>
            <a:pPr>
              <a:defRPr/>
            </a:pPr>
            <a:fld id="{9804E817-B34A-47EE-AA13-01F44C822DA3}" type="slidenum">
              <a:rPr lang="en-US" altLang="fr-FR"/>
              <a:pPr>
                <a:defRPr/>
              </a:pPr>
              <a:t>‹#›</a:t>
            </a:fld>
            <a:endParaRPr lang="en-US" altLang="fr-FR"/>
          </a:p>
        </p:txBody>
      </p:sp>
    </p:spTree>
    <p:extLst>
      <p:ext uri="{BB962C8B-B14F-4D97-AF65-F5344CB8AC3E}">
        <p14:creationId xmlns:p14="http://schemas.microsoft.com/office/powerpoint/2010/main" val="37659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12192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81000" y="2286000"/>
            <a:ext cx="83058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51626F">
                    <a:tint val="75000"/>
                  </a:srgbClr>
                </a:solidFill>
                <a:latin typeface="Calibri"/>
                <a:cs typeface="Arial" charset="0"/>
              </a:defRPr>
            </a:lvl1pPr>
          </a:lstStyle>
          <a:p>
            <a:pPr>
              <a:defRPr/>
            </a:pPr>
            <a:fld id="{8DCC4C84-7202-4AC3-A5E7-A793DA3DEAFE}" type="datetimeFigureOut">
              <a:rPr lang="en-US"/>
              <a:pPr>
                <a:defRPr/>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51626F">
                    <a:tint val="75000"/>
                  </a:srgb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979EA4"/>
                </a:solidFill>
                <a:latin typeface="Calibri" pitchFamily="34" charset="0"/>
                <a:cs typeface="Arial" charset="0"/>
              </a:defRPr>
            </a:lvl1pPr>
          </a:lstStyle>
          <a:p>
            <a:pPr>
              <a:defRPr/>
            </a:pPr>
            <a:fld id="{F2F3AD77-3B14-4030-8C20-4717438A32A9}" type="slidenum">
              <a:rPr lang="en-US" altLang="fr-FR"/>
              <a:pPr>
                <a:defRPr/>
              </a:pPr>
              <a:t>‹#›</a:t>
            </a:fld>
            <a:endParaRPr lang="en-US" altLang="fr-FR"/>
          </a:p>
        </p:txBody>
      </p:sp>
      <p:pic>
        <p:nvPicPr>
          <p:cNvPr id="1031" name="Picture 7"/>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63538" y="158750"/>
            <a:ext cx="2913062"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E1A200"/>
        </a:buClr>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E1A200"/>
        </a:buClr>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E1A200"/>
        </a:buClr>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E1A200"/>
        </a:buClr>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E1A2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2051"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a:defRPr/>
            </a:pPr>
            <a:fld id="{CF1D60CE-2939-4EBD-A340-86C4F35F7FAA}" type="datetimeFigureOut">
              <a:rPr lang="en-US"/>
              <a:pPr>
                <a:defRPr/>
              </a:pPr>
              <a:t>12/4/2014</a:t>
            </a:fld>
            <a:endParaRPr lang="en-US"/>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pPr>
              <a:defRPr/>
            </a:pPr>
            <a:endParaRPr lang="en-US"/>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latin typeface="Arial" charset="0"/>
                <a:cs typeface="Arial" charset="0"/>
              </a:defRPr>
            </a:lvl1pPr>
          </a:lstStyle>
          <a:p>
            <a:pPr>
              <a:defRPr/>
            </a:pPr>
            <a:fld id="{9F2A5CF5-09BD-46B5-A88B-6A8EF61D3213}" type="slidenum">
              <a:rPr lang="en-US" altLang="fr-FR"/>
              <a:pPr>
                <a:defRPr/>
              </a:pPr>
              <a:t>‹#›</a:t>
            </a:fld>
            <a:endParaRPr lang="en-US" altLang="fr-FR"/>
          </a:p>
        </p:txBody>
      </p: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mepi.state.gov/"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4.jpeg"/><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jpeg"/><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ous-titre 2"/>
          <p:cNvSpPr txBox="1">
            <a:spLocks/>
          </p:cNvSpPr>
          <p:nvPr/>
        </p:nvSpPr>
        <p:spPr bwMode="auto">
          <a:xfrm>
            <a:off x="349250" y="1066800"/>
            <a:ext cx="8516938"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457200">
              <a:lnSpc>
                <a:spcPct val="90000"/>
              </a:lnSpc>
              <a:spcBef>
                <a:spcPts val="750"/>
              </a:spcBef>
              <a:buFont typeface="Arial" pitchFamily="34" charset="0"/>
              <a:buChar char="•"/>
              <a:defRPr sz="2100">
                <a:solidFill>
                  <a:schemeClr val="tx1"/>
                </a:solidFill>
                <a:latin typeface="Calibri" pitchFamily="34" charset="0"/>
              </a:defRPr>
            </a:lvl1pPr>
            <a:lvl2pPr marL="742950" indent="-285750" defTabSz="457200">
              <a:lnSpc>
                <a:spcPct val="90000"/>
              </a:lnSpc>
              <a:spcBef>
                <a:spcPts val="375"/>
              </a:spcBef>
              <a:buFont typeface="Arial" pitchFamily="34" charset="0"/>
              <a:buChar char="•"/>
              <a:defRPr>
                <a:solidFill>
                  <a:schemeClr val="tx1"/>
                </a:solidFill>
                <a:latin typeface="Calibri" pitchFamily="34" charset="0"/>
              </a:defRPr>
            </a:lvl2pPr>
            <a:lvl3pPr marL="1143000" indent="-228600" defTabSz="457200">
              <a:lnSpc>
                <a:spcPct val="90000"/>
              </a:lnSpc>
              <a:spcBef>
                <a:spcPts val="375"/>
              </a:spcBef>
              <a:buFont typeface="Arial" pitchFamily="34" charset="0"/>
              <a:buChar char="•"/>
              <a:defRPr sz="1500">
                <a:solidFill>
                  <a:schemeClr val="tx1"/>
                </a:solidFill>
                <a:latin typeface="Calibri" pitchFamily="34" charset="0"/>
              </a:defRPr>
            </a:lvl3pPr>
            <a:lvl4pPr marL="1600200" indent="-228600" defTabSz="457200">
              <a:lnSpc>
                <a:spcPct val="90000"/>
              </a:lnSpc>
              <a:spcBef>
                <a:spcPts val="375"/>
              </a:spcBef>
              <a:buFont typeface="Arial" pitchFamily="34" charset="0"/>
              <a:buChar char="•"/>
              <a:defRPr sz="1300">
                <a:solidFill>
                  <a:schemeClr val="tx1"/>
                </a:solidFill>
                <a:latin typeface="Calibri" pitchFamily="34" charset="0"/>
              </a:defRPr>
            </a:lvl4pPr>
            <a:lvl5pPr marL="2057400" indent="-228600" defTabSz="457200">
              <a:lnSpc>
                <a:spcPct val="90000"/>
              </a:lnSpc>
              <a:spcBef>
                <a:spcPts val="375"/>
              </a:spcBef>
              <a:buFont typeface="Arial" pitchFamily="34" charset="0"/>
              <a:buChar char="•"/>
              <a:defRPr sz="1300">
                <a:solidFill>
                  <a:schemeClr val="tx1"/>
                </a:solidFill>
                <a:latin typeface="Calibri" pitchFamily="34" charset="0"/>
              </a:defRPr>
            </a:lvl5pPr>
            <a:lvl6pPr marL="2514600" indent="-228600" defTabSz="4572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defTabSz="4572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defTabSz="4572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defTabSz="4572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eaLnBrk="1" hangingPunct="1">
              <a:lnSpc>
                <a:spcPct val="120000"/>
              </a:lnSpc>
              <a:spcBef>
                <a:spcPct val="20000"/>
              </a:spcBef>
              <a:spcAft>
                <a:spcPts val="600"/>
              </a:spcAft>
              <a:buClr>
                <a:srgbClr val="00304C"/>
              </a:buClr>
              <a:buSzPct val="145000"/>
              <a:buFont typeface="Arial" pitchFamily="34" charset="0"/>
              <a:buNone/>
            </a:pPr>
            <a:r>
              <a:rPr lang="en-US" altLang="en-US" sz="3200" b="1">
                <a:solidFill>
                  <a:srgbClr val="004065"/>
                </a:solidFill>
              </a:rPr>
              <a:t>WOMEN’S ENTERPRISE FOR SUSTAINABILITY</a:t>
            </a:r>
            <a:endParaRPr lang="en-US" altLang="en-US" sz="2400" b="1">
              <a:solidFill>
                <a:srgbClr val="283137"/>
              </a:solidFill>
            </a:endParaRPr>
          </a:p>
        </p:txBody>
      </p:sp>
      <p:pic>
        <p:nvPicPr>
          <p:cNvPr id="13315"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
            <a:ext cx="20843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p:cNvSpPr txBox="1"/>
          <p:nvPr/>
        </p:nvSpPr>
        <p:spPr>
          <a:xfrm>
            <a:off x="1536700" y="5600700"/>
            <a:ext cx="7535863" cy="1323975"/>
          </a:xfrm>
          <a:prstGeom prst="rect">
            <a:avLst/>
          </a:prstGeom>
          <a:noFill/>
        </p:spPr>
        <p:txBody>
          <a:bodyPr>
            <a:spAutoFit/>
          </a:bodyPr>
          <a:lstStyle/>
          <a:p>
            <a:pPr algn="justLow" eaLnBrk="1" fontAlgn="auto" hangingPunct="1">
              <a:spcBef>
                <a:spcPts val="0"/>
              </a:spcBef>
              <a:spcAft>
                <a:spcPts val="0"/>
              </a:spcAft>
              <a:defRPr/>
            </a:pPr>
            <a:r>
              <a:rPr lang="fr-FR" sz="1000" b="1" dirty="0">
                <a:solidFill>
                  <a:schemeClr val="bg1">
                    <a:lumMod val="50000"/>
                  </a:schemeClr>
                </a:solidFill>
              </a:rPr>
              <a:t>Ce projet est financé par le Département d’Etat Américain, Bureau des Affaires du Proche-Orient, Agence de l'Initiative de partenariat au Moyen-Orient / </a:t>
            </a:r>
            <a:r>
              <a:rPr lang="fr-FR" sz="1000" b="1" i="1" dirty="0">
                <a:solidFill>
                  <a:schemeClr val="bg1">
                    <a:lumMod val="50000"/>
                  </a:schemeClr>
                </a:solidFill>
              </a:rPr>
              <a:t>Middle East </a:t>
            </a:r>
            <a:r>
              <a:rPr lang="fr-FR" sz="1000" b="1" i="1" dirty="0" err="1">
                <a:solidFill>
                  <a:schemeClr val="bg1">
                    <a:lumMod val="50000"/>
                  </a:schemeClr>
                </a:solidFill>
              </a:rPr>
              <a:t>Partnership</a:t>
            </a:r>
            <a:r>
              <a:rPr lang="fr-FR" sz="1000" b="1" i="1" dirty="0">
                <a:solidFill>
                  <a:schemeClr val="bg1">
                    <a:lumMod val="50000"/>
                  </a:schemeClr>
                </a:solidFill>
              </a:rPr>
              <a:t> Initiative</a:t>
            </a:r>
            <a:r>
              <a:rPr lang="fr-FR" sz="1000" b="1" dirty="0">
                <a:solidFill>
                  <a:schemeClr val="bg1">
                    <a:lumMod val="50000"/>
                  </a:schemeClr>
                </a:solidFill>
              </a:rPr>
              <a:t> (MEPI).  Le MEPI est un programme unique conçu pour dialoguer et investir avec les peuples du Moyen-Orient et l’Afrique du Nord (MENA). Le MEPI œuvre pour la création des partenariats dynamiques avec les citoyens pour favoriser le développement de sociétés pluralistes, participatives et prospères à travers la région MENA. Ainsi, le MEPI  conclut des partenariats avec les organisations non gouvernementales nationales, régionales et internationales, le secteur privé, les établissements universitaires et les gouvernements. Plus d'informations sur le MEPI peuvent être consultées dans le site suivant: </a:t>
            </a:r>
            <a:r>
              <a:rPr lang="fr-FR" sz="1000" b="1" u="sng" dirty="0">
                <a:solidFill>
                  <a:schemeClr val="bg1">
                    <a:lumMod val="50000"/>
                  </a:schemeClr>
                </a:solidFill>
                <a:hlinkClick r:id="rId4"/>
              </a:rPr>
              <a:t>www.mepi.state.gov</a:t>
            </a:r>
            <a:endParaRPr lang="fr-FR" sz="1000" dirty="0">
              <a:solidFill>
                <a:schemeClr val="bg1">
                  <a:lumMod val="50000"/>
                </a:schemeClr>
              </a:solidFill>
            </a:endParaRPr>
          </a:p>
          <a:p>
            <a:pPr algn="justLow" eaLnBrk="1" fontAlgn="auto" hangingPunct="1">
              <a:spcBef>
                <a:spcPts val="0"/>
              </a:spcBef>
              <a:spcAft>
                <a:spcPts val="0"/>
              </a:spcAft>
              <a:defRPr/>
            </a:pPr>
            <a:endParaRPr lang="fr-FR" sz="1000" dirty="0">
              <a:solidFill>
                <a:schemeClr val="bg1">
                  <a:lumMod val="50000"/>
                </a:schemeClr>
              </a:solidFill>
              <a:latin typeface="Calibri"/>
              <a:cs typeface="Arial" charset="0"/>
            </a:endParaRPr>
          </a:p>
        </p:txBody>
      </p:sp>
      <p:pic>
        <p:nvPicPr>
          <p:cNvPr id="13317"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325" y="5600700"/>
            <a:ext cx="14763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2"/>
          <p:cNvSpPr txBox="1">
            <a:spLocks noChangeArrowheads="1"/>
          </p:cNvSpPr>
          <p:nvPr/>
        </p:nvSpPr>
        <p:spPr bwMode="auto">
          <a:xfrm>
            <a:off x="201613" y="2819400"/>
            <a:ext cx="8664575" cy="180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itchFamily="34" charset="0"/>
              <a:buChar char="•"/>
              <a:defRPr sz="2100">
                <a:solidFill>
                  <a:schemeClr val="tx1"/>
                </a:solidFill>
                <a:latin typeface="Calibri" pitchFamily="34" charset="0"/>
              </a:defRPr>
            </a:lvl1pPr>
            <a:lvl2pPr marL="742950" indent="-285750">
              <a:lnSpc>
                <a:spcPct val="90000"/>
              </a:lnSpc>
              <a:spcBef>
                <a:spcPts val="375"/>
              </a:spcBef>
              <a:buFont typeface="Arial" pitchFamily="34" charset="0"/>
              <a:buChar char="•"/>
              <a:defRPr>
                <a:solidFill>
                  <a:schemeClr val="tx1"/>
                </a:solidFill>
                <a:latin typeface="Calibri" pitchFamily="34" charset="0"/>
              </a:defRPr>
            </a:lvl2pPr>
            <a:lvl3pPr marL="1143000" indent="-228600">
              <a:lnSpc>
                <a:spcPct val="90000"/>
              </a:lnSpc>
              <a:spcBef>
                <a:spcPts val="375"/>
              </a:spcBef>
              <a:buFont typeface="Arial" pitchFamily="34" charset="0"/>
              <a:buChar char="•"/>
              <a:defRPr sz="1500">
                <a:solidFill>
                  <a:schemeClr val="tx1"/>
                </a:solidFill>
                <a:latin typeface="Calibri" pitchFamily="34" charset="0"/>
              </a:defRPr>
            </a:lvl3pPr>
            <a:lvl4pPr marL="1600200" indent="-228600">
              <a:lnSpc>
                <a:spcPct val="90000"/>
              </a:lnSpc>
              <a:spcBef>
                <a:spcPts val="375"/>
              </a:spcBef>
              <a:buFont typeface="Arial" pitchFamily="34" charset="0"/>
              <a:buChar char="•"/>
              <a:defRPr sz="1300">
                <a:solidFill>
                  <a:schemeClr val="tx1"/>
                </a:solidFill>
                <a:latin typeface="Calibri" pitchFamily="34" charset="0"/>
              </a:defRPr>
            </a:lvl4pPr>
            <a:lvl5pPr marL="2057400" indent="-228600">
              <a:lnSpc>
                <a:spcPct val="90000"/>
              </a:lnSpc>
              <a:spcBef>
                <a:spcPts val="375"/>
              </a:spcBef>
              <a:buFont typeface="Arial" pitchFamily="34" charset="0"/>
              <a:buChar char="•"/>
              <a:defRPr sz="1300">
                <a:solidFill>
                  <a:schemeClr val="tx1"/>
                </a:solidFill>
                <a:latin typeface="Calibri" pitchFamily="34" charset="0"/>
              </a:defRPr>
            </a:lvl5pPr>
            <a:lvl6pPr marL="25146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6pPr>
            <a:lvl7pPr marL="29718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7pPr>
            <a:lvl8pPr marL="34290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8pPr>
            <a:lvl9pPr marL="3886200" indent="-228600" eaLnBrk="0" fontAlgn="base" hangingPunct="0">
              <a:lnSpc>
                <a:spcPct val="90000"/>
              </a:lnSpc>
              <a:spcBef>
                <a:spcPts val="375"/>
              </a:spcBef>
              <a:spcAft>
                <a:spcPct val="0"/>
              </a:spcAft>
              <a:buFont typeface="Arial" pitchFamily="34" charset="0"/>
              <a:buChar char="•"/>
              <a:defRPr sz="1300">
                <a:solidFill>
                  <a:schemeClr val="tx1"/>
                </a:solidFill>
                <a:latin typeface="Calibri" pitchFamily="34" charset="0"/>
              </a:defRPr>
            </a:lvl9pPr>
          </a:lstStyle>
          <a:p>
            <a:pPr algn="ctr" eaLnBrk="1" hangingPunct="1">
              <a:lnSpc>
                <a:spcPct val="100000"/>
              </a:lnSpc>
              <a:spcBef>
                <a:spcPct val="0"/>
              </a:spcBef>
              <a:buFontTx/>
              <a:buNone/>
            </a:pPr>
            <a:r>
              <a:rPr lang="en-US" altLang="fr-FR" sz="3200" b="1" dirty="0" smtClean="0">
                <a:solidFill>
                  <a:schemeClr val="accent1">
                    <a:lumMod val="50000"/>
                  </a:schemeClr>
                </a:solidFill>
                <a:latin typeface="+mn-lt"/>
              </a:rPr>
              <a:t>Le </a:t>
            </a:r>
            <a:r>
              <a:rPr lang="en-US" altLang="fr-FR" sz="3200" b="1" dirty="0">
                <a:solidFill>
                  <a:schemeClr val="accent1">
                    <a:lumMod val="50000"/>
                  </a:schemeClr>
                </a:solidFill>
                <a:latin typeface="+mn-lt"/>
              </a:rPr>
              <a:t>Leadership </a:t>
            </a:r>
            <a:r>
              <a:rPr lang="en-US" altLang="fr-FR" sz="3200" b="1" dirty="0" err="1">
                <a:solidFill>
                  <a:schemeClr val="accent1">
                    <a:lumMod val="50000"/>
                  </a:schemeClr>
                </a:solidFill>
                <a:latin typeface="+mn-lt"/>
              </a:rPr>
              <a:t>Novateur</a:t>
            </a:r>
            <a:endParaRPr lang="en-US" altLang="fr-FR" sz="3200" b="1" dirty="0">
              <a:solidFill>
                <a:schemeClr val="accent1">
                  <a:lumMod val="50000"/>
                </a:schemeClr>
              </a:solidFill>
              <a:latin typeface="+mn-lt"/>
            </a:endParaRPr>
          </a:p>
          <a:p>
            <a:pPr eaLnBrk="1" hangingPunct="1">
              <a:lnSpc>
                <a:spcPct val="100000"/>
              </a:lnSpc>
              <a:spcBef>
                <a:spcPct val="0"/>
              </a:spcBef>
              <a:buFontTx/>
              <a:buNone/>
            </a:pPr>
            <a:endParaRPr lang="en-US" altLang="fr-FR" sz="1800" b="1" dirty="0">
              <a:solidFill>
                <a:srgbClr val="480000"/>
              </a:solidFill>
              <a:latin typeface="Trebuchet MS" pitchFamily="34" charset="0"/>
            </a:endParaRPr>
          </a:p>
          <a:p>
            <a:pPr eaLnBrk="1" hangingPunct="1">
              <a:lnSpc>
                <a:spcPct val="100000"/>
              </a:lnSpc>
              <a:spcBef>
                <a:spcPct val="0"/>
              </a:spcBef>
              <a:buFontTx/>
              <a:buNone/>
            </a:pPr>
            <a:endParaRPr lang="en-US" altLang="fr-FR" sz="1800" b="1" dirty="0">
              <a:solidFill>
                <a:srgbClr val="480000"/>
              </a:solidFill>
              <a:latin typeface="Trebuchet MS" pitchFamily="34" charset="0"/>
            </a:endParaRPr>
          </a:p>
          <a:p>
            <a:pPr algn="ctr" eaLnBrk="1" hangingPunct="1">
              <a:lnSpc>
                <a:spcPct val="120000"/>
              </a:lnSpc>
              <a:spcBef>
                <a:spcPct val="0"/>
              </a:spcBef>
              <a:buFontTx/>
              <a:buNone/>
            </a:pPr>
            <a:r>
              <a:rPr lang="en-US" altLang="en-US" sz="1800" b="1" dirty="0" smtClean="0">
                <a:solidFill>
                  <a:srgbClr val="004065"/>
                </a:solidFill>
              </a:rPr>
              <a:t>6-8 </a:t>
            </a:r>
            <a:r>
              <a:rPr lang="en-US" altLang="en-US" sz="1800" b="1" dirty="0">
                <a:solidFill>
                  <a:srgbClr val="004065"/>
                </a:solidFill>
              </a:rPr>
              <a:t>December 2014</a:t>
            </a:r>
          </a:p>
          <a:p>
            <a:pPr algn="ctr" eaLnBrk="1" hangingPunct="1">
              <a:lnSpc>
                <a:spcPct val="120000"/>
              </a:lnSpc>
              <a:spcBef>
                <a:spcPct val="0"/>
              </a:spcBef>
              <a:buFontTx/>
              <a:buNone/>
            </a:pPr>
            <a:r>
              <a:rPr lang="en-US" altLang="en-US" sz="1800" b="1" dirty="0" err="1" smtClean="0">
                <a:solidFill>
                  <a:srgbClr val="004065"/>
                </a:solidFill>
              </a:rPr>
              <a:t>Laico</a:t>
            </a:r>
            <a:r>
              <a:rPr lang="en-US" altLang="en-US" sz="1800" b="1" dirty="0" smtClean="0">
                <a:solidFill>
                  <a:srgbClr val="004065"/>
                </a:solidFill>
              </a:rPr>
              <a:t> Hotel, </a:t>
            </a:r>
            <a:r>
              <a:rPr lang="en-US" altLang="en-US" sz="1800" b="1" dirty="0" err="1">
                <a:solidFill>
                  <a:srgbClr val="004065"/>
                </a:solidFill>
              </a:rPr>
              <a:t>Hammamet</a:t>
            </a:r>
            <a:endParaRPr lang="en-US" altLang="en-US" sz="1800" b="1" dirty="0">
              <a:solidFill>
                <a:srgbClr val="283137"/>
              </a:solidFill>
            </a:endParaRPr>
          </a:p>
        </p:txBody>
      </p:sp>
      <p:pic>
        <p:nvPicPr>
          <p:cNvPr id="13319" name="Image 7"/>
          <p:cNvPicPr>
            <a:picLocks noChangeAspect="1"/>
          </p:cNvPicPr>
          <p:nvPr/>
        </p:nvPicPr>
        <p:blipFill>
          <a:blip r:embed="rId6">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304800" y="974725"/>
            <a:ext cx="8686800" cy="1082675"/>
          </a:xfrm>
        </p:spPr>
        <p:txBody>
          <a:bodyPr/>
          <a:lstStyle/>
          <a:p>
            <a:pPr algn="ctr"/>
            <a:r>
              <a:rPr lang="fr-FR" altLang="en-US" dirty="0" smtClean="0"/>
              <a:t/>
            </a:r>
            <a:br>
              <a:rPr lang="fr-FR" altLang="en-US" dirty="0" smtClean="0"/>
            </a:br>
            <a:r>
              <a:rPr lang="fr-FR" altLang="en-US" sz="4000" b="1" dirty="0" smtClean="0">
                <a:solidFill>
                  <a:schemeClr val="tx2"/>
                </a:solidFill>
              </a:rPr>
              <a:t>Management </a:t>
            </a:r>
            <a:r>
              <a:rPr lang="fr-FR" altLang="en-US" sz="4000" b="1" dirty="0" smtClean="0">
                <a:solidFill>
                  <a:schemeClr val="tx2"/>
                </a:solidFill>
              </a:rPr>
              <a:t>de gestion d’opportunités</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401404824"/>
              </p:ext>
            </p:extLst>
          </p:nvPr>
        </p:nvGraphicFramePr>
        <p:xfrm>
          <a:off x="685800" y="205740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605"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1623219" y="1052512"/>
            <a:ext cx="6553200" cy="852488"/>
          </a:xfrm>
        </p:spPr>
        <p:txBody>
          <a:bodyPr/>
          <a:lstStyle/>
          <a:p>
            <a:pPr algn="ctr"/>
            <a:r>
              <a:rPr lang="fr-FR" altLang="en-US" sz="4000" b="1" dirty="0" smtClean="0">
                <a:solidFill>
                  <a:schemeClr val="tx2"/>
                </a:solidFill>
              </a:rPr>
              <a:t>Management  </a:t>
            </a:r>
            <a:r>
              <a:rPr lang="fr-FR" altLang="en-US" sz="4000" b="1" dirty="0" smtClean="0">
                <a:solidFill>
                  <a:schemeClr val="tx2"/>
                </a:solidFill>
              </a:rPr>
              <a:t>stratégique</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25996730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6629"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6863" y="2286000"/>
            <a:ext cx="3429000" cy="1143000"/>
          </a:xfrm>
        </p:spPr>
        <p:txBody>
          <a:bodyPr/>
          <a:lstStyle/>
          <a:p>
            <a:pPr marL="0" indent="0" algn="ctr">
              <a:buFont typeface="Arial" charset="0"/>
              <a:buNone/>
              <a:defRPr/>
            </a:pPr>
            <a:r>
              <a:rPr lang="fr-FR" sz="6600" b="1" dirty="0" smtClean="0">
                <a:solidFill>
                  <a:schemeClr val="tx2"/>
                </a:solidFill>
                <a:cs typeface="Aharoni" panose="02010803020104030203" pitchFamily="2" charset="-79"/>
              </a:rPr>
              <a:t>Merci!</a:t>
            </a:r>
            <a:endParaRPr lang="fr-FR" sz="6600" b="1" dirty="0" smtClean="0">
              <a:solidFill>
                <a:schemeClr val="tx2"/>
              </a:solidFill>
              <a:cs typeface="Aharoni" panose="02010803020104030203" pitchFamily="2" charset="-79"/>
            </a:endParaRPr>
          </a:p>
        </p:txBody>
      </p:sp>
      <p:pic>
        <p:nvPicPr>
          <p:cNvPr id="27653" name="Image 7"/>
          <p:cNvPicPr>
            <a:picLocks noChangeAspect="1"/>
          </p:cNvPicPr>
          <p:nvPr/>
        </p:nvPicPr>
        <p:blipFill>
          <a:blip r:embed="rId3">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2" descr="C:\Users\USER\Pictures\Princip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8363" y="3048000"/>
            <a:ext cx="2286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3"/>
          <p:cNvSpPr>
            <a:spLocks noGrp="1"/>
          </p:cNvSpPr>
          <p:nvPr>
            <p:ph type="title"/>
          </p:nvPr>
        </p:nvSpPr>
        <p:spPr>
          <a:xfrm>
            <a:off x="419100" y="1358900"/>
            <a:ext cx="8229600" cy="808038"/>
          </a:xfrm>
        </p:spPr>
        <p:txBody>
          <a:bodyPr/>
          <a:lstStyle/>
          <a:p>
            <a:pPr algn="ctr" eaLnBrk="1" hangingPunct="1"/>
            <a:r>
              <a:rPr lang="en-US" altLang="en-US" sz="3600" b="1" dirty="0" smtClean="0">
                <a:solidFill>
                  <a:srgbClr val="00B0F0"/>
                </a:solidFill>
              </a:rPr>
              <a:t/>
            </a:r>
            <a:br>
              <a:rPr lang="en-US" altLang="en-US" sz="3600" b="1" dirty="0" smtClean="0">
                <a:solidFill>
                  <a:srgbClr val="00B0F0"/>
                </a:solidFill>
              </a:rPr>
            </a:br>
            <a:r>
              <a:rPr lang="en-US" altLang="en-US" sz="3600" b="1" dirty="0" smtClean="0">
                <a:solidFill>
                  <a:schemeClr val="tx2"/>
                </a:solidFill>
              </a:rPr>
              <a:t>Les 5 </a:t>
            </a:r>
            <a:r>
              <a:rPr lang="en-US" altLang="en-US" sz="3600" b="1" dirty="0" err="1" smtClean="0">
                <a:solidFill>
                  <a:schemeClr val="tx2"/>
                </a:solidFill>
              </a:rPr>
              <a:t>éléments</a:t>
            </a:r>
            <a:r>
              <a:rPr lang="en-US" altLang="en-US" sz="3600" b="1" dirty="0" smtClean="0">
                <a:solidFill>
                  <a:schemeClr val="tx2"/>
                </a:solidFill>
              </a:rPr>
              <a:t>  d’un </a:t>
            </a:r>
            <a:r>
              <a:rPr lang="en-US" altLang="en-US" sz="3600" b="1" dirty="0" err="1" smtClean="0">
                <a:solidFill>
                  <a:schemeClr val="tx2"/>
                </a:solidFill>
              </a:rPr>
              <a:t>Cadrage</a:t>
            </a:r>
            <a:endParaRPr lang="en-US" altLang="fr-FR" sz="3600" b="1" dirty="0" smtClean="0">
              <a:solidFill>
                <a:schemeClr val="tx2"/>
              </a:solidFill>
            </a:endParaRPr>
          </a:p>
        </p:txBody>
      </p:sp>
      <p:sp>
        <p:nvSpPr>
          <p:cNvPr id="15" name="Content Placeholder 14"/>
          <p:cNvSpPr>
            <a:spLocks noGrp="1"/>
          </p:cNvSpPr>
          <p:nvPr>
            <p:ph idx="1"/>
          </p:nvPr>
        </p:nvSpPr>
        <p:spPr>
          <a:xfrm>
            <a:off x="2019300" y="2687638"/>
            <a:ext cx="5143500" cy="2798762"/>
          </a:xfrm>
        </p:spPr>
        <p:txBody>
          <a:bodyPr rtlCol="0">
            <a:normAutofit/>
          </a:bodyPr>
          <a:lstStyle/>
          <a:p>
            <a:pPr eaLnBrk="1" fontAlgn="auto" hangingPunct="1">
              <a:spcAft>
                <a:spcPts val="0"/>
              </a:spcAft>
              <a:defRPr/>
            </a:pPr>
            <a:r>
              <a:rPr lang="en-US" sz="3200" b="1" dirty="0" smtClean="0">
                <a:solidFill>
                  <a:srgbClr val="000000"/>
                </a:solidFill>
              </a:rPr>
              <a:t>Le </a:t>
            </a:r>
            <a:r>
              <a:rPr lang="en-US" sz="3200" b="1" dirty="0" err="1" smtClean="0">
                <a:solidFill>
                  <a:srgbClr val="000000"/>
                </a:solidFill>
              </a:rPr>
              <a:t>contexte</a:t>
            </a:r>
            <a:endParaRPr lang="en-US" sz="3200" b="1" dirty="0" smtClean="0">
              <a:solidFill>
                <a:srgbClr val="000000"/>
              </a:solidFill>
            </a:endParaRPr>
          </a:p>
          <a:p>
            <a:pPr eaLnBrk="1" fontAlgn="auto" hangingPunct="1">
              <a:spcAft>
                <a:spcPts val="0"/>
              </a:spcAft>
              <a:defRPr/>
            </a:pPr>
            <a:r>
              <a:rPr lang="en-US" sz="3200" b="1" dirty="0" err="1" smtClean="0">
                <a:solidFill>
                  <a:srgbClr val="000000"/>
                </a:solidFill>
              </a:rPr>
              <a:t>L’objectif</a:t>
            </a:r>
            <a:r>
              <a:rPr lang="en-US" sz="3200" b="1" dirty="0" smtClean="0">
                <a:solidFill>
                  <a:srgbClr val="000000"/>
                </a:solidFill>
              </a:rPr>
              <a:t> </a:t>
            </a:r>
            <a:r>
              <a:rPr lang="en-US" sz="3200" b="1" dirty="0" err="1" smtClean="0">
                <a:solidFill>
                  <a:srgbClr val="000000"/>
                </a:solidFill>
              </a:rPr>
              <a:t>général</a:t>
            </a:r>
            <a:endParaRPr lang="en-US" sz="3200" b="1" dirty="0" smtClean="0">
              <a:solidFill>
                <a:srgbClr val="000000"/>
              </a:solidFill>
            </a:endParaRPr>
          </a:p>
          <a:p>
            <a:pPr eaLnBrk="1" fontAlgn="auto" hangingPunct="1">
              <a:spcAft>
                <a:spcPts val="0"/>
              </a:spcAft>
              <a:defRPr/>
            </a:pPr>
            <a:r>
              <a:rPr lang="en-US" sz="3200" b="1" dirty="0" smtClean="0">
                <a:solidFill>
                  <a:srgbClr val="000000"/>
                </a:solidFill>
              </a:rPr>
              <a:t>Les </a:t>
            </a:r>
            <a:r>
              <a:rPr lang="en-US" sz="3200" b="1" dirty="0" err="1">
                <a:solidFill>
                  <a:srgbClr val="000000"/>
                </a:solidFill>
              </a:rPr>
              <a:t>r</a:t>
            </a:r>
            <a:r>
              <a:rPr lang="en-US" sz="3200" b="1" dirty="0" err="1" smtClean="0">
                <a:solidFill>
                  <a:srgbClr val="000000"/>
                </a:solidFill>
              </a:rPr>
              <a:t>ésultats</a:t>
            </a:r>
            <a:r>
              <a:rPr lang="en-US" sz="3200" b="1" dirty="0" smtClean="0">
                <a:solidFill>
                  <a:srgbClr val="000000"/>
                </a:solidFill>
              </a:rPr>
              <a:t>/Les </a:t>
            </a:r>
            <a:r>
              <a:rPr lang="en-US" sz="3200" b="1" dirty="0" err="1" smtClean="0">
                <a:solidFill>
                  <a:srgbClr val="000000"/>
                </a:solidFill>
              </a:rPr>
              <a:t>livrables</a:t>
            </a:r>
            <a:endParaRPr lang="en-US" sz="3200" b="1" dirty="0" smtClean="0">
              <a:solidFill>
                <a:srgbClr val="000000"/>
              </a:solidFill>
            </a:endParaRPr>
          </a:p>
          <a:p>
            <a:pPr eaLnBrk="1" fontAlgn="auto" hangingPunct="1">
              <a:spcAft>
                <a:spcPts val="0"/>
              </a:spcAft>
              <a:defRPr/>
            </a:pPr>
            <a:r>
              <a:rPr lang="en-US" sz="3200" b="1" dirty="0" smtClean="0">
                <a:solidFill>
                  <a:srgbClr val="000000"/>
                </a:solidFill>
              </a:rPr>
              <a:t>La </a:t>
            </a:r>
            <a:r>
              <a:rPr lang="en-US" sz="3200" b="1" dirty="0" err="1" smtClean="0">
                <a:solidFill>
                  <a:srgbClr val="000000"/>
                </a:solidFill>
              </a:rPr>
              <a:t>méthodologie</a:t>
            </a:r>
            <a:endParaRPr lang="en-US" sz="3200" b="1" dirty="0" smtClean="0">
              <a:solidFill>
                <a:srgbClr val="000000"/>
              </a:solidFill>
            </a:endParaRPr>
          </a:p>
          <a:p>
            <a:pPr eaLnBrk="1" fontAlgn="auto" hangingPunct="1">
              <a:spcAft>
                <a:spcPts val="0"/>
              </a:spcAft>
              <a:defRPr/>
            </a:pPr>
            <a:r>
              <a:rPr lang="en-US" sz="3200" b="1" dirty="0" err="1" smtClean="0">
                <a:solidFill>
                  <a:srgbClr val="000000"/>
                </a:solidFill>
              </a:rPr>
              <a:t>L’horaire</a:t>
            </a:r>
            <a:endParaRPr lang="en-US" sz="3200" b="1" dirty="0" smtClean="0">
              <a:solidFill>
                <a:srgbClr val="000000"/>
              </a:solidFill>
            </a:endParaRPr>
          </a:p>
          <a:p>
            <a:pPr algn="ctr" eaLnBrk="1" fontAlgn="auto" hangingPunct="1">
              <a:spcAft>
                <a:spcPts val="0"/>
              </a:spcAft>
              <a:buFont typeface="Wingdings" panose="05000000000000000000" pitchFamily="2" charset="2"/>
              <a:buChar char="Ø"/>
              <a:defRPr/>
            </a:pPr>
            <a:endParaRPr lang="en-US" sz="2800" dirty="0" smtClean="0">
              <a:solidFill>
                <a:srgbClr val="000000"/>
              </a:solidFill>
            </a:endParaRPr>
          </a:p>
          <a:p>
            <a:pPr algn="ctr" eaLnBrk="1" fontAlgn="auto" hangingPunct="1">
              <a:spcAft>
                <a:spcPts val="0"/>
              </a:spcAft>
              <a:buFont typeface="Wingdings" panose="05000000000000000000" pitchFamily="2" charset="2"/>
              <a:buChar char="Ø"/>
              <a:defRPr/>
            </a:pPr>
            <a:endParaRPr lang="en-US" sz="2800" dirty="0" smtClean="0">
              <a:solidFill>
                <a:srgbClr val="000000"/>
              </a:solidFill>
            </a:endParaRPr>
          </a:p>
          <a:p>
            <a:pPr marL="0" indent="0" algn="ctr" eaLnBrk="1" fontAlgn="auto" hangingPunct="1">
              <a:spcAft>
                <a:spcPts val="0"/>
              </a:spcAft>
              <a:buFont typeface="Arial" pitchFamily="34" charset="0"/>
              <a:buNone/>
              <a:defRPr/>
            </a:pPr>
            <a:endParaRPr lang="en-US" sz="2800" dirty="0">
              <a:solidFill>
                <a:srgbClr val="000000"/>
              </a:solidFill>
            </a:endParaRPr>
          </a:p>
        </p:txBody>
      </p:sp>
      <p:pic>
        <p:nvPicPr>
          <p:cNvPr id="14341" name="Image 7"/>
          <p:cNvPicPr>
            <a:picLocks noChangeAspect="1"/>
          </p:cNvPicPr>
          <p:nvPr/>
        </p:nvPicPr>
        <p:blipFill>
          <a:blip r:embed="rId3">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609600" y="1143000"/>
            <a:ext cx="7886700" cy="1325563"/>
          </a:xfrm>
        </p:spPr>
        <p:txBody>
          <a:bodyPr/>
          <a:lstStyle/>
          <a:p>
            <a:pPr algn="ctr"/>
            <a:r>
              <a:rPr lang="fr-FR" altLang="en-US" b="1" dirty="0" smtClean="0">
                <a:solidFill>
                  <a:schemeClr val="tx2"/>
                </a:solidFill>
              </a:rPr>
              <a:t>Les habilités liées au leadership</a:t>
            </a:r>
          </a:p>
        </p:txBody>
      </p:sp>
      <p:sp>
        <p:nvSpPr>
          <p:cNvPr id="3" name="Espace réservé du contenu 2"/>
          <p:cNvSpPr>
            <a:spLocks noGrp="1"/>
          </p:cNvSpPr>
          <p:nvPr>
            <p:ph idx="1"/>
          </p:nvPr>
        </p:nvSpPr>
        <p:spPr>
          <a:xfrm>
            <a:off x="990600" y="2209800"/>
            <a:ext cx="5181600" cy="4114799"/>
          </a:xfrm>
        </p:spPr>
        <p:txBody>
          <a:bodyPr/>
          <a:lstStyle/>
          <a:p>
            <a:pPr marL="457200" indent="-457200">
              <a:buFont typeface="+mj-lt"/>
              <a:buAutoNum type="arabicPeriod"/>
              <a:defRPr/>
            </a:pPr>
            <a:r>
              <a:rPr lang="fr-FR" sz="2800" b="1" dirty="0" smtClean="0"/>
              <a:t>Habilité </a:t>
            </a:r>
            <a:r>
              <a:rPr lang="fr-FR" sz="2800" b="1" dirty="0" smtClean="0"/>
              <a:t>en </a:t>
            </a:r>
            <a:r>
              <a:rPr lang="fr-FR" sz="2800" b="1" dirty="0" smtClean="0"/>
              <a:t>communication</a:t>
            </a:r>
          </a:p>
          <a:p>
            <a:pPr marL="457200" indent="-457200">
              <a:buFont typeface="+mj-lt"/>
              <a:buAutoNum type="arabicPeriod"/>
              <a:defRPr/>
            </a:pPr>
            <a:r>
              <a:rPr lang="fr-FR" sz="2800" b="1" dirty="0" smtClean="0"/>
              <a:t>Habilité </a:t>
            </a:r>
            <a:r>
              <a:rPr lang="fr-FR" sz="2800" b="1" dirty="0" smtClean="0"/>
              <a:t>en </a:t>
            </a:r>
            <a:r>
              <a:rPr lang="fr-FR" sz="2800" b="1" dirty="0" smtClean="0">
                <a:ea typeface="GHWVUR+Calibri"/>
              </a:rPr>
              <a:t>en fixation </a:t>
            </a:r>
            <a:r>
              <a:rPr lang="fr-FR" sz="2800" b="1" dirty="0" smtClean="0">
                <a:ea typeface="GHWVUR+Calibri"/>
              </a:rPr>
              <a:t>de </a:t>
            </a:r>
            <a:r>
              <a:rPr lang="fr-FR" sz="2800" b="1" dirty="0" smtClean="0">
                <a:ea typeface="GHWVUR+Calibri"/>
              </a:rPr>
              <a:t>vision, </a:t>
            </a:r>
            <a:r>
              <a:rPr lang="fr-FR" sz="2800" b="1" dirty="0" smtClean="0">
                <a:ea typeface="GHWVUR+Calibri"/>
              </a:rPr>
              <a:t>d’objectif </a:t>
            </a:r>
            <a:r>
              <a:rPr lang="fr-FR" sz="2800" b="1" dirty="0" smtClean="0">
                <a:ea typeface="GHWVUR+Calibri"/>
              </a:rPr>
              <a:t>et de </a:t>
            </a:r>
            <a:r>
              <a:rPr lang="fr-FR" sz="2800" b="1" dirty="0" smtClean="0">
                <a:ea typeface="GHWVUR+Calibri"/>
              </a:rPr>
              <a:t>stratégie</a:t>
            </a:r>
            <a:endParaRPr lang="fr-FR" sz="2800" b="1" dirty="0"/>
          </a:p>
          <a:p>
            <a:pPr marL="457200" indent="-457200">
              <a:buFont typeface="+mj-lt"/>
              <a:buAutoNum type="arabicPeriod"/>
              <a:defRPr/>
            </a:pPr>
            <a:r>
              <a:rPr lang="fr-FR" sz="2800" b="1" dirty="0" smtClean="0"/>
              <a:t>Habilité </a:t>
            </a:r>
            <a:r>
              <a:rPr lang="fr-FR" sz="2800" b="1" dirty="0" smtClean="0">
                <a:ea typeface="GHWVUR+Calibri"/>
              </a:rPr>
              <a:t>d’adaptation à l’environnement </a:t>
            </a:r>
            <a:endParaRPr lang="fr-FR" sz="2800" b="1" dirty="0"/>
          </a:p>
          <a:p>
            <a:pPr marL="457200" indent="-457200">
              <a:buFont typeface="+mj-lt"/>
              <a:buAutoNum type="arabicPeriod"/>
              <a:defRPr/>
            </a:pPr>
            <a:r>
              <a:rPr lang="fr-FR" sz="2800" b="1" dirty="0" smtClean="0"/>
              <a:t>Habilité </a:t>
            </a:r>
            <a:r>
              <a:rPr lang="fr-FR" sz="2800" b="1" dirty="0" smtClean="0">
                <a:ea typeface="GHWVUR+Calibri"/>
              </a:rPr>
              <a:t>de créativité et d’initiative </a:t>
            </a:r>
            <a:endParaRPr lang="fr-FR" sz="2800" b="1" dirty="0"/>
          </a:p>
          <a:p>
            <a:pPr marL="457200" indent="-457200">
              <a:buFont typeface="+mj-lt"/>
              <a:buAutoNum type="arabicPeriod"/>
              <a:defRPr/>
            </a:pPr>
            <a:r>
              <a:rPr lang="fr-FR" sz="2800" b="1" dirty="0" smtClean="0"/>
              <a:t>Habilité </a:t>
            </a:r>
            <a:r>
              <a:rPr lang="fr-FR" sz="2800" b="1" dirty="0" smtClean="0"/>
              <a:t>méthodologique d’organisation</a:t>
            </a:r>
            <a:endParaRPr lang="fr-FR" sz="2800" b="1" dirty="0"/>
          </a:p>
        </p:txBody>
      </p:sp>
      <p:graphicFrame>
        <p:nvGraphicFramePr>
          <p:cNvPr id="9" name="Diagramme 8"/>
          <p:cNvGraphicFramePr/>
          <p:nvPr>
            <p:extLst>
              <p:ext uri="{D42A27DB-BD31-4B8C-83A1-F6EECF244321}">
                <p14:modId xmlns:p14="http://schemas.microsoft.com/office/powerpoint/2010/main" val="3494715361"/>
              </p:ext>
            </p:extLst>
          </p:nvPr>
        </p:nvGraphicFramePr>
        <p:xfrm>
          <a:off x="5448300" y="2593975"/>
          <a:ext cx="33528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Ellipse 9"/>
          <p:cNvSpPr/>
          <p:nvPr/>
        </p:nvSpPr>
        <p:spPr>
          <a:xfrm>
            <a:off x="6781800" y="3598863"/>
            <a:ext cx="685800" cy="7334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414" name="ZoneTexte 10"/>
          <p:cNvSpPr txBox="1">
            <a:spLocks noChangeArrowheads="1"/>
          </p:cNvSpPr>
          <p:nvPr/>
        </p:nvSpPr>
        <p:spPr bwMode="auto">
          <a:xfrm flipH="1">
            <a:off x="6983896" y="3781425"/>
            <a:ext cx="304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fr-FR" altLang="en-US" dirty="0"/>
              <a:t>1</a:t>
            </a:r>
          </a:p>
        </p:txBody>
      </p:sp>
      <p:pic>
        <p:nvPicPr>
          <p:cNvPr id="17415"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609600" y="838200"/>
            <a:ext cx="7886700" cy="1325563"/>
          </a:xfrm>
        </p:spPr>
        <p:txBody>
          <a:bodyPr/>
          <a:lstStyle/>
          <a:p>
            <a:pPr algn="ctr"/>
            <a:r>
              <a:rPr lang="fr-FR" altLang="en-US" b="1" dirty="0" smtClean="0">
                <a:solidFill>
                  <a:schemeClr val="tx2"/>
                </a:solidFill>
              </a:rPr>
              <a:t>Le processus de communication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6520994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ZoneTexte 6"/>
          <p:cNvSpPr txBox="1">
            <a:spLocks noChangeArrowheads="1"/>
          </p:cNvSpPr>
          <p:nvPr/>
        </p:nvSpPr>
        <p:spPr bwMode="auto">
          <a:xfrm>
            <a:off x="4191000" y="2667000"/>
            <a:ext cx="114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fr-FR" altLang="en-US" sz="1400" b="1" dirty="0"/>
              <a:t>Leadership</a:t>
            </a:r>
          </a:p>
        </p:txBody>
      </p:sp>
      <p:pic>
        <p:nvPicPr>
          <p:cNvPr id="19462" name="Image 7"/>
          <p:cNvPicPr>
            <a:picLocks noChangeAspect="1"/>
          </p:cNvPicPr>
          <p:nvPr/>
        </p:nvPicPr>
        <p:blipFill>
          <a:blip r:embed="rId8">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723900" y="836613"/>
            <a:ext cx="7886700" cy="1325562"/>
          </a:xfrm>
        </p:spPr>
        <p:txBody>
          <a:bodyPr/>
          <a:lstStyle/>
          <a:p>
            <a:r>
              <a:rPr lang="fr-FR" altLang="en-US" b="1" dirty="0" smtClean="0">
                <a:solidFill>
                  <a:schemeClr val="tx2"/>
                </a:solidFill>
              </a:rPr>
              <a:t>L’approche systémique de la communication</a:t>
            </a:r>
          </a:p>
        </p:txBody>
      </p:sp>
      <p:graphicFrame>
        <p:nvGraphicFramePr>
          <p:cNvPr id="4" name="Espace réservé du contenu 3"/>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ccolade fermante 4"/>
          <p:cNvSpPr/>
          <p:nvPr/>
        </p:nvSpPr>
        <p:spPr>
          <a:xfrm>
            <a:off x="7286625" y="3581400"/>
            <a:ext cx="381000" cy="2438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20485" name="ZoneTexte 5"/>
          <p:cNvSpPr txBox="1">
            <a:spLocks noChangeArrowheads="1"/>
          </p:cNvSpPr>
          <p:nvPr/>
        </p:nvSpPr>
        <p:spPr bwMode="auto">
          <a:xfrm>
            <a:off x="7696200" y="4191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fr-FR" altLang="en-US" b="1" dirty="0">
                <a:latin typeface="+mn-lt"/>
              </a:rPr>
              <a:t>Filtres</a:t>
            </a:r>
          </a:p>
        </p:txBody>
      </p:sp>
      <p:sp>
        <p:nvSpPr>
          <p:cNvPr id="8" name="Accolade ouvrante 7"/>
          <p:cNvSpPr/>
          <p:nvPr/>
        </p:nvSpPr>
        <p:spPr>
          <a:xfrm>
            <a:off x="2209800" y="1981200"/>
            <a:ext cx="1143000" cy="10668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20487" name="ZoneTexte 8"/>
          <p:cNvSpPr txBox="1">
            <a:spLocks noChangeArrowheads="1"/>
          </p:cNvSpPr>
          <p:nvPr/>
        </p:nvSpPr>
        <p:spPr bwMode="auto">
          <a:xfrm>
            <a:off x="914400" y="19812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fr-FR" altLang="en-US" b="1" dirty="0">
                <a:latin typeface="+mn-lt"/>
              </a:rPr>
              <a:t>Filtres</a:t>
            </a:r>
          </a:p>
        </p:txBody>
      </p:sp>
      <p:pic>
        <p:nvPicPr>
          <p:cNvPr id="20489"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743200" y="808037"/>
            <a:ext cx="4038600" cy="1325563"/>
          </a:xfrm>
        </p:spPr>
        <p:txBody>
          <a:bodyPr/>
          <a:lstStyle/>
          <a:p>
            <a:pPr algn="ctr"/>
            <a:r>
              <a:rPr lang="fr-FR" altLang="en-US" b="1" dirty="0" smtClean="0">
                <a:solidFill>
                  <a:schemeClr val="tx2"/>
                </a:solidFill>
              </a:rPr>
              <a:t>L’Ecoute </a:t>
            </a:r>
            <a:r>
              <a:rPr lang="fr-FR" altLang="en-US" b="1" dirty="0" smtClean="0">
                <a:solidFill>
                  <a:schemeClr val="tx2"/>
                </a:solidFill>
              </a:rPr>
              <a:t>active</a:t>
            </a:r>
            <a:endParaRPr lang="fr-FR" altLang="en-US" b="1" dirty="0" smtClean="0">
              <a:solidFill>
                <a:schemeClr val="tx2"/>
              </a:solidFill>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16178853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509"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67000" y="3429000"/>
            <a:ext cx="1143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9600" y="884237"/>
            <a:ext cx="7886700" cy="1325563"/>
          </a:xfrm>
        </p:spPr>
        <p:txBody>
          <a:bodyPr/>
          <a:lstStyle/>
          <a:p>
            <a:pPr algn="ctr"/>
            <a:r>
              <a:rPr lang="fr-FR" altLang="en-US" b="1" dirty="0" smtClean="0">
                <a:solidFill>
                  <a:schemeClr val="tx2"/>
                </a:solidFill>
              </a:rPr>
              <a:t>Le langage puissant</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9470911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3"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979488" y="609600"/>
            <a:ext cx="7886700" cy="1325563"/>
          </a:xfrm>
        </p:spPr>
        <p:txBody>
          <a:bodyPr/>
          <a:lstStyle/>
          <a:p>
            <a:pPr algn="ctr"/>
            <a:r>
              <a:rPr lang="fr-FR" altLang="en-US" b="1" dirty="0" smtClean="0">
                <a:solidFill>
                  <a:srgbClr val="C00000"/>
                </a:solidFill>
              </a:rPr>
              <a:t/>
            </a:r>
            <a:br>
              <a:rPr lang="fr-FR" altLang="en-US" b="1" dirty="0" smtClean="0">
                <a:solidFill>
                  <a:srgbClr val="C00000"/>
                </a:solidFill>
              </a:rPr>
            </a:br>
            <a:r>
              <a:rPr lang="fr-FR" altLang="en-US" b="1" dirty="0" smtClean="0">
                <a:solidFill>
                  <a:schemeClr val="tx2"/>
                </a:solidFill>
              </a:rPr>
              <a:t>Management du changement</a:t>
            </a:r>
          </a:p>
        </p:txBody>
      </p:sp>
      <p:graphicFrame>
        <p:nvGraphicFramePr>
          <p:cNvPr id="7" name="Espace réservé du contenu 6"/>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557"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628650" y="365125"/>
            <a:ext cx="7886700" cy="1616075"/>
          </a:xfrm>
        </p:spPr>
        <p:txBody>
          <a:bodyPr/>
          <a:lstStyle/>
          <a:p>
            <a:pPr algn="ctr"/>
            <a:r>
              <a:rPr lang="fr-FR" altLang="en-US" b="1" dirty="0" smtClean="0"/>
              <a:t/>
            </a:r>
            <a:br>
              <a:rPr lang="fr-FR" altLang="en-US" b="1" dirty="0" smtClean="0"/>
            </a:br>
            <a:r>
              <a:rPr lang="fr-FR" altLang="en-US" b="1" dirty="0" smtClean="0"/>
              <a:t/>
            </a:r>
            <a:br>
              <a:rPr lang="fr-FR" altLang="en-US" b="1" dirty="0" smtClean="0"/>
            </a:br>
            <a:r>
              <a:rPr lang="fr-FR" altLang="en-US" sz="4000" b="1" dirty="0" smtClean="0">
                <a:solidFill>
                  <a:schemeClr val="tx2"/>
                </a:solidFill>
              </a:rPr>
              <a:t>Du tactique au stratégique</a:t>
            </a:r>
          </a:p>
        </p:txBody>
      </p:sp>
      <p:graphicFrame>
        <p:nvGraphicFramePr>
          <p:cNvPr id="7" name="Espace réservé du contenu 6"/>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581" name="Image 7"/>
          <p:cNvPicPr>
            <a:picLocks noChangeAspect="1"/>
          </p:cNvPicPr>
          <p:nvPr/>
        </p:nvPicPr>
        <p:blipFill>
          <a:blip r:embed="rId7">
            <a:extLst>
              <a:ext uri="{28A0092B-C50C-407E-A947-70E740481C1C}">
                <a14:useLocalDpi xmlns:a14="http://schemas.microsoft.com/office/drawing/2010/main" val="0"/>
              </a:ext>
            </a:extLst>
          </a:blip>
          <a:srcRect t="26266" b="26266"/>
          <a:stretch>
            <a:fillRect/>
          </a:stretch>
        </p:blipFill>
        <p:spPr bwMode="auto">
          <a:xfrm>
            <a:off x="201613" y="152400"/>
            <a:ext cx="28432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91798">
            <a:off x="3810000" y="3124200"/>
            <a:ext cx="6350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IIE PowerPoint TEMPLATE 2010">
  <a:themeElements>
    <a:clrScheme name="Custom 1">
      <a:dk1>
        <a:srgbClr val="51626F"/>
      </a:dk1>
      <a:lt1>
        <a:sysClr val="window" lastClr="FFFFFF"/>
      </a:lt1>
      <a:dk2>
        <a:srgbClr val="51626F"/>
      </a:dk2>
      <a:lt2>
        <a:srgbClr val="FFFFFF"/>
      </a:lt2>
      <a:accent1>
        <a:srgbClr val="004065"/>
      </a:accent1>
      <a:accent2>
        <a:srgbClr val="34B6E4"/>
      </a:accent2>
      <a:accent3>
        <a:srgbClr val="E1A200"/>
      </a:accent3>
      <a:accent4>
        <a:srgbClr val="00B38A"/>
      </a:accent4>
      <a:accent5>
        <a:srgbClr val="E3D8B9"/>
      </a:accent5>
      <a:accent6>
        <a:srgbClr val="51626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49143</TotalTime>
  <Words>282</Words>
  <Application>Microsoft Office PowerPoint</Application>
  <PresentationFormat>On-screen Show (4:3)</PresentationFormat>
  <Paragraphs>80</Paragraphs>
  <Slides>12</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Trebuchet MS</vt:lpstr>
      <vt:lpstr>Wingdings</vt:lpstr>
      <vt:lpstr>Times New Roman</vt:lpstr>
      <vt:lpstr>GHWVUR+Calibri</vt:lpstr>
      <vt:lpstr>Aharoni</vt:lpstr>
      <vt:lpstr>1_IIE PowerPoint TEMPLATE 2010</vt:lpstr>
      <vt:lpstr>Thème Office</vt:lpstr>
      <vt:lpstr>PowerPoint Presentation</vt:lpstr>
      <vt:lpstr> Les 5 éléments  d’un Cadrage</vt:lpstr>
      <vt:lpstr>Les habilités liées au leadership</vt:lpstr>
      <vt:lpstr>Le processus de communication</vt:lpstr>
      <vt:lpstr>L’approche systémique de la communication</vt:lpstr>
      <vt:lpstr>L’Ecoute active</vt:lpstr>
      <vt:lpstr>Le langage puissant</vt:lpstr>
      <vt:lpstr> Management du changement</vt:lpstr>
      <vt:lpstr>  Du tactique au stratégique</vt:lpstr>
      <vt:lpstr> Management de gestion d’opportunités</vt:lpstr>
      <vt:lpstr>Management  stratégique</vt:lpstr>
      <vt:lpstr>PowerPoint Presentation</vt:lpstr>
    </vt:vector>
  </TitlesOfParts>
  <Company>Bellewether,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 MENA Presentation</dc:title>
  <dc:creator>Judi Teeters</dc:creator>
  <cp:lastModifiedBy>Parente, Amy</cp:lastModifiedBy>
  <cp:revision>258</cp:revision>
  <dcterms:created xsi:type="dcterms:W3CDTF">2006-10-20T21:58:16Z</dcterms:created>
  <dcterms:modified xsi:type="dcterms:W3CDTF">2014-12-04T18:34:34Z</dcterms:modified>
</cp:coreProperties>
</file>