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8" r:id="rId8"/>
    <p:sldId id="257" r:id="rId9"/>
    <p:sldId id="269" r:id="rId10"/>
    <p:sldId id="258" r:id="rId11"/>
    <p:sldId id="270" r:id="rId12"/>
    <p:sldId id="271" r:id="rId13"/>
    <p:sldId id="259" r:id="rId14"/>
    <p:sldId id="272" r:id="rId15"/>
    <p:sldId id="260" r:id="rId16"/>
    <p:sldId id="273" r:id="rId17"/>
    <p:sldId id="261" r:id="rId18"/>
    <p:sldId id="274" r:id="rId19"/>
    <p:sldId id="262" r:id="rId20"/>
    <p:sldId id="275" r:id="rId21"/>
    <p:sldId id="263" r:id="rId22"/>
    <p:sldId id="265" r:id="rId23"/>
    <p:sldId id="264" r:id="rId24"/>
    <p:sldId id="266" r:id="rId25"/>
  </p:sldIdLst>
  <p:sldSz cx="9144000" cy="6858000" type="screen4x3"/>
  <p:notesSz cx="9982200" cy="67945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92" d="100"/>
          <a:sy n="92" d="100"/>
        </p:scale>
        <p:origin x="16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9" Type="http://schemas.openxmlformats.org/officeDocument/2006/relationships/viewProps" Target="viewProps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4" Type="http://schemas.openxmlformats.org/officeDocument/2006/relationships/slide" Target="slides/slide18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6AB1-1FDE-4AB7-8CB6-3D35D12BFCCC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0DAAD4F1-9D2C-4110-943F-91227F7E7FA8}">
      <dgm:prSet phldrT="[Texte]" custT="1"/>
      <dgm:spPr/>
      <dgm:t>
        <a:bodyPr/>
        <a:lstStyle/>
        <a:p>
          <a:r>
            <a:rPr lang="ar-TN" sz="2000" b="1" dirty="0" smtClean="0">
              <a:cs typeface="Arabic Transparent" pitchFamily="2" charset="-78"/>
            </a:rPr>
            <a:t>الإنسان</a:t>
          </a:r>
          <a:endParaRPr lang="fr-FR" sz="2000" b="1" dirty="0">
            <a:cs typeface="Arabic Transparent" pitchFamily="2" charset="-78"/>
          </a:endParaRPr>
        </a:p>
      </dgm:t>
    </dgm:pt>
    <dgm:pt modelId="{CBFD7BE4-1B03-48C2-99E8-86CB0E07BA70}" type="parTrans" cxnId="{CA41AB26-B88E-498D-A04B-E22836BCC1DD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FB6E449A-A35C-43FE-810E-C5E61DE96DB7}" type="sibTrans" cxnId="{CA41AB26-B88E-498D-A04B-E22836BCC1DD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2D2BCED1-86A5-4688-8DEB-5EB7504F3063}">
      <dgm:prSet phldrT="[Texte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TN" sz="2000" b="1" dirty="0" smtClean="0">
              <a:cs typeface="Arabic Transparent" pitchFamily="2" charset="-78"/>
            </a:rPr>
            <a:t>ضمير المنظمة وقلبها النابض وإحساسها</a:t>
          </a:r>
          <a:endParaRPr lang="fr-FR" sz="2000" b="1" dirty="0" smtClean="0">
            <a:cs typeface="Arabic Transparent" pitchFamily="2" charset="-78"/>
          </a:endParaRPr>
        </a:p>
        <a:p>
          <a:r>
            <a:rPr lang="ar-TN" sz="2000" b="1" dirty="0" smtClean="0">
              <a:cs typeface="Arabic Transparent" pitchFamily="2" charset="-78"/>
            </a:rPr>
            <a:t>الواعي لما يدور حولها من أحداث</a:t>
          </a:r>
          <a:endParaRPr lang="fr-FR" sz="2000" b="1" dirty="0">
            <a:cs typeface="Arabic Transparent" pitchFamily="2" charset="-78"/>
          </a:endParaRPr>
        </a:p>
      </dgm:t>
    </dgm:pt>
    <dgm:pt modelId="{49BC97B0-BD2D-4C82-BA45-4B6D398F54D9}" type="parTrans" cxnId="{07F0806D-E95C-4A4F-8A8E-30F758D6DC35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1B064A34-81B7-4541-AFA4-89B2251DFB93}" type="sibTrans" cxnId="{07F0806D-E95C-4A4F-8A8E-30F758D6DC35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ACFD508C-D09D-41DA-B57E-03143D24DA4F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TN" sz="2000" b="1" dirty="0" smtClean="0">
              <a:cs typeface="Arabic Transparent" pitchFamily="2" charset="-78"/>
            </a:rPr>
            <a:t>العنصر المفكر والرئيسي في الإنتاج والخدمات</a:t>
          </a:r>
          <a:endParaRPr lang="fr-FR" sz="2000" b="1" dirty="0">
            <a:cs typeface="Arabic Transparent" pitchFamily="2" charset="-78"/>
          </a:endParaRPr>
        </a:p>
      </dgm:t>
    </dgm:pt>
    <dgm:pt modelId="{234053B9-2189-4209-8B2A-AA9DCF4F3180}" type="parTrans" cxnId="{5832BED0-12E5-4392-B09A-20F7390E5D89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10A86C3B-D0FA-4FC1-8E5E-2B466618EB41}" type="sibTrans" cxnId="{5832BED0-12E5-4392-B09A-20F7390E5D89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C6D0CE88-617D-423A-A9C9-72963AE081C9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TN" sz="2000" b="1" dirty="0" smtClean="0">
              <a:cs typeface="Arabic Transparent" pitchFamily="2" charset="-78"/>
            </a:rPr>
            <a:t>الوسيلة</a:t>
          </a:r>
          <a:endParaRPr lang="fr-FR" sz="2000" b="1" dirty="0" smtClean="0">
            <a:cs typeface="Arabic Transparent" pitchFamily="2" charset="-78"/>
          </a:endParaRPr>
        </a:p>
        <a:p>
          <a:r>
            <a:rPr lang="ar-TN" sz="2000" b="1" dirty="0" smtClean="0">
              <a:cs typeface="Arabic Transparent" pitchFamily="2" charset="-78"/>
            </a:rPr>
            <a:t>والغاية من عمليات الإنتاج والخدمات</a:t>
          </a:r>
          <a:endParaRPr lang="fr-FR" sz="2000" b="1" dirty="0">
            <a:cs typeface="Arabic Transparent" pitchFamily="2" charset="-78"/>
          </a:endParaRPr>
        </a:p>
      </dgm:t>
    </dgm:pt>
    <dgm:pt modelId="{DF213FC6-D810-4E01-83A6-7463F8C2D75F}" type="parTrans" cxnId="{A0E0E461-8F58-4110-9405-19858021DD31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D5D3F8EC-8670-4225-B7CC-1CEF157BE1FE}" type="sibTrans" cxnId="{A0E0E461-8F58-4110-9405-19858021DD31}">
      <dgm:prSet/>
      <dgm:spPr/>
      <dgm:t>
        <a:bodyPr/>
        <a:lstStyle/>
        <a:p>
          <a:endParaRPr lang="fr-FR" sz="2000">
            <a:cs typeface="Arabic Transparent" pitchFamily="2" charset="-78"/>
          </a:endParaRPr>
        </a:p>
      </dgm:t>
    </dgm:pt>
    <dgm:pt modelId="{E1855203-4695-4FB3-8F1B-FDB454503EB4}" type="pres">
      <dgm:prSet presAssocID="{D2B76AB1-1FDE-4AB7-8CB6-3D35D12BFCC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CCC067-E698-4C94-B63B-9A62CF41C7B7}" type="pres">
      <dgm:prSet presAssocID="{0DAAD4F1-9D2C-4110-943F-91227F7E7FA8}" presName="centerShape" presStyleLbl="node0" presStyleIdx="0" presStyleCnt="1" custScaleY="76331"/>
      <dgm:spPr/>
      <dgm:t>
        <a:bodyPr/>
        <a:lstStyle/>
        <a:p>
          <a:endParaRPr lang="fr-FR"/>
        </a:p>
      </dgm:t>
    </dgm:pt>
    <dgm:pt modelId="{42CBF1A1-4380-4421-A09F-ABC02D3C0445}" type="pres">
      <dgm:prSet presAssocID="{49BC97B0-BD2D-4C82-BA45-4B6D398F54D9}" presName="parTrans" presStyleLbl="bgSibTrans2D1" presStyleIdx="0" presStyleCnt="3" custLinFactNeighborX="9090" custLinFactNeighborY="-28665"/>
      <dgm:spPr/>
      <dgm:t>
        <a:bodyPr/>
        <a:lstStyle/>
        <a:p>
          <a:endParaRPr lang="fr-FR"/>
        </a:p>
      </dgm:t>
    </dgm:pt>
    <dgm:pt modelId="{89676BF3-9A73-4209-9CB8-8613D4FA8D93}" type="pres">
      <dgm:prSet presAssocID="{2D2BCED1-86A5-4688-8DEB-5EB7504F3063}" presName="node" presStyleLbl="node1" presStyleIdx="0" presStyleCnt="3" custScaleX="135262" custScaleY="148751" custRadScaleRad="115317" custRadScaleInc="-77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DFD2EF-998D-446C-AF65-F17F91F90AA8}" type="pres">
      <dgm:prSet presAssocID="{234053B9-2189-4209-8B2A-AA9DCF4F3180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581EAB57-CD34-4DDA-8634-B04FCA554B91}" type="pres">
      <dgm:prSet presAssocID="{ACFD508C-D09D-41DA-B57E-03143D24DA4F}" presName="node" presStyleLbl="node1" presStyleIdx="1" presStyleCnt="3" custScaleX="122837" custScaleY="14875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9C9F33-2AD3-4675-8769-64FE5B719FB5}" type="pres">
      <dgm:prSet presAssocID="{DF213FC6-D810-4E01-83A6-7463F8C2D75F}" presName="parTrans" presStyleLbl="bgSibTrans2D1" presStyleIdx="2" presStyleCnt="3" custLinFactNeighborX="-16887" custLinFactNeighborY="-28665"/>
      <dgm:spPr/>
      <dgm:t>
        <a:bodyPr/>
        <a:lstStyle/>
        <a:p>
          <a:endParaRPr lang="fr-FR"/>
        </a:p>
      </dgm:t>
    </dgm:pt>
    <dgm:pt modelId="{3C1CB4BE-BF6E-46E8-99AC-37B57729507E}" type="pres">
      <dgm:prSet presAssocID="{C6D0CE88-617D-423A-A9C9-72963AE081C9}" presName="node" presStyleLbl="node1" presStyleIdx="2" presStyleCnt="3" custScaleX="120721" custScaleY="148751" custRadScaleRad="106075" custRadScaleInc="868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6CB9B8E-5CF7-40E7-807E-02795214547E}" type="presOf" srcId="{DF213FC6-D810-4E01-83A6-7463F8C2D75F}" destId="{069C9F33-2AD3-4675-8769-64FE5B719FB5}" srcOrd="0" destOrd="0" presId="urn:microsoft.com/office/officeart/2005/8/layout/radial4"/>
    <dgm:cxn modelId="{E27F35F8-0C55-443E-92AE-E31BC6F369E2}" type="presOf" srcId="{C6D0CE88-617D-423A-A9C9-72963AE081C9}" destId="{3C1CB4BE-BF6E-46E8-99AC-37B57729507E}" srcOrd="0" destOrd="0" presId="urn:microsoft.com/office/officeart/2005/8/layout/radial4"/>
    <dgm:cxn modelId="{CB0D2D20-92F5-4862-8CAB-477CBDE5807F}" type="presOf" srcId="{2D2BCED1-86A5-4688-8DEB-5EB7504F3063}" destId="{89676BF3-9A73-4209-9CB8-8613D4FA8D93}" srcOrd="0" destOrd="0" presId="urn:microsoft.com/office/officeart/2005/8/layout/radial4"/>
    <dgm:cxn modelId="{7620942A-458F-464E-9D7F-5D6AD3E68E81}" type="presOf" srcId="{0DAAD4F1-9D2C-4110-943F-91227F7E7FA8}" destId="{C0CCC067-E698-4C94-B63B-9A62CF41C7B7}" srcOrd="0" destOrd="0" presId="urn:microsoft.com/office/officeart/2005/8/layout/radial4"/>
    <dgm:cxn modelId="{D4F64D0C-45A9-4C5B-BFE2-AB22017065F8}" type="presOf" srcId="{234053B9-2189-4209-8B2A-AA9DCF4F3180}" destId="{34DFD2EF-998D-446C-AF65-F17F91F90AA8}" srcOrd="0" destOrd="0" presId="urn:microsoft.com/office/officeart/2005/8/layout/radial4"/>
    <dgm:cxn modelId="{5832BED0-12E5-4392-B09A-20F7390E5D89}" srcId="{0DAAD4F1-9D2C-4110-943F-91227F7E7FA8}" destId="{ACFD508C-D09D-41DA-B57E-03143D24DA4F}" srcOrd="1" destOrd="0" parTransId="{234053B9-2189-4209-8B2A-AA9DCF4F3180}" sibTransId="{10A86C3B-D0FA-4FC1-8E5E-2B466618EB41}"/>
    <dgm:cxn modelId="{CA41AB26-B88E-498D-A04B-E22836BCC1DD}" srcId="{D2B76AB1-1FDE-4AB7-8CB6-3D35D12BFCCC}" destId="{0DAAD4F1-9D2C-4110-943F-91227F7E7FA8}" srcOrd="0" destOrd="0" parTransId="{CBFD7BE4-1B03-48C2-99E8-86CB0E07BA70}" sibTransId="{FB6E449A-A35C-43FE-810E-C5E61DE96DB7}"/>
    <dgm:cxn modelId="{7B8E6AD8-0B60-443D-B59D-86CC7F6994F5}" type="presOf" srcId="{D2B76AB1-1FDE-4AB7-8CB6-3D35D12BFCCC}" destId="{E1855203-4695-4FB3-8F1B-FDB454503EB4}" srcOrd="0" destOrd="0" presId="urn:microsoft.com/office/officeart/2005/8/layout/radial4"/>
    <dgm:cxn modelId="{07F0806D-E95C-4A4F-8A8E-30F758D6DC35}" srcId="{0DAAD4F1-9D2C-4110-943F-91227F7E7FA8}" destId="{2D2BCED1-86A5-4688-8DEB-5EB7504F3063}" srcOrd="0" destOrd="0" parTransId="{49BC97B0-BD2D-4C82-BA45-4B6D398F54D9}" sibTransId="{1B064A34-81B7-4541-AFA4-89B2251DFB93}"/>
    <dgm:cxn modelId="{A0E0E461-8F58-4110-9405-19858021DD31}" srcId="{0DAAD4F1-9D2C-4110-943F-91227F7E7FA8}" destId="{C6D0CE88-617D-423A-A9C9-72963AE081C9}" srcOrd="2" destOrd="0" parTransId="{DF213FC6-D810-4E01-83A6-7463F8C2D75F}" sibTransId="{D5D3F8EC-8670-4225-B7CC-1CEF157BE1FE}"/>
    <dgm:cxn modelId="{7B62A0AC-D11D-4EB9-855C-723B3247685C}" type="presOf" srcId="{ACFD508C-D09D-41DA-B57E-03143D24DA4F}" destId="{581EAB57-CD34-4DDA-8634-B04FCA554B91}" srcOrd="0" destOrd="0" presId="urn:microsoft.com/office/officeart/2005/8/layout/radial4"/>
    <dgm:cxn modelId="{E583D489-D8C5-43F3-B610-E02A35AB5AD3}" type="presOf" srcId="{49BC97B0-BD2D-4C82-BA45-4B6D398F54D9}" destId="{42CBF1A1-4380-4421-A09F-ABC02D3C0445}" srcOrd="0" destOrd="0" presId="urn:microsoft.com/office/officeart/2005/8/layout/radial4"/>
    <dgm:cxn modelId="{F46EE188-B608-47C8-809F-6234BCB75FB3}" type="presParOf" srcId="{E1855203-4695-4FB3-8F1B-FDB454503EB4}" destId="{C0CCC067-E698-4C94-B63B-9A62CF41C7B7}" srcOrd="0" destOrd="0" presId="urn:microsoft.com/office/officeart/2005/8/layout/radial4"/>
    <dgm:cxn modelId="{EBFD0AFE-891D-40C9-A560-1FED265D4247}" type="presParOf" srcId="{E1855203-4695-4FB3-8F1B-FDB454503EB4}" destId="{42CBF1A1-4380-4421-A09F-ABC02D3C0445}" srcOrd="1" destOrd="0" presId="urn:microsoft.com/office/officeart/2005/8/layout/radial4"/>
    <dgm:cxn modelId="{95332ED6-1915-4BD8-A4DA-00E16117EFB1}" type="presParOf" srcId="{E1855203-4695-4FB3-8F1B-FDB454503EB4}" destId="{89676BF3-9A73-4209-9CB8-8613D4FA8D93}" srcOrd="2" destOrd="0" presId="urn:microsoft.com/office/officeart/2005/8/layout/radial4"/>
    <dgm:cxn modelId="{2BB84994-C54A-44CB-B324-09E9293739FA}" type="presParOf" srcId="{E1855203-4695-4FB3-8F1B-FDB454503EB4}" destId="{34DFD2EF-998D-446C-AF65-F17F91F90AA8}" srcOrd="3" destOrd="0" presId="urn:microsoft.com/office/officeart/2005/8/layout/radial4"/>
    <dgm:cxn modelId="{3CA68CAD-B852-44D9-A40C-022783A36C62}" type="presParOf" srcId="{E1855203-4695-4FB3-8F1B-FDB454503EB4}" destId="{581EAB57-CD34-4DDA-8634-B04FCA554B91}" srcOrd="4" destOrd="0" presId="urn:microsoft.com/office/officeart/2005/8/layout/radial4"/>
    <dgm:cxn modelId="{C705DB34-F02D-4C49-8A74-7B16B49CB2B9}" type="presParOf" srcId="{E1855203-4695-4FB3-8F1B-FDB454503EB4}" destId="{069C9F33-2AD3-4675-8769-64FE5B719FB5}" srcOrd="5" destOrd="0" presId="urn:microsoft.com/office/officeart/2005/8/layout/radial4"/>
    <dgm:cxn modelId="{C8F98961-C5A1-47F9-817A-DD674BB5402A}" type="presParOf" srcId="{E1855203-4695-4FB3-8F1B-FDB454503EB4}" destId="{3C1CB4BE-BF6E-46E8-99AC-37B57729507E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15CB88-E8CE-4D60-A470-D5714972D5E3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8F8656AC-7944-4995-82EF-BD6B537AE4A1}">
      <dgm:prSet phldrT="[Texte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ar-TN" sz="1800" b="1" dirty="0" smtClean="0">
              <a:solidFill>
                <a:srgbClr val="FF0000"/>
              </a:solidFill>
            </a:rPr>
            <a:t>2-المنهج السلوكي</a:t>
          </a:r>
        </a:p>
        <a:p>
          <a:pPr algn="just" rtl="1"/>
          <a:r>
            <a:rPr lang="ar-TN" sz="1600" b="1" dirty="0" smtClean="0">
              <a:solidFill>
                <a:schemeClr val="tx1"/>
              </a:solidFill>
            </a:rPr>
            <a:t>دراسة سلوك أعضاء القوة البشرية العاملة ، وتحليل شخصياتهم </a:t>
          </a:r>
          <a:r>
            <a:rPr lang="ar-TN" sz="1600" b="1" dirty="0" err="1" smtClean="0">
              <a:solidFill>
                <a:schemeClr val="tx1"/>
              </a:solidFill>
            </a:rPr>
            <a:t>و</a:t>
          </a:r>
          <a:r>
            <a:rPr lang="ar-TN" sz="1600" b="1" dirty="0" smtClean="0">
              <a:solidFill>
                <a:schemeClr val="tx1"/>
              </a:solidFill>
            </a:rPr>
            <a:t> دوافعهم واتجاهاتهم والعوامل الاجتماعية المؤثرة عليهم.</a:t>
          </a:r>
          <a:endParaRPr lang="fr-FR" sz="1600" b="1" dirty="0">
            <a:solidFill>
              <a:schemeClr val="tx1"/>
            </a:solidFill>
          </a:endParaRPr>
        </a:p>
      </dgm:t>
    </dgm:pt>
    <dgm:pt modelId="{6B6E8400-9773-46CB-9741-5D769BA3DAEC}" type="parTrans" cxnId="{1D39ED94-D5CF-43D5-A333-0E482D91D4D4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6D502525-9821-4719-9B57-BB8B6FCD08BC}" type="sibTrans" cxnId="{1D39ED94-D5CF-43D5-A333-0E482D91D4D4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5A3EDFD6-7C4A-41BF-A807-A9DD06DA0D37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ar-TN" sz="1800" b="1" dirty="0" smtClean="0">
              <a:solidFill>
                <a:srgbClr val="FF0000"/>
              </a:solidFill>
            </a:rPr>
            <a:t>1</a:t>
          </a:r>
          <a:r>
            <a:rPr lang="ar-TN" sz="2000" b="1" dirty="0" smtClean="0">
              <a:solidFill>
                <a:srgbClr val="FF0000"/>
              </a:solidFill>
            </a:rPr>
            <a:t>-منهج العملية الإدارية</a:t>
          </a:r>
          <a:endParaRPr lang="ar-TN" sz="1800" b="1" dirty="0" smtClean="0">
            <a:solidFill>
              <a:srgbClr val="FF0000"/>
            </a:solidFill>
          </a:endParaRPr>
        </a:p>
        <a:p>
          <a:pPr algn="just" rtl="1"/>
          <a:r>
            <a:rPr lang="ar-TN" sz="1800" b="1" dirty="0" smtClean="0">
              <a:solidFill>
                <a:schemeClr val="tx1"/>
              </a:solidFill>
            </a:rPr>
            <a:t> </a:t>
          </a:r>
          <a:r>
            <a:rPr lang="ar-TN" sz="1600" b="1" dirty="0" smtClean="0">
              <a:solidFill>
                <a:schemeClr val="tx1"/>
              </a:solidFill>
            </a:rPr>
            <a:t>مجموع من الأنشطة المتعارف عليها: التخطيط،التنظيم، التوجيه، القيادة والرقابة.</a:t>
          </a:r>
          <a:endParaRPr lang="fr-FR" sz="1800" b="1" dirty="0" smtClean="0">
            <a:solidFill>
              <a:schemeClr val="tx1"/>
            </a:solidFill>
          </a:endParaRPr>
        </a:p>
      </dgm:t>
    </dgm:pt>
    <dgm:pt modelId="{047C727A-68BB-44FF-B54D-4AE6FC7F8359}" type="parTrans" cxnId="{90BFC82A-D3D4-4D47-BCE3-38EBD8ADCAB4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8C983073-737F-446A-BB62-A373B0511195}" type="sibTrans" cxnId="{90BFC82A-D3D4-4D47-BCE3-38EBD8ADCAB4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A5FF3F46-1A98-4FFE-84CE-411E4DFD3EE6}">
      <dgm:prSet phldrT="[Texte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ar-TN" sz="1800" b="1" dirty="0" smtClean="0">
              <a:solidFill>
                <a:srgbClr val="FF0000"/>
              </a:solidFill>
            </a:rPr>
            <a:t>4-منهج النظم</a:t>
          </a:r>
        </a:p>
        <a:p>
          <a:pPr algn="r" rtl="1"/>
          <a:r>
            <a:rPr lang="ar-TN" sz="1600" b="1" dirty="0" smtClean="0">
              <a:solidFill>
                <a:schemeClr val="tx1"/>
              </a:solidFill>
            </a:rPr>
            <a:t>تعتبر إدارة الموارد البشرية نسقاً أو منظومة ، تتكون من أجزاء متفاعلة تؤثر في بعضها بعضا ، وتتكون من </a:t>
          </a:r>
          <a:r>
            <a:rPr lang="ar-TN" sz="1600" b="1" dirty="0" err="1" smtClean="0">
              <a:solidFill>
                <a:schemeClr val="tx1"/>
              </a:solidFill>
            </a:rPr>
            <a:t>مدخلات</a:t>
          </a:r>
          <a:r>
            <a:rPr lang="ar-TN" sz="1600" b="1" dirty="0" smtClean="0">
              <a:solidFill>
                <a:schemeClr val="tx1"/>
              </a:solidFill>
            </a:rPr>
            <a:t> (العاملون، موارد مالية، معلومات..)  وعمليات(مجموع الأنشطة التي تقوم </a:t>
          </a:r>
          <a:r>
            <a:rPr lang="ar-TN" sz="1600" b="1" dirty="0" err="1" smtClean="0">
              <a:solidFill>
                <a:schemeClr val="tx1"/>
              </a:solidFill>
            </a:rPr>
            <a:t>بها</a:t>
          </a:r>
          <a:r>
            <a:rPr lang="ar-TN" sz="1600" b="1" dirty="0" smtClean="0">
              <a:solidFill>
                <a:schemeClr val="tx1"/>
              </a:solidFill>
            </a:rPr>
            <a:t> إدارة الموارد البشرية ) ومخرجات(السلوك الملائم </a:t>
          </a:r>
          <a:r>
            <a:rPr lang="ar-TN" sz="1600" b="1" dirty="0" err="1" smtClean="0">
              <a:solidFill>
                <a:schemeClr val="tx1"/>
              </a:solidFill>
            </a:rPr>
            <a:t>و</a:t>
          </a:r>
          <a:r>
            <a:rPr lang="ar-TN" sz="1600" b="1" dirty="0" smtClean="0">
              <a:solidFill>
                <a:schemeClr val="tx1"/>
              </a:solidFill>
            </a:rPr>
            <a:t> القيم الإيجابية).</a:t>
          </a:r>
          <a:endParaRPr lang="fr-FR" sz="1600" b="1" dirty="0">
            <a:solidFill>
              <a:schemeClr val="tx1"/>
            </a:solidFill>
          </a:endParaRPr>
        </a:p>
      </dgm:t>
    </dgm:pt>
    <dgm:pt modelId="{7430F806-3826-4CF2-BB2A-4CBE01BC1CB3}" type="parTrans" cxnId="{0C738F90-7F78-4ACC-85AD-843383A9602E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87EFEAD8-F55C-4E42-8412-985CDDFA6D22}" type="sibTrans" cxnId="{0C738F90-7F78-4ACC-85AD-843383A9602E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9E42B75D-BC96-4AFC-B0A3-8FA0B4269313}">
      <dgm:prSet phldrT="[Texte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ar-TN" sz="1800" b="1" dirty="0" smtClean="0">
              <a:solidFill>
                <a:srgbClr val="FF0000"/>
              </a:solidFill>
            </a:rPr>
            <a:t>3-المنهج الإجرائي</a:t>
          </a:r>
        </a:p>
        <a:p>
          <a:pPr algn="just" rtl="1"/>
          <a:r>
            <a:rPr lang="ar-TN" sz="1600" b="1" dirty="0" smtClean="0">
              <a:solidFill>
                <a:schemeClr val="tx1"/>
              </a:solidFill>
            </a:rPr>
            <a:t>لكل نشاط من أنشطة إدارة الموارد البشرية إجراءات وخطوات يحقق إتباعها كفاءة هذا النشاط وفاعليته (إجراءات اختيار العاملين وخطوات تعيينهم، شروط الترقية ...).</a:t>
          </a:r>
          <a:endParaRPr lang="fr-FR" sz="1600" b="1" dirty="0">
            <a:solidFill>
              <a:schemeClr val="tx1"/>
            </a:solidFill>
          </a:endParaRPr>
        </a:p>
      </dgm:t>
    </dgm:pt>
    <dgm:pt modelId="{F661982F-A832-4877-905D-3C7B63E8E2E6}" type="parTrans" cxnId="{8DA1ED4F-CF3E-4B50-8327-AF184F9F1D41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BE1285F7-8F7A-4FC9-9C55-AFD984F65611}" type="sibTrans" cxnId="{8DA1ED4F-CF3E-4B50-8327-AF184F9F1D41}">
      <dgm:prSet/>
      <dgm:spPr/>
      <dgm:t>
        <a:bodyPr/>
        <a:lstStyle/>
        <a:p>
          <a:endParaRPr lang="fr-FR" sz="1800" b="1">
            <a:solidFill>
              <a:schemeClr val="tx1"/>
            </a:solidFill>
          </a:endParaRPr>
        </a:p>
      </dgm:t>
    </dgm:pt>
    <dgm:pt modelId="{DBCE273E-A4DD-43BD-90E7-492D7DA6076B}" type="pres">
      <dgm:prSet presAssocID="{5815CB88-E8CE-4D60-A470-D5714972D5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42A2C67-D810-48E4-AA1A-A681BDD16922}" type="pres">
      <dgm:prSet presAssocID="{8F8656AC-7944-4995-82EF-BD6B537AE4A1}" presName="node" presStyleLbl="node1" presStyleIdx="0" presStyleCnt="4" custScaleX="167112" custScaleY="102782" custLinFactNeighborX="-5883" custLinFactNeighborY="-196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45A40C0-1ACB-4C67-80A4-D51176EB7601}" type="pres">
      <dgm:prSet presAssocID="{6D502525-9821-4719-9B57-BB8B6FCD08BC}" presName="sibTrans" presStyleCnt="0"/>
      <dgm:spPr/>
    </dgm:pt>
    <dgm:pt modelId="{A5204F9E-8D70-4F41-BBD3-9E50EEAF4445}" type="pres">
      <dgm:prSet presAssocID="{5A3EDFD6-7C4A-41BF-A807-A9DD06DA0D37}" presName="node" presStyleLbl="node1" presStyleIdx="1" presStyleCnt="4" custScaleX="167112" custScaleY="102782" custLinFactNeighborX="-6400" custLinFactNeighborY="-196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A98B957-A24B-4D6F-8D0E-0D0B449A939B}" type="pres">
      <dgm:prSet presAssocID="{8C983073-737F-446A-BB62-A373B0511195}" presName="sibTrans" presStyleCnt="0"/>
      <dgm:spPr/>
    </dgm:pt>
    <dgm:pt modelId="{2AD26158-5BF0-4107-9F87-0A6365270275}" type="pres">
      <dgm:prSet presAssocID="{A5FF3F46-1A98-4FFE-84CE-411E4DFD3EE6}" presName="node" presStyleLbl="node1" presStyleIdx="2" presStyleCnt="4" custScaleX="167112" custScaleY="102782" custLinFactNeighborX="-3080" custLinFactNeighborY="-22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5BFCEA-FA6B-4E56-95D4-6928E1679745}" type="pres">
      <dgm:prSet presAssocID="{87EFEAD8-F55C-4E42-8412-985CDDFA6D22}" presName="sibTrans" presStyleCnt="0"/>
      <dgm:spPr/>
    </dgm:pt>
    <dgm:pt modelId="{D70297DB-E43D-4E70-8680-4748DCB1E39D}" type="pres">
      <dgm:prSet presAssocID="{9E42B75D-BC96-4AFC-B0A3-8FA0B4269313}" presName="node" presStyleLbl="node1" presStyleIdx="3" presStyleCnt="4" custScaleX="167112" custScaleY="102782" custLinFactNeighborX="-6400" custLinFactNeighborY="-2234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46E1609-116F-4749-B771-697404CF5A36}" type="presOf" srcId="{9E42B75D-BC96-4AFC-B0A3-8FA0B4269313}" destId="{D70297DB-E43D-4E70-8680-4748DCB1E39D}" srcOrd="0" destOrd="0" presId="urn:microsoft.com/office/officeart/2005/8/layout/default#1"/>
    <dgm:cxn modelId="{1D39ED94-D5CF-43D5-A333-0E482D91D4D4}" srcId="{5815CB88-E8CE-4D60-A470-D5714972D5E3}" destId="{8F8656AC-7944-4995-82EF-BD6B537AE4A1}" srcOrd="0" destOrd="0" parTransId="{6B6E8400-9773-46CB-9741-5D769BA3DAEC}" sibTransId="{6D502525-9821-4719-9B57-BB8B6FCD08BC}"/>
    <dgm:cxn modelId="{0D2CE4A8-C869-46DC-807E-1652E2ED4D0B}" type="presOf" srcId="{5A3EDFD6-7C4A-41BF-A807-A9DD06DA0D37}" destId="{A5204F9E-8D70-4F41-BBD3-9E50EEAF4445}" srcOrd="0" destOrd="0" presId="urn:microsoft.com/office/officeart/2005/8/layout/default#1"/>
    <dgm:cxn modelId="{32A82AB8-BB4C-4708-B37F-39C7337F2E6B}" type="presOf" srcId="{8F8656AC-7944-4995-82EF-BD6B537AE4A1}" destId="{742A2C67-D810-48E4-AA1A-A681BDD16922}" srcOrd="0" destOrd="0" presId="urn:microsoft.com/office/officeart/2005/8/layout/default#1"/>
    <dgm:cxn modelId="{0C738F90-7F78-4ACC-85AD-843383A9602E}" srcId="{5815CB88-E8CE-4D60-A470-D5714972D5E3}" destId="{A5FF3F46-1A98-4FFE-84CE-411E4DFD3EE6}" srcOrd="2" destOrd="0" parTransId="{7430F806-3826-4CF2-BB2A-4CBE01BC1CB3}" sibTransId="{87EFEAD8-F55C-4E42-8412-985CDDFA6D22}"/>
    <dgm:cxn modelId="{16A0A400-3EF2-44D4-8D8B-25A9B8F2AA73}" type="presOf" srcId="{5815CB88-E8CE-4D60-A470-D5714972D5E3}" destId="{DBCE273E-A4DD-43BD-90E7-492D7DA6076B}" srcOrd="0" destOrd="0" presId="urn:microsoft.com/office/officeart/2005/8/layout/default#1"/>
    <dgm:cxn modelId="{8DA1ED4F-CF3E-4B50-8327-AF184F9F1D41}" srcId="{5815CB88-E8CE-4D60-A470-D5714972D5E3}" destId="{9E42B75D-BC96-4AFC-B0A3-8FA0B4269313}" srcOrd="3" destOrd="0" parTransId="{F661982F-A832-4877-905D-3C7B63E8E2E6}" sibTransId="{BE1285F7-8F7A-4FC9-9C55-AFD984F65611}"/>
    <dgm:cxn modelId="{90BFC82A-D3D4-4D47-BCE3-38EBD8ADCAB4}" srcId="{5815CB88-E8CE-4D60-A470-D5714972D5E3}" destId="{5A3EDFD6-7C4A-41BF-A807-A9DD06DA0D37}" srcOrd="1" destOrd="0" parTransId="{047C727A-68BB-44FF-B54D-4AE6FC7F8359}" sibTransId="{8C983073-737F-446A-BB62-A373B0511195}"/>
    <dgm:cxn modelId="{98F57C7D-FEC5-43A9-A0F8-C7633B713DC4}" type="presOf" srcId="{A5FF3F46-1A98-4FFE-84CE-411E4DFD3EE6}" destId="{2AD26158-5BF0-4107-9F87-0A6365270275}" srcOrd="0" destOrd="0" presId="urn:microsoft.com/office/officeart/2005/8/layout/default#1"/>
    <dgm:cxn modelId="{F8C9D70C-D960-4ED4-9CDA-F1DBD16D5CAA}" type="presParOf" srcId="{DBCE273E-A4DD-43BD-90E7-492D7DA6076B}" destId="{742A2C67-D810-48E4-AA1A-A681BDD16922}" srcOrd="0" destOrd="0" presId="urn:microsoft.com/office/officeart/2005/8/layout/default#1"/>
    <dgm:cxn modelId="{69945A0F-D471-4F3C-AEA1-5FF61F029DAE}" type="presParOf" srcId="{DBCE273E-A4DD-43BD-90E7-492D7DA6076B}" destId="{945A40C0-1ACB-4C67-80A4-D51176EB7601}" srcOrd="1" destOrd="0" presId="urn:microsoft.com/office/officeart/2005/8/layout/default#1"/>
    <dgm:cxn modelId="{C414E94F-BC4A-4115-A6C8-97B2D1F177A4}" type="presParOf" srcId="{DBCE273E-A4DD-43BD-90E7-492D7DA6076B}" destId="{A5204F9E-8D70-4F41-BBD3-9E50EEAF4445}" srcOrd="2" destOrd="0" presId="urn:microsoft.com/office/officeart/2005/8/layout/default#1"/>
    <dgm:cxn modelId="{5D0766C4-1C3E-443E-A81C-1E1AEE494758}" type="presParOf" srcId="{DBCE273E-A4DD-43BD-90E7-492D7DA6076B}" destId="{2A98B957-A24B-4D6F-8D0E-0D0B449A939B}" srcOrd="3" destOrd="0" presId="urn:microsoft.com/office/officeart/2005/8/layout/default#1"/>
    <dgm:cxn modelId="{34AD33E8-EDB8-45E2-9D23-C7BD39689ED7}" type="presParOf" srcId="{DBCE273E-A4DD-43BD-90E7-492D7DA6076B}" destId="{2AD26158-5BF0-4107-9F87-0A6365270275}" srcOrd="4" destOrd="0" presId="urn:microsoft.com/office/officeart/2005/8/layout/default#1"/>
    <dgm:cxn modelId="{7601EDAA-56E1-434F-8B05-6A665B05CFB7}" type="presParOf" srcId="{DBCE273E-A4DD-43BD-90E7-492D7DA6076B}" destId="{475BFCEA-FA6B-4E56-95D4-6928E1679745}" srcOrd="5" destOrd="0" presId="urn:microsoft.com/office/officeart/2005/8/layout/default#1"/>
    <dgm:cxn modelId="{A264A0AE-6646-4FF9-8698-D9E8F11ABD8B}" type="presParOf" srcId="{DBCE273E-A4DD-43BD-90E7-492D7DA6076B}" destId="{D70297DB-E43D-4E70-8680-4748DCB1E39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FF8CA0-4E15-4C71-ADB3-9F61D087E5EA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24F1C74-7536-4F9A-91DE-1E54C5FA4C86}">
      <dgm:prSet phldrT="[Texte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TN" sz="2000" b="1" dirty="0" smtClean="0">
              <a:solidFill>
                <a:schemeClr val="tx1"/>
              </a:solidFill>
            </a:rPr>
            <a:t>تعمل في إطار بيئي معين، اقتصادي واجتماعي وتكنولوجي وتعليمي.</a:t>
          </a:r>
          <a:endParaRPr lang="fr-FR" sz="2000" b="1" dirty="0">
            <a:solidFill>
              <a:schemeClr val="tx1"/>
            </a:solidFill>
          </a:endParaRPr>
        </a:p>
      </dgm:t>
    </dgm:pt>
    <dgm:pt modelId="{9536CD6B-C2F7-45F5-98B1-6E6FD09E0009}" type="parTrans" cxnId="{F8CB8943-D591-4001-9B79-3B810662AE19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FEA2D312-2C65-432E-9ADD-FB4C61DFC3C7}" type="sibTrans" cxnId="{F8CB8943-D591-4001-9B79-3B810662AE19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71428CBF-DE76-4473-A4AA-ED3B9AC52057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TN" sz="2000" b="1" dirty="0" smtClean="0">
              <a:solidFill>
                <a:schemeClr val="tx1"/>
              </a:solidFill>
            </a:rPr>
            <a:t>تمارس وظائف التخطيط والتنظيم والقيادة والتوجيه والرقابة لتوظيف الطاقات البشرية المتاحة.</a:t>
          </a:r>
          <a:endParaRPr lang="fr-FR" sz="2000" b="1" dirty="0">
            <a:solidFill>
              <a:schemeClr val="tx1"/>
            </a:solidFill>
          </a:endParaRPr>
        </a:p>
      </dgm:t>
    </dgm:pt>
    <dgm:pt modelId="{0D58827A-3F46-46FD-821C-2B0688D3F752}" type="parTrans" cxnId="{C7CE30FB-15C4-418D-8C0C-EA4085F6AA25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E89C7898-6F94-403E-B5D4-1F80D530571E}" type="sibTrans" cxnId="{C7CE30FB-15C4-418D-8C0C-EA4085F6AA25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E7747805-92CD-4960-B7B2-7CE4F3F06BB5}">
      <dgm:prSet phldrT="[Texte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TN" sz="2000" b="1" dirty="0" smtClean="0">
              <a:solidFill>
                <a:schemeClr val="tx1"/>
              </a:solidFill>
            </a:rPr>
            <a:t>تطبق النظريات النفسية والسلوكية في التعامل مع العاملين للحصول علي السلوك الوظيفي الملائم.</a:t>
          </a:r>
          <a:endParaRPr lang="fr-FR" sz="2000" b="1" dirty="0">
            <a:solidFill>
              <a:schemeClr val="tx1"/>
            </a:solidFill>
          </a:endParaRPr>
        </a:p>
      </dgm:t>
    </dgm:pt>
    <dgm:pt modelId="{416E3038-1715-462F-A0B6-7A031E0501FD}" type="parTrans" cxnId="{8BC7A549-BDC2-4243-B5D1-263E94117E32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9B4C4BA7-B74A-4FBC-B048-38B81DC4874E}" type="sibTrans" cxnId="{8BC7A549-BDC2-4243-B5D1-263E94117E32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FB289D98-D9CC-44B7-8580-4DDB14023ECA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TN" sz="2000" b="1" dirty="0" smtClean="0">
              <a:solidFill>
                <a:schemeClr val="tx1"/>
              </a:solidFill>
            </a:rPr>
            <a:t>تضع مجموعة من الإجراءات والخطوات الملائمة للقيام بهذه </a:t>
          </a:r>
          <a:r>
            <a:rPr lang="ar-TN" sz="2000" b="1" dirty="0" err="1" smtClean="0">
              <a:solidFill>
                <a:schemeClr val="tx1"/>
              </a:solidFill>
            </a:rPr>
            <a:t>المجهودات</a:t>
          </a:r>
          <a:r>
            <a:rPr lang="ar-TN" sz="2000" b="1" dirty="0" smtClean="0">
              <a:solidFill>
                <a:schemeClr val="tx1"/>
              </a:solidFill>
            </a:rPr>
            <a:t> ذلك للحفاظ علي استمرار صلاحية الموارد البشرية وصيانتها وتحفيزها وتنميتها وتطويرها </a:t>
          </a:r>
          <a:r>
            <a:rPr lang="ar-TN" sz="2000" b="1" dirty="0" err="1" smtClean="0">
              <a:solidFill>
                <a:schemeClr val="tx1"/>
              </a:solidFill>
            </a:rPr>
            <a:t>و</a:t>
          </a:r>
          <a:r>
            <a:rPr lang="ar-TN" sz="2000" b="1" dirty="0" smtClean="0">
              <a:solidFill>
                <a:schemeClr val="tx1"/>
              </a:solidFill>
            </a:rPr>
            <a:t> لتحقيق الأهداف الكلية للمنظمة ، والأهداف الشخصية للعاملين من إشباع دوافعهم واستمرار ولائهم وعطائهم.</a:t>
          </a:r>
          <a:endParaRPr lang="fr-FR" sz="2000" b="1" dirty="0">
            <a:solidFill>
              <a:schemeClr val="tx1"/>
            </a:solidFill>
          </a:endParaRPr>
        </a:p>
      </dgm:t>
    </dgm:pt>
    <dgm:pt modelId="{1090EC64-424C-45EF-AA2B-B2827A2E7F66}" type="parTrans" cxnId="{86AA481F-37EE-40A7-91BA-704B964EEEEC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7080896E-FAC5-40DD-A87A-53F7BBC3578A}" type="sibTrans" cxnId="{86AA481F-37EE-40A7-91BA-704B964EEEEC}">
      <dgm:prSet/>
      <dgm:spPr/>
      <dgm:t>
        <a:bodyPr/>
        <a:lstStyle/>
        <a:p>
          <a:endParaRPr lang="fr-FR" sz="6000" b="1">
            <a:solidFill>
              <a:schemeClr val="tx1"/>
            </a:solidFill>
          </a:endParaRPr>
        </a:p>
      </dgm:t>
    </dgm:pt>
    <dgm:pt modelId="{FE24B9A8-3CF3-4A15-8F22-5C223E7538BB}" type="pres">
      <dgm:prSet presAssocID="{78FF8CA0-4E15-4C71-ADB3-9F61D087E5E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C1BE24-0ADF-4DD7-95E0-05785A34D1BF}" type="pres">
      <dgm:prSet presAssocID="{C24F1C74-7536-4F9A-91DE-1E54C5FA4C86}" presName="composite" presStyleCnt="0"/>
      <dgm:spPr/>
    </dgm:pt>
    <dgm:pt modelId="{6202C9A3-8FC6-4893-86BA-87C3FF2615D1}" type="pres">
      <dgm:prSet presAssocID="{C24F1C74-7536-4F9A-91DE-1E54C5FA4C86}" presName="imgShp" presStyleLbl="fgImgPlace1" presStyleIdx="0" presStyleCnt="4" custLinFactNeighborX="-69253" custLinFactNeighborY="-11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67EA71-1B09-4FC9-89B7-35F25AA8E06A}" type="pres">
      <dgm:prSet presAssocID="{C24F1C74-7536-4F9A-91DE-1E54C5FA4C86}" presName="txShp" presStyleLbl="node1" presStyleIdx="0" presStyleCnt="4" custScaleX="133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BC61AF-708C-43F1-9832-4A7AE663B3D9}" type="pres">
      <dgm:prSet presAssocID="{FEA2D312-2C65-432E-9ADD-FB4C61DFC3C7}" presName="spacing" presStyleCnt="0"/>
      <dgm:spPr/>
    </dgm:pt>
    <dgm:pt modelId="{EDEB7D10-B9A1-41FC-9A55-2F93E1C6FD95}" type="pres">
      <dgm:prSet presAssocID="{71428CBF-DE76-4473-A4AA-ED3B9AC52057}" presName="composite" presStyleCnt="0"/>
      <dgm:spPr/>
    </dgm:pt>
    <dgm:pt modelId="{D1E04B9E-FA7E-448B-9DDB-A249BC559B8F}" type="pres">
      <dgm:prSet presAssocID="{71428CBF-DE76-4473-A4AA-ED3B9AC52057}" presName="imgShp" presStyleLbl="fgImgPlace1" presStyleIdx="1" presStyleCnt="4" custLinFactNeighborX="-69253" custLinFactNeighborY="-1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753ECC-951B-4A40-ADFC-445C08AD5629}" type="pres">
      <dgm:prSet presAssocID="{71428CBF-DE76-4473-A4AA-ED3B9AC52057}" presName="txShp" presStyleLbl="node1" presStyleIdx="1" presStyleCnt="4" custScaleX="133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63221-5008-4A6D-B2BC-001652D7025F}" type="pres">
      <dgm:prSet presAssocID="{E89C7898-6F94-403E-B5D4-1F80D530571E}" presName="spacing" presStyleCnt="0"/>
      <dgm:spPr/>
    </dgm:pt>
    <dgm:pt modelId="{FF3FD153-9890-480E-977B-59F7C30C0220}" type="pres">
      <dgm:prSet presAssocID="{E7747805-92CD-4960-B7B2-7CE4F3F06BB5}" presName="composite" presStyleCnt="0"/>
      <dgm:spPr/>
    </dgm:pt>
    <dgm:pt modelId="{323F2FC7-ADE1-4ED7-83F4-9EAAA097A93E}" type="pres">
      <dgm:prSet presAssocID="{E7747805-92CD-4960-B7B2-7CE4F3F06BB5}" presName="imgShp" presStyleLbl="fgImgPlace1" presStyleIdx="2" presStyleCnt="4" custLinFactNeighborX="-69253" custLinFactNeighborY="-1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7939AD-3689-412F-9634-23713BB6AF8A}" type="pres">
      <dgm:prSet presAssocID="{E7747805-92CD-4960-B7B2-7CE4F3F06BB5}" presName="txShp" presStyleLbl="node1" presStyleIdx="2" presStyleCnt="4" custScaleX="133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0EEB5D-6700-48E4-8044-B88A7A2224BA}" type="pres">
      <dgm:prSet presAssocID="{9B4C4BA7-B74A-4FBC-B048-38B81DC4874E}" presName="spacing" presStyleCnt="0"/>
      <dgm:spPr/>
    </dgm:pt>
    <dgm:pt modelId="{86CCAE27-049C-4370-801F-54FB94F4A614}" type="pres">
      <dgm:prSet presAssocID="{FB289D98-D9CC-44B7-8580-4DDB14023ECA}" presName="composite" presStyleCnt="0"/>
      <dgm:spPr/>
    </dgm:pt>
    <dgm:pt modelId="{E097CA17-23B3-49BF-A0AD-00616A8DBA93}" type="pres">
      <dgm:prSet presAssocID="{FB289D98-D9CC-44B7-8580-4DDB14023ECA}" presName="imgShp" presStyleLbl="fgImgPlace1" presStyleIdx="3" presStyleCnt="4" custLinFactNeighborX="-69253" custLinFactNeighborY="-110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F45755-55A3-49A5-AF9C-80B7C45BDA6E}" type="pres">
      <dgm:prSet presAssocID="{FB289D98-D9CC-44B7-8580-4DDB14023ECA}" presName="txShp" presStyleLbl="node1" presStyleIdx="3" presStyleCnt="4" custScaleX="13314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544FCF5-CD87-4A85-8787-169919383657}" type="presOf" srcId="{78FF8CA0-4E15-4C71-ADB3-9F61D087E5EA}" destId="{FE24B9A8-3CF3-4A15-8F22-5C223E7538BB}" srcOrd="0" destOrd="0" presId="urn:microsoft.com/office/officeart/2005/8/layout/vList3#1"/>
    <dgm:cxn modelId="{1DDC97E4-ADEA-4DB3-9747-93FF20CDE60C}" type="presOf" srcId="{C24F1C74-7536-4F9A-91DE-1E54C5FA4C86}" destId="{0067EA71-1B09-4FC9-89B7-35F25AA8E06A}" srcOrd="0" destOrd="0" presId="urn:microsoft.com/office/officeart/2005/8/layout/vList3#1"/>
    <dgm:cxn modelId="{86AA481F-37EE-40A7-91BA-704B964EEEEC}" srcId="{78FF8CA0-4E15-4C71-ADB3-9F61D087E5EA}" destId="{FB289D98-D9CC-44B7-8580-4DDB14023ECA}" srcOrd="3" destOrd="0" parTransId="{1090EC64-424C-45EF-AA2B-B2827A2E7F66}" sibTransId="{7080896E-FAC5-40DD-A87A-53F7BBC3578A}"/>
    <dgm:cxn modelId="{F8CB8943-D591-4001-9B79-3B810662AE19}" srcId="{78FF8CA0-4E15-4C71-ADB3-9F61D087E5EA}" destId="{C24F1C74-7536-4F9A-91DE-1E54C5FA4C86}" srcOrd="0" destOrd="0" parTransId="{9536CD6B-C2F7-45F5-98B1-6E6FD09E0009}" sibTransId="{FEA2D312-2C65-432E-9ADD-FB4C61DFC3C7}"/>
    <dgm:cxn modelId="{C7CE30FB-15C4-418D-8C0C-EA4085F6AA25}" srcId="{78FF8CA0-4E15-4C71-ADB3-9F61D087E5EA}" destId="{71428CBF-DE76-4473-A4AA-ED3B9AC52057}" srcOrd="1" destOrd="0" parTransId="{0D58827A-3F46-46FD-821C-2B0688D3F752}" sibTransId="{E89C7898-6F94-403E-B5D4-1F80D530571E}"/>
    <dgm:cxn modelId="{DEA3292A-68CF-49B3-99F0-F5B532B7A81C}" type="presOf" srcId="{FB289D98-D9CC-44B7-8580-4DDB14023ECA}" destId="{76F45755-55A3-49A5-AF9C-80B7C45BDA6E}" srcOrd="0" destOrd="0" presId="urn:microsoft.com/office/officeart/2005/8/layout/vList3#1"/>
    <dgm:cxn modelId="{8BC7A549-BDC2-4243-B5D1-263E94117E32}" srcId="{78FF8CA0-4E15-4C71-ADB3-9F61D087E5EA}" destId="{E7747805-92CD-4960-B7B2-7CE4F3F06BB5}" srcOrd="2" destOrd="0" parTransId="{416E3038-1715-462F-A0B6-7A031E0501FD}" sibTransId="{9B4C4BA7-B74A-4FBC-B048-38B81DC4874E}"/>
    <dgm:cxn modelId="{F8EA9709-3C11-44B7-909D-9196B786E9A4}" type="presOf" srcId="{71428CBF-DE76-4473-A4AA-ED3B9AC52057}" destId="{E5753ECC-951B-4A40-ADFC-445C08AD5629}" srcOrd="0" destOrd="0" presId="urn:microsoft.com/office/officeart/2005/8/layout/vList3#1"/>
    <dgm:cxn modelId="{A5193CEE-BD82-4D75-90D3-5D525FCD3FEA}" type="presOf" srcId="{E7747805-92CD-4960-B7B2-7CE4F3F06BB5}" destId="{5C7939AD-3689-412F-9634-23713BB6AF8A}" srcOrd="0" destOrd="0" presId="urn:microsoft.com/office/officeart/2005/8/layout/vList3#1"/>
    <dgm:cxn modelId="{F332B97F-D20E-463A-AAE6-9D6AA7968FDC}" type="presParOf" srcId="{FE24B9A8-3CF3-4A15-8F22-5C223E7538BB}" destId="{EBC1BE24-0ADF-4DD7-95E0-05785A34D1BF}" srcOrd="0" destOrd="0" presId="urn:microsoft.com/office/officeart/2005/8/layout/vList3#1"/>
    <dgm:cxn modelId="{0885FE61-F3FB-495E-B995-5ACFBF33FC63}" type="presParOf" srcId="{EBC1BE24-0ADF-4DD7-95E0-05785A34D1BF}" destId="{6202C9A3-8FC6-4893-86BA-87C3FF2615D1}" srcOrd="0" destOrd="0" presId="urn:microsoft.com/office/officeart/2005/8/layout/vList3#1"/>
    <dgm:cxn modelId="{4E6B5095-D4F2-4D20-9D96-82BFBB92944B}" type="presParOf" srcId="{EBC1BE24-0ADF-4DD7-95E0-05785A34D1BF}" destId="{0067EA71-1B09-4FC9-89B7-35F25AA8E06A}" srcOrd="1" destOrd="0" presId="urn:microsoft.com/office/officeart/2005/8/layout/vList3#1"/>
    <dgm:cxn modelId="{939A3F45-241F-4B3D-9B8B-1DF68748B8C2}" type="presParOf" srcId="{FE24B9A8-3CF3-4A15-8F22-5C223E7538BB}" destId="{91BC61AF-708C-43F1-9832-4A7AE663B3D9}" srcOrd="1" destOrd="0" presId="urn:microsoft.com/office/officeart/2005/8/layout/vList3#1"/>
    <dgm:cxn modelId="{7D6147FF-02C5-4957-B376-2FA48D5428A9}" type="presParOf" srcId="{FE24B9A8-3CF3-4A15-8F22-5C223E7538BB}" destId="{EDEB7D10-B9A1-41FC-9A55-2F93E1C6FD95}" srcOrd="2" destOrd="0" presId="urn:microsoft.com/office/officeart/2005/8/layout/vList3#1"/>
    <dgm:cxn modelId="{68ECB4E1-E620-476C-B1D9-A51912EC2CDC}" type="presParOf" srcId="{EDEB7D10-B9A1-41FC-9A55-2F93E1C6FD95}" destId="{D1E04B9E-FA7E-448B-9DDB-A249BC559B8F}" srcOrd="0" destOrd="0" presId="urn:microsoft.com/office/officeart/2005/8/layout/vList3#1"/>
    <dgm:cxn modelId="{B132B18B-51DE-486A-B343-710B1570DC8A}" type="presParOf" srcId="{EDEB7D10-B9A1-41FC-9A55-2F93E1C6FD95}" destId="{E5753ECC-951B-4A40-ADFC-445C08AD5629}" srcOrd="1" destOrd="0" presId="urn:microsoft.com/office/officeart/2005/8/layout/vList3#1"/>
    <dgm:cxn modelId="{00F111F5-516B-4F20-AC4A-BA69400311F3}" type="presParOf" srcId="{FE24B9A8-3CF3-4A15-8F22-5C223E7538BB}" destId="{51863221-5008-4A6D-B2BC-001652D7025F}" srcOrd="3" destOrd="0" presId="urn:microsoft.com/office/officeart/2005/8/layout/vList3#1"/>
    <dgm:cxn modelId="{9B63E3E9-AF03-4B84-A13D-664BC1D13881}" type="presParOf" srcId="{FE24B9A8-3CF3-4A15-8F22-5C223E7538BB}" destId="{FF3FD153-9890-480E-977B-59F7C30C0220}" srcOrd="4" destOrd="0" presId="urn:microsoft.com/office/officeart/2005/8/layout/vList3#1"/>
    <dgm:cxn modelId="{9B86EDEB-EDBB-4E1C-9631-C12BCD8DA7F8}" type="presParOf" srcId="{FF3FD153-9890-480E-977B-59F7C30C0220}" destId="{323F2FC7-ADE1-4ED7-83F4-9EAAA097A93E}" srcOrd="0" destOrd="0" presId="urn:microsoft.com/office/officeart/2005/8/layout/vList3#1"/>
    <dgm:cxn modelId="{2A5F0590-FFCE-4113-A448-132832F49EC5}" type="presParOf" srcId="{FF3FD153-9890-480E-977B-59F7C30C0220}" destId="{5C7939AD-3689-412F-9634-23713BB6AF8A}" srcOrd="1" destOrd="0" presId="urn:microsoft.com/office/officeart/2005/8/layout/vList3#1"/>
    <dgm:cxn modelId="{65C4DE2F-42A2-4860-BBE7-385C5DE0DC0C}" type="presParOf" srcId="{FE24B9A8-3CF3-4A15-8F22-5C223E7538BB}" destId="{830EEB5D-6700-48E4-8044-B88A7A2224BA}" srcOrd="5" destOrd="0" presId="urn:microsoft.com/office/officeart/2005/8/layout/vList3#1"/>
    <dgm:cxn modelId="{3566C278-93BD-45D8-A7A8-FEF6FE4848B2}" type="presParOf" srcId="{FE24B9A8-3CF3-4A15-8F22-5C223E7538BB}" destId="{86CCAE27-049C-4370-801F-54FB94F4A614}" srcOrd="6" destOrd="0" presId="urn:microsoft.com/office/officeart/2005/8/layout/vList3#1"/>
    <dgm:cxn modelId="{648DCF7A-338C-4267-8795-F4D72F4BF728}" type="presParOf" srcId="{86CCAE27-049C-4370-801F-54FB94F4A614}" destId="{E097CA17-23B3-49BF-A0AD-00616A8DBA93}" srcOrd="0" destOrd="0" presId="urn:microsoft.com/office/officeart/2005/8/layout/vList3#1"/>
    <dgm:cxn modelId="{50743998-7F4A-4C57-A1B5-B7488F3C3D3E}" type="presParOf" srcId="{86CCAE27-049C-4370-801F-54FB94F4A614}" destId="{76F45755-55A3-49A5-AF9C-80B7C45BDA6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943FDF-E036-4D1E-9DBE-67704CB50849}" type="doc">
      <dgm:prSet loTypeId="urn:microsoft.com/office/officeart/2005/8/layout/radial6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0F4EF969-5FDC-4508-8D06-A104ABF8E680}">
      <dgm:prSet phldrT="[Texte]" custT="1"/>
      <dgm:spPr/>
      <dgm:t>
        <a:bodyPr/>
        <a:lstStyle/>
        <a:p>
          <a:r>
            <a:rPr lang="ar-TN" sz="2400" b="1" dirty="0" smtClean="0">
              <a:cs typeface="Arabic Transparent" pitchFamily="2" charset="-78"/>
            </a:rPr>
            <a:t>المهام الرئيسية لإدارة الموارد البشرية</a:t>
          </a:r>
          <a:endParaRPr lang="fr-FR" sz="2400" b="1" dirty="0">
            <a:cs typeface="Arabic Transparent" pitchFamily="2" charset="-78"/>
          </a:endParaRPr>
        </a:p>
      </dgm:t>
    </dgm:pt>
    <dgm:pt modelId="{5D0376BF-6C57-42F2-B9F1-A39811DA4D7A}" type="parTrans" cxnId="{54B14351-DFDF-4E83-B68D-CAF3FF8C9E22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0AE6D7E2-3475-4FD5-B9EF-4E16A292CB06}" type="sibTrans" cxnId="{54B14351-DFDF-4E83-B68D-CAF3FF8C9E22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27A00E92-C7D7-4229-9029-1E9D00EF0DA2}">
      <dgm:prSet phldrT="[Texte]" custT="1"/>
      <dgm:spPr/>
      <dgm:t>
        <a:bodyPr/>
        <a:lstStyle/>
        <a:p>
          <a:r>
            <a:rPr lang="ar-TN" sz="2400" b="1" dirty="0" smtClean="0">
              <a:cs typeface="Arabic Transparent" pitchFamily="2" charset="-78"/>
            </a:rPr>
            <a:t>بحوث الموارد البشرية</a:t>
          </a:r>
          <a:endParaRPr lang="fr-FR" sz="2400" b="1" dirty="0">
            <a:cs typeface="Arabic Transparent" pitchFamily="2" charset="-78"/>
          </a:endParaRPr>
        </a:p>
      </dgm:t>
    </dgm:pt>
    <dgm:pt modelId="{B5B6F205-FD0F-43D7-B94D-56D5A09E5DEE}" type="parTrans" cxnId="{DC0A58D9-AFA0-44D9-99C9-00E187246972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77607D1C-B47A-4144-ABB1-4D52FF03EC3A}" type="sibTrans" cxnId="{DC0A58D9-AFA0-44D9-99C9-00E187246972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E7E791E5-8C55-4A8E-B6F3-8C5A479B83C4}">
      <dgm:prSet phldrT="[Texte]" custT="1"/>
      <dgm:spPr/>
      <dgm:t>
        <a:bodyPr/>
        <a:lstStyle/>
        <a:p>
          <a:r>
            <a:rPr lang="ar-TN" sz="2400" b="1" dirty="0" smtClean="0">
              <a:cs typeface="Arabic Transparent" pitchFamily="2" charset="-78"/>
            </a:rPr>
            <a:t>بناء القوة العاملة</a:t>
          </a:r>
          <a:endParaRPr lang="fr-FR" sz="2400" b="1" dirty="0">
            <a:cs typeface="Arabic Transparent" pitchFamily="2" charset="-78"/>
          </a:endParaRPr>
        </a:p>
      </dgm:t>
    </dgm:pt>
    <dgm:pt modelId="{49A620AB-D6D9-46FA-AFD6-346549FC4654}" type="parTrans" cxnId="{E5A40A11-6566-4AF0-8B52-7A5ADD7A63BD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B92447B2-501A-4E48-B28E-DB752AE29A34}" type="sibTrans" cxnId="{E5A40A11-6566-4AF0-8B52-7A5ADD7A63BD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36D13604-63CD-40A0-A5A8-244364883FDA}">
      <dgm:prSet phldrT="[Texte]" custT="1"/>
      <dgm:spPr/>
      <dgm:t>
        <a:bodyPr/>
        <a:lstStyle/>
        <a:p>
          <a:r>
            <a:rPr lang="ar-TN" sz="2400" b="1" dirty="0" smtClean="0">
              <a:cs typeface="Arabic Transparent" pitchFamily="2" charset="-78"/>
            </a:rPr>
            <a:t>تطوير الهيكل الوظيفي</a:t>
          </a:r>
          <a:endParaRPr lang="fr-FR" sz="2400" b="1" dirty="0">
            <a:cs typeface="Arabic Transparent" pitchFamily="2" charset="-78"/>
          </a:endParaRPr>
        </a:p>
      </dgm:t>
    </dgm:pt>
    <dgm:pt modelId="{D2580860-8B89-4B3C-ABA1-EF9FE2A4AE55}" type="parTrans" cxnId="{40F2F07B-B8AE-44C7-A7C7-7E469016FCB5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67472CF8-E3B5-40E7-A4B7-2FD3AB8CAF0A}" type="sibTrans" cxnId="{40F2F07B-B8AE-44C7-A7C7-7E469016FCB5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3B1BB318-FC89-4B78-9E29-F7D484D583E3}">
      <dgm:prSet phldrT="[Texte]" custT="1"/>
      <dgm:spPr/>
      <dgm:t>
        <a:bodyPr/>
        <a:lstStyle/>
        <a:p>
          <a:r>
            <a:rPr lang="ar-TN" sz="2400" b="1" dirty="0" smtClean="0">
              <a:cs typeface="Arabic Transparent" pitchFamily="2" charset="-78"/>
            </a:rPr>
            <a:t>تنمية وتطوير العاملين</a:t>
          </a:r>
          <a:endParaRPr lang="fr-FR" sz="2400" b="1" dirty="0">
            <a:cs typeface="Arabic Transparent" pitchFamily="2" charset="-78"/>
          </a:endParaRPr>
        </a:p>
      </dgm:t>
    </dgm:pt>
    <dgm:pt modelId="{B9649A02-79D2-4735-86CC-6243B2CC7469}" type="parTrans" cxnId="{F2715B98-0C1F-4BC6-8691-4E8D4EE8160D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0FF0299A-895A-497A-8E3E-405C13F64FD4}" type="sibTrans" cxnId="{F2715B98-0C1F-4BC6-8691-4E8D4EE8160D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E08C02FF-E225-4937-8A63-93A810403154}">
      <dgm:prSet custT="1"/>
      <dgm:spPr/>
      <dgm:t>
        <a:bodyPr/>
        <a:lstStyle/>
        <a:p>
          <a:r>
            <a:rPr lang="ar-TN" sz="2400" b="1" smtClean="0">
              <a:cs typeface="Arabic Transparent" pitchFamily="2" charset="-78"/>
            </a:rPr>
            <a:t>تحفيز العاملين</a:t>
          </a:r>
          <a:endParaRPr lang="fr-FR" sz="2400" b="1">
            <a:cs typeface="Arabic Transparent" pitchFamily="2" charset="-78"/>
          </a:endParaRPr>
        </a:p>
      </dgm:t>
    </dgm:pt>
    <dgm:pt modelId="{17E8A25D-5190-43E7-A825-B04548065B05}" type="parTrans" cxnId="{BF585FFA-97D2-4D54-8BA0-97C59AC649A8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4D7E59A4-2706-4263-BF46-65194C0AE2BF}" type="sibTrans" cxnId="{BF585FFA-97D2-4D54-8BA0-97C59AC649A8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5D97E035-76FF-46BC-B21E-AFB06B66965B}">
      <dgm:prSet custT="1"/>
      <dgm:spPr/>
      <dgm:t>
        <a:bodyPr/>
        <a:lstStyle/>
        <a:p>
          <a:r>
            <a:rPr lang="ar-TN" sz="2400" b="1" smtClean="0">
              <a:cs typeface="Arabic Transparent" pitchFamily="2" charset="-78"/>
            </a:rPr>
            <a:t>صيانة القوة العاملة</a:t>
          </a:r>
          <a:endParaRPr lang="fr-FR" sz="2400" b="1">
            <a:cs typeface="Arabic Transparent" pitchFamily="2" charset="-78"/>
          </a:endParaRPr>
        </a:p>
      </dgm:t>
    </dgm:pt>
    <dgm:pt modelId="{4707A92F-488C-48CD-A66B-FD760EFE1998}" type="parTrans" cxnId="{CB49412A-E6DB-4E25-9758-8514BAF88BFF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63E4FE97-2B37-46E6-83BF-20E5919A6AE9}" type="sibTrans" cxnId="{CB49412A-E6DB-4E25-9758-8514BAF88BFF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2511007C-DA14-4C90-9F4B-EE17C56BD191}">
      <dgm:prSet custT="1"/>
      <dgm:spPr/>
      <dgm:t>
        <a:bodyPr/>
        <a:lstStyle/>
        <a:p>
          <a:r>
            <a:rPr lang="ar-TN" sz="2400" b="1" smtClean="0">
              <a:cs typeface="Arabic Transparent" pitchFamily="2" charset="-78"/>
            </a:rPr>
            <a:t>متابعة تقدم العاملين</a:t>
          </a:r>
          <a:endParaRPr lang="fr-FR" sz="2400" b="1">
            <a:cs typeface="Arabic Transparent" pitchFamily="2" charset="-78"/>
          </a:endParaRPr>
        </a:p>
      </dgm:t>
    </dgm:pt>
    <dgm:pt modelId="{F605679A-59AF-4752-88C1-B48A641AEF8A}" type="parTrans" cxnId="{86A97C35-B26D-4910-A0C0-86D63E6F7160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8EE88721-3261-4E3C-8F2C-E66197BCAC11}" type="sibTrans" cxnId="{86A97C35-B26D-4910-A0C0-86D63E6F7160}">
      <dgm:prSet/>
      <dgm:spPr/>
      <dgm:t>
        <a:bodyPr/>
        <a:lstStyle/>
        <a:p>
          <a:endParaRPr lang="fr-FR" sz="2400" b="1">
            <a:cs typeface="Arabic Transparent" pitchFamily="2" charset="-78"/>
          </a:endParaRPr>
        </a:p>
      </dgm:t>
    </dgm:pt>
    <dgm:pt modelId="{77C63A30-9D62-4423-931C-0883BCD3D5DC}" type="pres">
      <dgm:prSet presAssocID="{E0943FDF-E036-4D1E-9DBE-67704CB508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C420D-2745-4717-A20F-24D2A0ECA57B}" type="pres">
      <dgm:prSet presAssocID="{0F4EF969-5FDC-4508-8D06-A104ABF8E680}" presName="centerShape" presStyleLbl="node0" presStyleIdx="0" presStyleCnt="1"/>
      <dgm:spPr/>
      <dgm:t>
        <a:bodyPr/>
        <a:lstStyle/>
        <a:p>
          <a:endParaRPr lang="fr-FR"/>
        </a:p>
      </dgm:t>
    </dgm:pt>
    <dgm:pt modelId="{2F5B189B-BF56-4EE2-974B-CBB8C8D70E74}" type="pres">
      <dgm:prSet presAssocID="{27A00E92-C7D7-4229-9029-1E9D00EF0DA2}" presName="node" presStyleLbl="node1" presStyleIdx="0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C5FBAF-CA2C-440A-A42B-5EF77B89EB2E}" type="pres">
      <dgm:prSet presAssocID="{27A00E92-C7D7-4229-9029-1E9D00EF0DA2}" presName="dummy" presStyleCnt="0"/>
      <dgm:spPr/>
      <dgm:t>
        <a:bodyPr/>
        <a:lstStyle/>
        <a:p>
          <a:endParaRPr lang="fr-FR"/>
        </a:p>
      </dgm:t>
    </dgm:pt>
    <dgm:pt modelId="{F24D15C4-D375-4B50-9BD0-6427605B7334}" type="pres">
      <dgm:prSet presAssocID="{77607D1C-B47A-4144-ABB1-4D52FF03EC3A}" presName="sibTrans" presStyleLbl="sibTrans2D1" presStyleIdx="0" presStyleCnt="7"/>
      <dgm:spPr/>
      <dgm:t>
        <a:bodyPr/>
        <a:lstStyle/>
        <a:p>
          <a:endParaRPr lang="fr-FR"/>
        </a:p>
      </dgm:t>
    </dgm:pt>
    <dgm:pt modelId="{B957FAC6-09A8-4061-A982-139452065E7A}" type="pres">
      <dgm:prSet presAssocID="{E7E791E5-8C55-4A8E-B6F3-8C5A479B83C4}" presName="node" presStyleLbl="node1" presStyleIdx="1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01FCE0-2192-41E1-91D5-89256E3943B0}" type="pres">
      <dgm:prSet presAssocID="{E7E791E5-8C55-4A8E-B6F3-8C5A479B83C4}" presName="dummy" presStyleCnt="0"/>
      <dgm:spPr/>
      <dgm:t>
        <a:bodyPr/>
        <a:lstStyle/>
        <a:p>
          <a:endParaRPr lang="fr-FR"/>
        </a:p>
      </dgm:t>
    </dgm:pt>
    <dgm:pt modelId="{C565DC87-52B4-4700-A518-DCD0AD9A4EA2}" type="pres">
      <dgm:prSet presAssocID="{B92447B2-501A-4E48-B28E-DB752AE29A34}" presName="sibTrans" presStyleLbl="sibTrans2D1" presStyleIdx="1" presStyleCnt="7"/>
      <dgm:spPr/>
      <dgm:t>
        <a:bodyPr/>
        <a:lstStyle/>
        <a:p>
          <a:endParaRPr lang="fr-FR"/>
        </a:p>
      </dgm:t>
    </dgm:pt>
    <dgm:pt modelId="{629A369D-E7BB-4CCD-88AD-680554875E81}" type="pres">
      <dgm:prSet presAssocID="{36D13604-63CD-40A0-A5A8-244364883FDA}" presName="node" presStyleLbl="node1" presStyleIdx="2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A2E07D0-9B43-4F87-A18A-9AAA0FF656A4}" type="pres">
      <dgm:prSet presAssocID="{36D13604-63CD-40A0-A5A8-244364883FDA}" presName="dummy" presStyleCnt="0"/>
      <dgm:spPr/>
      <dgm:t>
        <a:bodyPr/>
        <a:lstStyle/>
        <a:p>
          <a:endParaRPr lang="fr-FR"/>
        </a:p>
      </dgm:t>
    </dgm:pt>
    <dgm:pt modelId="{F5422466-B404-4418-A0FC-5BEB150E5EAB}" type="pres">
      <dgm:prSet presAssocID="{67472CF8-E3B5-40E7-A4B7-2FD3AB8CAF0A}" presName="sibTrans" presStyleLbl="sibTrans2D1" presStyleIdx="2" presStyleCnt="7"/>
      <dgm:spPr/>
      <dgm:t>
        <a:bodyPr/>
        <a:lstStyle/>
        <a:p>
          <a:endParaRPr lang="fr-FR"/>
        </a:p>
      </dgm:t>
    </dgm:pt>
    <dgm:pt modelId="{32D8E851-8AC7-4742-BC27-C9E6AC4741F5}" type="pres">
      <dgm:prSet presAssocID="{3B1BB318-FC89-4B78-9E29-F7D484D583E3}" presName="node" presStyleLbl="node1" presStyleIdx="3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670DBC8-3329-4410-A19A-FFCF1BF13A2C}" type="pres">
      <dgm:prSet presAssocID="{3B1BB318-FC89-4B78-9E29-F7D484D583E3}" presName="dummy" presStyleCnt="0"/>
      <dgm:spPr/>
      <dgm:t>
        <a:bodyPr/>
        <a:lstStyle/>
        <a:p>
          <a:endParaRPr lang="fr-FR"/>
        </a:p>
      </dgm:t>
    </dgm:pt>
    <dgm:pt modelId="{86E16C05-031C-47CF-9952-330FA096E840}" type="pres">
      <dgm:prSet presAssocID="{0FF0299A-895A-497A-8E3E-405C13F64FD4}" presName="sibTrans" presStyleLbl="sibTrans2D1" presStyleIdx="3" presStyleCnt="7"/>
      <dgm:spPr/>
      <dgm:t>
        <a:bodyPr/>
        <a:lstStyle/>
        <a:p>
          <a:endParaRPr lang="fr-FR"/>
        </a:p>
      </dgm:t>
    </dgm:pt>
    <dgm:pt modelId="{A74B78FE-3E0D-4B63-B13C-831503D70D55}" type="pres">
      <dgm:prSet presAssocID="{E08C02FF-E225-4937-8A63-93A810403154}" presName="node" presStyleLbl="node1" presStyleIdx="4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1D92C2-6375-440B-8DBC-92DFAD3DD3D6}" type="pres">
      <dgm:prSet presAssocID="{E08C02FF-E225-4937-8A63-93A810403154}" presName="dummy" presStyleCnt="0"/>
      <dgm:spPr/>
      <dgm:t>
        <a:bodyPr/>
        <a:lstStyle/>
        <a:p>
          <a:endParaRPr lang="fr-FR"/>
        </a:p>
      </dgm:t>
    </dgm:pt>
    <dgm:pt modelId="{AF2DAB98-5687-4A09-A2EA-A7ECC0AAACA1}" type="pres">
      <dgm:prSet presAssocID="{4D7E59A4-2706-4263-BF46-65194C0AE2BF}" presName="sibTrans" presStyleLbl="sibTrans2D1" presStyleIdx="4" presStyleCnt="7"/>
      <dgm:spPr/>
      <dgm:t>
        <a:bodyPr/>
        <a:lstStyle/>
        <a:p>
          <a:endParaRPr lang="fr-FR"/>
        </a:p>
      </dgm:t>
    </dgm:pt>
    <dgm:pt modelId="{3E110A58-4255-42D1-908A-65DE2D1DD23C}" type="pres">
      <dgm:prSet presAssocID="{5D97E035-76FF-46BC-B21E-AFB06B66965B}" presName="node" presStyleLbl="node1" presStyleIdx="5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E0FFC19-27DD-4615-9AD4-C1B80EF6519A}" type="pres">
      <dgm:prSet presAssocID="{5D97E035-76FF-46BC-B21E-AFB06B66965B}" presName="dummy" presStyleCnt="0"/>
      <dgm:spPr/>
      <dgm:t>
        <a:bodyPr/>
        <a:lstStyle/>
        <a:p>
          <a:endParaRPr lang="fr-FR"/>
        </a:p>
      </dgm:t>
    </dgm:pt>
    <dgm:pt modelId="{55AB602C-AFA3-418F-A787-EBC325F60A6D}" type="pres">
      <dgm:prSet presAssocID="{63E4FE97-2B37-46E6-83BF-20E5919A6AE9}" presName="sibTrans" presStyleLbl="sibTrans2D1" presStyleIdx="5" presStyleCnt="7"/>
      <dgm:spPr/>
      <dgm:t>
        <a:bodyPr/>
        <a:lstStyle/>
        <a:p>
          <a:endParaRPr lang="fr-FR"/>
        </a:p>
      </dgm:t>
    </dgm:pt>
    <dgm:pt modelId="{9492235A-F66F-4C49-BDA5-64A4FE0AAD24}" type="pres">
      <dgm:prSet presAssocID="{2511007C-DA14-4C90-9F4B-EE17C56BD191}" presName="node" presStyleLbl="node1" presStyleIdx="6" presStyleCnt="7" custScaleX="135582" custScaleY="1129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85B483-7A64-49F1-895C-156A92DE5249}" type="pres">
      <dgm:prSet presAssocID="{2511007C-DA14-4C90-9F4B-EE17C56BD191}" presName="dummy" presStyleCnt="0"/>
      <dgm:spPr/>
      <dgm:t>
        <a:bodyPr/>
        <a:lstStyle/>
        <a:p>
          <a:endParaRPr lang="fr-FR"/>
        </a:p>
      </dgm:t>
    </dgm:pt>
    <dgm:pt modelId="{21C23966-4FCD-4A51-8631-F33457D4CE70}" type="pres">
      <dgm:prSet presAssocID="{8EE88721-3261-4E3C-8F2C-E66197BCAC11}" presName="sibTrans" presStyleLbl="sibTrans2D1" presStyleIdx="6" presStyleCnt="7"/>
      <dgm:spPr/>
      <dgm:t>
        <a:bodyPr/>
        <a:lstStyle/>
        <a:p>
          <a:endParaRPr lang="fr-FR"/>
        </a:p>
      </dgm:t>
    </dgm:pt>
  </dgm:ptLst>
  <dgm:cxnLst>
    <dgm:cxn modelId="{41C3DC22-D803-4D5A-80B3-C4897141AEBB}" type="presOf" srcId="{63E4FE97-2B37-46E6-83BF-20E5919A6AE9}" destId="{55AB602C-AFA3-418F-A787-EBC325F60A6D}" srcOrd="0" destOrd="0" presId="urn:microsoft.com/office/officeart/2005/8/layout/radial6"/>
    <dgm:cxn modelId="{248D99D9-D2D4-4CA6-BAA1-F4A12EE453E2}" type="presOf" srcId="{B92447B2-501A-4E48-B28E-DB752AE29A34}" destId="{C565DC87-52B4-4700-A518-DCD0AD9A4EA2}" srcOrd="0" destOrd="0" presId="urn:microsoft.com/office/officeart/2005/8/layout/radial6"/>
    <dgm:cxn modelId="{B6CDF754-D6FE-43D8-B12D-008277DE2DDD}" type="presOf" srcId="{67472CF8-E3B5-40E7-A4B7-2FD3AB8CAF0A}" destId="{F5422466-B404-4418-A0FC-5BEB150E5EAB}" srcOrd="0" destOrd="0" presId="urn:microsoft.com/office/officeart/2005/8/layout/radial6"/>
    <dgm:cxn modelId="{49E57EB5-25B6-4AB4-86FC-F83FA7252C5B}" type="presOf" srcId="{4D7E59A4-2706-4263-BF46-65194C0AE2BF}" destId="{AF2DAB98-5687-4A09-A2EA-A7ECC0AAACA1}" srcOrd="0" destOrd="0" presId="urn:microsoft.com/office/officeart/2005/8/layout/radial6"/>
    <dgm:cxn modelId="{390E78A8-0598-4040-97CD-5B1A3B073545}" type="presOf" srcId="{8EE88721-3261-4E3C-8F2C-E66197BCAC11}" destId="{21C23966-4FCD-4A51-8631-F33457D4CE70}" srcOrd="0" destOrd="0" presId="urn:microsoft.com/office/officeart/2005/8/layout/radial6"/>
    <dgm:cxn modelId="{429F92E3-3641-4E12-B8AE-926B92D3F9A3}" type="presOf" srcId="{77607D1C-B47A-4144-ABB1-4D52FF03EC3A}" destId="{F24D15C4-D375-4B50-9BD0-6427605B7334}" srcOrd="0" destOrd="0" presId="urn:microsoft.com/office/officeart/2005/8/layout/radial6"/>
    <dgm:cxn modelId="{4EDADE3E-66BC-4BFC-8A54-343D9EE87C74}" type="presOf" srcId="{36D13604-63CD-40A0-A5A8-244364883FDA}" destId="{629A369D-E7BB-4CCD-88AD-680554875E81}" srcOrd="0" destOrd="0" presId="urn:microsoft.com/office/officeart/2005/8/layout/radial6"/>
    <dgm:cxn modelId="{E5A40A11-6566-4AF0-8B52-7A5ADD7A63BD}" srcId="{0F4EF969-5FDC-4508-8D06-A104ABF8E680}" destId="{E7E791E5-8C55-4A8E-B6F3-8C5A479B83C4}" srcOrd="1" destOrd="0" parTransId="{49A620AB-D6D9-46FA-AFD6-346549FC4654}" sibTransId="{B92447B2-501A-4E48-B28E-DB752AE29A34}"/>
    <dgm:cxn modelId="{974B77C5-0FC7-4B56-B426-3DA2EC33CDA9}" type="presOf" srcId="{0FF0299A-895A-497A-8E3E-405C13F64FD4}" destId="{86E16C05-031C-47CF-9952-330FA096E840}" srcOrd="0" destOrd="0" presId="urn:microsoft.com/office/officeart/2005/8/layout/radial6"/>
    <dgm:cxn modelId="{AE0AC8C2-3A32-4444-9C70-BBF36CBB1D45}" type="presOf" srcId="{E0943FDF-E036-4D1E-9DBE-67704CB50849}" destId="{77C63A30-9D62-4423-931C-0883BCD3D5DC}" srcOrd="0" destOrd="0" presId="urn:microsoft.com/office/officeart/2005/8/layout/radial6"/>
    <dgm:cxn modelId="{333A6A96-9C89-4335-BBD8-0A50806B66C3}" type="presOf" srcId="{0F4EF969-5FDC-4508-8D06-A104ABF8E680}" destId="{ECCC420D-2745-4717-A20F-24D2A0ECA57B}" srcOrd="0" destOrd="0" presId="urn:microsoft.com/office/officeart/2005/8/layout/radial6"/>
    <dgm:cxn modelId="{D0D36B80-C7A0-46DD-8173-830F72843C03}" type="presOf" srcId="{E08C02FF-E225-4937-8A63-93A810403154}" destId="{A74B78FE-3E0D-4B63-B13C-831503D70D55}" srcOrd="0" destOrd="0" presId="urn:microsoft.com/office/officeart/2005/8/layout/radial6"/>
    <dgm:cxn modelId="{86A97C35-B26D-4910-A0C0-86D63E6F7160}" srcId="{0F4EF969-5FDC-4508-8D06-A104ABF8E680}" destId="{2511007C-DA14-4C90-9F4B-EE17C56BD191}" srcOrd="6" destOrd="0" parTransId="{F605679A-59AF-4752-88C1-B48A641AEF8A}" sibTransId="{8EE88721-3261-4E3C-8F2C-E66197BCAC11}"/>
    <dgm:cxn modelId="{DC0A58D9-AFA0-44D9-99C9-00E187246972}" srcId="{0F4EF969-5FDC-4508-8D06-A104ABF8E680}" destId="{27A00E92-C7D7-4229-9029-1E9D00EF0DA2}" srcOrd="0" destOrd="0" parTransId="{B5B6F205-FD0F-43D7-B94D-56D5A09E5DEE}" sibTransId="{77607D1C-B47A-4144-ABB1-4D52FF03EC3A}"/>
    <dgm:cxn modelId="{F674BD55-7B69-44E8-89A2-F86496B67E03}" type="presOf" srcId="{2511007C-DA14-4C90-9F4B-EE17C56BD191}" destId="{9492235A-F66F-4C49-BDA5-64A4FE0AAD24}" srcOrd="0" destOrd="0" presId="urn:microsoft.com/office/officeart/2005/8/layout/radial6"/>
    <dgm:cxn modelId="{761B0B5F-2707-4614-8A00-384052807A4F}" type="presOf" srcId="{3B1BB318-FC89-4B78-9E29-F7D484D583E3}" destId="{32D8E851-8AC7-4742-BC27-C9E6AC4741F5}" srcOrd="0" destOrd="0" presId="urn:microsoft.com/office/officeart/2005/8/layout/radial6"/>
    <dgm:cxn modelId="{40F2F07B-B8AE-44C7-A7C7-7E469016FCB5}" srcId="{0F4EF969-5FDC-4508-8D06-A104ABF8E680}" destId="{36D13604-63CD-40A0-A5A8-244364883FDA}" srcOrd="2" destOrd="0" parTransId="{D2580860-8B89-4B3C-ABA1-EF9FE2A4AE55}" sibTransId="{67472CF8-E3B5-40E7-A4B7-2FD3AB8CAF0A}"/>
    <dgm:cxn modelId="{F2715B98-0C1F-4BC6-8691-4E8D4EE8160D}" srcId="{0F4EF969-5FDC-4508-8D06-A104ABF8E680}" destId="{3B1BB318-FC89-4B78-9E29-F7D484D583E3}" srcOrd="3" destOrd="0" parTransId="{B9649A02-79D2-4735-86CC-6243B2CC7469}" sibTransId="{0FF0299A-895A-497A-8E3E-405C13F64FD4}"/>
    <dgm:cxn modelId="{244489FB-8766-4C1C-B047-907D577D66BC}" type="presOf" srcId="{E7E791E5-8C55-4A8E-B6F3-8C5A479B83C4}" destId="{B957FAC6-09A8-4061-A982-139452065E7A}" srcOrd="0" destOrd="0" presId="urn:microsoft.com/office/officeart/2005/8/layout/radial6"/>
    <dgm:cxn modelId="{E04FBAC8-04F9-41D4-9079-D966AC7C9559}" type="presOf" srcId="{27A00E92-C7D7-4229-9029-1E9D00EF0DA2}" destId="{2F5B189B-BF56-4EE2-974B-CBB8C8D70E74}" srcOrd="0" destOrd="0" presId="urn:microsoft.com/office/officeart/2005/8/layout/radial6"/>
    <dgm:cxn modelId="{BF585FFA-97D2-4D54-8BA0-97C59AC649A8}" srcId="{0F4EF969-5FDC-4508-8D06-A104ABF8E680}" destId="{E08C02FF-E225-4937-8A63-93A810403154}" srcOrd="4" destOrd="0" parTransId="{17E8A25D-5190-43E7-A825-B04548065B05}" sibTransId="{4D7E59A4-2706-4263-BF46-65194C0AE2BF}"/>
    <dgm:cxn modelId="{54B14351-DFDF-4E83-B68D-CAF3FF8C9E22}" srcId="{E0943FDF-E036-4D1E-9DBE-67704CB50849}" destId="{0F4EF969-5FDC-4508-8D06-A104ABF8E680}" srcOrd="0" destOrd="0" parTransId="{5D0376BF-6C57-42F2-B9F1-A39811DA4D7A}" sibTransId="{0AE6D7E2-3475-4FD5-B9EF-4E16A292CB06}"/>
    <dgm:cxn modelId="{CB49412A-E6DB-4E25-9758-8514BAF88BFF}" srcId="{0F4EF969-5FDC-4508-8D06-A104ABF8E680}" destId="{5D97E035-76FF-46BC-B21E-AFB06B66965B}" srcOrd="5" destOrd="0" parTransId="{4707A92F-488C-48CD-A66B-FD760EFE1998}" sibTransId="{63E4FE97-2B37-46E6-83BF-20E5919A6AE9}"/>
    <dgm:cxn modelId="{56BF2481-0F6D-477C-BF5F-83BF27D17F04}" type="presOf" srcId="{5D97E035-76FF-46BC-B21E-AFB06B66965B}" destId="{3E110A58-4255-42D1-908A-65DE2D1DD23C}" srcOrd="0" destOrd="0" presId="urn:microsoft.com/office/officeart/2005/8/layout/radial6"/>
    <dgm:cxn modelId="{44CFDEE7-8C97-41AA-8B8E-EE051B3B28A2}" type="presParOf" srcId="{77C63A30-9D62-4423-931C-0883BCD3D5DC}" destId="{ECCC420D-2745-4717-A20F-24D2A0ECA57B}" srcOrd="0" destOrd="0" presId="urn:microsoft.com/office/officeart/2005/8/layout/radial6"/>
    <dgm:cxn modelId="{192B7D55-4B5C-4DF9-8404-92518E42D93C}" type="presParOf" srcId="{77C63A30-9D62-4423-931C-0883BCD3D5DC}" destId="{2F5B189B-BF56-4EE2-974B-CBB8C8D70E74}" srcOrd="1" destOrd="0" presId="urn:microsoft.com/office/officeart/2005/8/layout/radial6"/>
    <dgm:cxn modelId="{FBF66F79-0258-415F-8C13-ED2B2065630D}" type="presParOf" srcId="{77C63A30-9D62-4423-931C-0883BCD3D5DC}" destId="{EEC5FBAF-CA2C-440A-A42B-5EF77B89EB2E}" srcOrd="2" destOrd="0" presId="urn:microsoft.com/office/officeart/2005/8/layout/radial6"/>
    <dgm:cxn modelId="{8BFDDD2B-070D-48E2-A08C-AE1CD05B6289}" type="presParOf" srcId="{77C63A30-9D62-4423-931C-0883BCD3D5DC}" destId="{F24D15C4-D375-4B50-9BD0-6427605B7334}" srcOrd="3" destOrd="0" presId="urn:microsoft.com/office/officeart/2005/8/layout/radial6"/>
    <dgm:cxn modelId="{26070C6A-1E37-4C3C-A67E-45D2197D9CC0}" type="presParOf" srcId="{77C63A30-9D62-4423-931C-0883BCD3D5DC}" destId="{B957FAC6-09A8-4061-A982-139452065E7A}" srcOrd="4" destOrd="0" presId="urn:microsoft.com/office/officeart/2005/8/layout/radial6"/>
    <dgm:cxn modelId="{68D42AED-2216-4615-AEB9-5EC20FA19186}" type="presParOf" srcId="{77C63A30-9D62-4423-931C-0883BCD3D5DC}" destId="{B701FCE0-2192-41E1-91D5-89256E3943B0}" srcOrd="5" destOrd="0" presId="urn:microsoft.com/office/officeart/2005/8/layout/radial6"/>
    <dgm:cxn modelId="{00437268-BB9D-4904-AD57-7FBA4824E963}" type="presParOf" srcId="{77C63A30-9D62-4423-931C-0883BCD3D5DC}" destId="{C565DC87-52B4-4700-A518-DCD0AD9A4EA2}" srcOrd="6" destOrd="0" presId="urn:microsoft.com/office/officeart/2005/8/layout/radial6"/>
    <dgm:cxn modelId="{8BB026F3-AFC3-40C3-8FAC-CF710A6A7AC4}" type="presParOf" srcId="{77C63A30-9D62-4423-931C-0883BCD3D5DC}" destId="{629A369D-E7BB-4CCD-88AD-680554875E81}" srcOrd="7" destOrd="0" presId="urn:microsoft.com/office/officeart/2005/8/layout/radial6"/>
    <dgm:cxn modelId="{8161383F-E71B-466B-A86E-9218D65139F6}" type="presParOf" srcId="{77C63A30-9D62-4423-931C-0883BCD3D5DC}" destId="{8A2E07D0-9B43-4F87-A18A-9AAA0FF656A4}" srcOrd="8" destOrd="0" presId="urn:microsoft.com/office/officeart/2005/8/layout/radial6"/>
    <dgm:cxn modelId="{8492EDFB-82A5-40A6-A45B-DC440B285028}" type="presParOf" srcId="{77C63A30-9D62-4423-931C-0883BCD3D5DC}" destId="{F5422466-B404-4418-A0FC-5BEB150E5EAB}" srcOrd="9" destOrd="0" presId="urn:microsoft.com/office/officeart/2005/8/layout/radial6"/>
    <dgm:cxn modelId="{BE4F2477-EDA8-4DFF-997B-59435C76FB83}" type="presParOf" srcId="{77C63A30-9D62-4423-931C-0883BCD3D5DC}" destId="{32D8E851-8AC7-4742-BC27-C9E6AC4741F5}" srcOrd="10" destOrd="0" presId="urn:microsoft.com/office/officeart/2005/8/layout/radial6"/>
    <dgm:cxn modelId="{41E41F4E-7051-4300-A937-53056AD8AC00}" type="presParOf" srcId="{77C63A30-9D62-4423-931C-0883BCD3D5DC}" destId="{6670DBC8-3329-4410-A19A-FFCF1BF13A2C}" srcOrd="11" destOrd="0" presId="urn:microsoft.com/office/officeart/2005/8/layout/radial6"/>
    <dgm:cxn modelId="{B2B03B50-D1ED-4051-AB4D-92178D69E8D9}" type="presParOf" srcId="{77C63A30-9D62-4423-931C-0883BCD3D5DC}" destId="{86E16C05-031C-47CF-9952-330FA096E840}" srcOrd="12" destOrd="0" presId="urn:microsoft.com/office/officeart/2005/8/layout/radial6"/>
    <dgm:cxn modelId="{852C3D22-9AE7-41EB-98F6-BC5AB83463D7}" type="presParOf" srcId="{77C63A30-9D62-4423-931C-0883BCD3D5DC}" destId="{A74B78FE-3E0D-4B63-B13C-831503D70D55}" srcOrd="13" destOrd="0" presId="urn:microsoft.com/office/officeart/2005/8/layout/radial6"/>
    <dgm:cxn modelId="{E1B9D893-159B-4D09-A958-AE2F83252DA8}" type="presParOf" srcId="{77C63A30-9D62-4423-931C-0883BCD3D5DC}" destId="{BB1D92C2-6375-440B-8DBC-92DFAD3DD3D6}" srcOrd="14" destOrd="0" presId="urn:microsoft.com/office/officeart/2005/8/layout/radial6"/>
    <dgm:cxn modelId="{653313A2-3C76-445F-9A48-130206213F59}" type="presParOf" srcId="{77C63A30-9D62-4423-931C-0883BCD3D5DC}" destId="{AF2DAB98-5687-4A09-A2EA-A7ECC0AAACA1}" srcOrd="15" destOrd="0" presId="urn:microsoft.com/office/officeart/2005/8/layout/radial6"/>
    <dgm:cxn modelId="{F84B225B-E3FF-4456-9C7F-76AE391523F7}" type="presParOf" srcId="{77C63A30-9D62-4423-931C-0883BCD3D5DC}" destId="{3E110A58-4255-42D1-908A-65DE2D1DD23C}" srcOrd="16" destOrd="0" presId="urn:microsoft.com/office/officeart/2005/8/layout/radial6"/>
    <dgm:cxn modelId="{603E2600-F2C9-41C6-A22A-F262CBD63EA2}" type="presParOf" srcId="{77C63A30-9D62-4423-931C-0883BCD3D5DC}" destId="{7E0FFC19-27DD-4615-9AD4-C1B80EF6519A}" srcOrd="17" destOrd="0" presId="urn:microsoft.com/office/officeart/2005/8/layout/radial6"/>
    <dgm:cxn modelId="{14B41868-3D1B-49AE-8AD2-341CA84611A0}" type="presParOf" srcId="{77C63A30-9D62-4423-931C-0883BCD3D5DC}" destId="{55AB602C-AFA3-418F-A787-EBC325F60A6D}" srcOrd="18" destOrd="0" presId="urn:microsoft.com/office/officeart/2005/8/layout/radial6"/>
    <dgm:cxn modelId="{16FD8132-AD28-4956-8A75-156F850BFF00}" type="presParOf" srcId="{77C63A30-9D62-4423-931C-0883BCD3D5DC}" destId="{9492235A-F66F-4C49-BDA5-64A4FE0AAD24}" srcOrd="19" destOrd="0" presId="urn:microsoft.com/office/officeart/2005/8/layout/radial6"/>
    <dgm:cxn modelId="{F0486DBB-8D0A-431B-8AAD-5E63F496D2F6}" type="presParOf" srcId="{77C63A30-9D62-4423-931C-0883BCD3D5DC}" destId="{7D85B483-7A64-49F1-895C-156A92DE5249}" srcOrd="20" destOrd="0" presId="urn:microsoft.com/office/officeart/2005/8/layout/radial6"/>
    <dgm:cxn modelId="{419082B5-E7D0-4746-901D-82D998245237}" type="presParOf" srcId="{77C63A30-9D62-4423-931C-0883BCD3D5DC}" destId="{21C23966-4FCD-4A51-8631-F33457D4CE70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B04C1-E64C-4AC6-8F67-2B333C6635EB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655DC43-12C1-46B0-BB4D-A50F58E77D03}">
      <dgm:prSet phldrT="[Texte]" custT="1"/>
      <dgm:spPr/>
      <dgm:t>
        <a:bodyPr/>
        <a:lstStyle/>
        <a:p>
          <a:pPr rtl="1"/>
          <a:r>
            <a:rPr lang="ar-TN" sz="1600" b="1" smtClean="0">
              <a:cs typeface="Arabic Transparent" pitchFamily="2" charset="-78"/>
            </a:rPr>
            <a:t>مميزات الموارد البشرية</a:t>
          </a:r>
          <a:endParaRPr lang="fr-FR" sz="1600" b="1" dirty="0">
            <a:cs typeface="Arabic Transparent" pitchFamily="2" charset="-78"/>
          </a:endParaRPr>
        </a:p>
      </dgm:t>
    </dgm:pt>
    <dgm:pt modelId="{E9A4F55E-B276-498A-BCA8-9D05B1BB7185}" type="parTrans" cxnId="{261BCC8F-7E90-41E4-AF33-EB19085322B9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E471C110-4510-4AEE-B9DE-D781B29D464F}" type="sibTrans" cxnId="{261BCC8F-7E90-41E4-AF33-EB19085322B9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8A7FF3F2-D384-471C-A3BE-D448937F5E42}">
      <dgm:prSet phldrT="[Texte]" custT="1"/>
      <dgm:spPr/>
      <dgm:t>
        <a:bodyPr/>
        <a:lstStyle/>
        <a:p>
          <a:r>
            <a:rPr lang="ar-TN" sz="1600" b="1" smtClean="0">
              <a:cs typeface="Arabic Transparent" pitchFamily="2" charset="-78"/>
            </a:rPr>
            <a:t>الكفاءة الرفيعة والتعليم الراقي والتدريب الملائم</a:t>
          </a:r>
          <a:endParaRPr lang="fr-FR" sz="1600" b="1" dirty="0">
            <a:cs typeface="Arabic Transparent" pitchFamily="2" charset="-78"/>
          </a:endParaRPr>
        </a:p>
      </dgm:t>
    </dgm:pt>
    <dgm:pt modelId="{C8667882-511B-4F54-AA2E-203E81FB64EF}" type="parTrans" cxnId="{AAAD5555-C890-47A4-B631-8B9768172738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7C29C2FD-B2B9-41EF-94BC-6C497D87F2F8}" type="sibTrans" cxnId="{AAAD5555-C890-47A4-B631-8B9768172738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23D364BA-9343-4745-81F0-AAF2DC627F3B}">
      <dgm:prSet phldrT="[Texte]" custT="1"/>
      <dgm:spPr/>
      <dgm:t>
        <a:bodyPr/>
        <a:lstStyle/>
        <a:p>
          <a:r>
            <a:rPr lang="ar-TN" sz="1600" b="1" smtClean="0">
              <a:cs typeface="Arabic Transparent" pitchFamily="2" charset="-78"/>
            </a:rPr>
            <a:t>الإخلاص والولاء والالتزام والرقابة الذاتية .</a:t>
          </a:r>
          <a:endParaRPr lang="fr-FR" sz="1600" b="1" dirty="0">
            <a:cs typeface="Arabic Transparent" pitchFamily="2" charset="-78"/>
          </a:endParaRPr>
        </a:p>
      </dgm:t>
    </dgm:pt>
    <dgm:pt modelId="{291C5003-76DC-4F73-B3EA-EFB5D87A7796}" type="parTrans" cxnId="{54076871-504D-4996-8BE7-063193FE2A88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D96DDDEF-105A-485B-B8A4-BC51350399F9}" type="sibTrans" cxnId="{54076871-504D-4996-8BE7-063193FE2A88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647155BA-E61E-4128-BBBD-49CD9AFC0268}">
      <dgm:prSet phldrT="[Texte]" custT="1"/>
      <dgm:spPr/>
      <dgm:t>
        <a:bodyPr/>
        <a:lstStyle/>
        <a:p>
          <a:r>
            <a:rPr lang="ar-TN" sz="1600" b="1" smtClean="0">
              <a:cs typeface="Arabic Transparent" pitchFamily="2" charset="-78"/>
            </a:rPr>
            <a:t>الابتكار والتفكير الإبداعي</a:t>
          </a:r>
          <a:endParaRPr lang="fr-FR" sz="1600" b="1" dirty="0">
            <a:cs typeface="Arabic Transparent" pitchFamily="2" charset="-78"/>
          </a:endParaRPr>
        </a:p>
      </dgm:t>
    </dgm:pt>
    <dgm:pt modelId="{58460C2C-F97D-40CA-90E8-2A6EB8A54324}" type="parTrans" cxnId="{7E68A53B-877E-4B69-AA96-E195BAB1FAE7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6DA8474B-1DE0-46FA-888F-8297F49E965F}" type="sibTrans" cxnId="{7E68A53B-877E-4B69-AA96-E195BAB1FAE7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1F5B49F4-B4F9-456B-9E48-44C8DC182721}">
      <dgm:prSet phldrT="[Texte]" custT="1"/>
      <dgm:spPr/>
      <dgm:t>
        <a:bodyPr/>
        <a:lstStyle/>
        <a:p>
          <a:r>
            <a:rPr lang="ar-TN" sz="1600" b="1" smtClean="0">
              <a:cs typeface="Arabic Transparent" pitchFamily="2" charset="-78"/>
            </a:rPr>
            <a:t>التعاون والاستعداد للمشاركة في حل مشكلات العمل .</a:t>
          </a:r>
          <a:endParaRPr lang="fr-FR" sz="1600" b="1" dirty="0">
            <a:cs typeface="Arabic Transparent" pitchFamily="2" charset="-78"/>
          </a:endParaRPr>
        </a:p>
      </dgm:t>
    </dgm:pt>
    <dgm:pt modelId="{1C8B3BA7-1E99-4C8A-89C1-49BC59790AE6}" type="parTrans" cxnId="{AC73BC80-BA1E-4938-9796-C5E7F7E5B74F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951E4166-272F-477A-8C26-371FBD74FAAA}" type="sibTrans" cxnId="{AC73BC80-BA1E-4938-9796-C5E7F7E5B74F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02B03119-9B13-49D6-BF25-14DC3EBFABAD}">
      <dgm:prSet custT="1"/>
      <dgm:spPr/>
      <dgm:t>
        <a:bodyPr/>
        <a:lstStyle/>
        <a:p>
          <a:r>
            <a:rPr lang="ar-TN" sz="1600" b="1" smtClean="0">
              <a:cs typeface="Arabic Transparent" pitchFamily="2" charset="-78"/>
            </a:rPr>
            <a:t>التعلم المستمر وتطوير المهارات</a:t>
          </a:r>
          <a:endParaRPr lang="fr-FR" sz="1600" b="1">
            <a:cs typeface="Arabic Transparent" pitchFamily="2" charset="-78"/>
          </a:endParaRPr>
        </a:p>
      </dgm:t>
    </dgm:pt>
    <dgm:pt modelId="{6D62B692-F254-4D95-9B9C-79CD800C0AC2}" type="parTrans" cxnId="{0A7AD2EE-407B-4A97-ACEA-6CEA6DC40D0F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7DB4162A-BE44-4FBA-9235-CD749ECFD8DF}" type="sibTrans" cxnId="{0A7AD2EE-407B-4A97-ACEA-6CEA6DC40D0F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94FD99B8-A497-4F4A-BDF1-15B9A4487FD7}">
      <dgm:prSet custT="1"/>
      <dgm:spPr/>
      <dgm:t>
        <a:bodyPr/>
        <a:lstStyle/>
        <a:p>
          <a:pPr rtl="1"/>
          <a:r>
            <a:rPr lang="ar-TN" sz="1600" b="1" dirty="0" smtClean="0">
              <a:cs typeface="Arabic Transparent" pitchFamily="2" charset="-78"/>
            </a:rPr>
            <a:t>الدوافع العالية التي تنسجم مع المستويات الراقية للأداء (مثل دوافع إثبات الذات والتقدم المهني)</a:t>
          </a:r>
          <a:endParaRPr lang="fr-FR" sz="1600" b="1" dirty="0">
            <a:cs typeface="Arabic Transparent" pitchFamily="2" charset="-78"/>
          </a:endParaRPr>
        </a:p>
      </dgm:t>
    </dgm:pt>
    <dgm:pt modelId="{6546FE4E-7913-4FDD-BCF6-470D56B95597}" type="parTrans" cxnId="{7585F109-0F2A-4294-A209-2059B6D2A34F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30E95C65-0F5A-4A8B-B9A8-2291DBD27284}" type="sibTrans" cxnId="{7585F109-0F2A-4294-A209-2059B6D2A34F}">
      <dgm:prSet/>
      <dgm:spPr/>
      <dgm:t>
        <a:bodyPr/>
        <a:lstStyle/>
        <a:p>
          <a:endParaRPr lang="fr-FR" sz="2000" b="1">
            <a:solidFill>
              <a:schemeClr val="tx1"/>
            </a:solidFill>
            <a:cs typeface="Arabic Transparent" pitchFamily="2" charset="-78"/>
          </a:endParaRPr>
        </a:p>
      </dgm:t>
    </dgm:pt>
    <dgm:pt modelId="{85363861-4DBD-483F-8F32-0EC6A3E37619}" type="pres">
      <dgm:prSet presAssocID="{143B04C1-E64C-4AC6-8F67-2B333C6635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B688855-4E3F-4A31-A2A3-72989ECB1049}" type="pres">
      <dgm:prSet presAssocID="{F655DC43-12C1-46B0-BB4D-A50F58E77D03}" presName="centerShape" presStyleLbl="node0" presStyleIdx="0" presStyleCnt="1" custScaleX="137232" custScaleY="122307"/>
      <dgm:spPr/>
      <dgm:t>
        <a:bodyPr/>
        <a:lstStyle/>
        <a:p>
          <a:endParaRPr lang="fr-FR"/>
        </a:p>
      </dgm:t>
    </dgm:pt>
    <dgm:pt modelId="{D98076EE-7933-4C00-AB82-98ECEDF7E072}" type="pres">
      <dgm:prSet presAssocID="{C8667882-511B-4F54-AA2E-203E81FB64EF}" presName="Name9" presStyleLbl="parChTrans1D2" presStyleIdx="0" presStyleCnt="6"/>
      <dgm:spPr/>
      <dgm:t>
        <a:bodyPr/>
        <a:lstStyle/>
        <a:p>
          <a:endParaRPr lang="fr-FR"/>
        </a:p>
      </dgm:t>
    </dgm:pt>
    <dgm:pt modelId="{286E0410-5D86-4249-A49D-96FC0F5526BC}" type="pres">
      <dgm:prSet presAssocID="{C8667882-511B-4F54-AA2E-203E81FB64EF}" presName="connTx" presStyleLbl="parChTrans1D2" presStyleIdx="0" presStyleCnt="6"/>
      <dgm:spPr/>
      <dgm:t>
        <a:bodyPr/>
        <a:lstStyle/>
        <a:p>
          <a:endParaRPr lang="fr-FR"/>
        </a:p>
      </dgm:t>
    </dgm:pt>
    <dgm:pt modelId="{F0380691-856F-44DF-8650-7323D25090C9}" type="pres">
      <dgm:prSet presAssocID="{8A7FF3F2-D384-471C-A3BE-D448937F5E42}" presName="node" presStyleLbl="node1" presStyleIdx="0" presStyleCnt="6" custScaleX="133424" custScaleY="1206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E73BEB-8AD1-486C-ACDB-2CC3BB2644B4}" type="pres">
      <dgm:prSet presAssocID="{291C5003-76DC-4F73-B3EA-EFB5D87A7796}" presName="Name9" presStyleLbl="parChTrans1D2" presStyleIdx="1" presStyleCnt="6"/>
      <dgm:spPr/>
      <dgm:t>
        <a:bodyPr/>
        <a:lstStyle/>
        <a:p>
          <a:endParaRPr lang="fr-FR"/>
        </a:p>
      </dgm:t>
    </dgm:pt>
    <dgm:pt modelId="{F2BDB27D-2DFE-4185-B8AD-522BFE791DE9}" type="pres">
      <dgm:prSet presAssocID="{291C5003-76DC-4F73-B3EA-EFB5D87A7796}" presName="connTx" presStyleLbl="parChTrans1D2" presStyleIdx="1" presStyleCnt="6"/>
      <dgm:spPr/>
      <dgm:t>
        <a:bodyPr/>
        <a:lstStyle/>
        <a:p>
          <a:endParaRPr lang="fr-FR"/>
        </a:p>
      </dgm:t>
    </dgm:pt>
    <dgm:pt modelId="{2E94D347-A7C1-4A6B-A66E-1ED92A3D42BF}" type="pres">
      <dgm:prSet presAssocID="{23D364BA-9343-4745-81F0-AAF2DC627F3B}" presName="node" presStyleLbl="node1" presStyleIdx="1" presStyleCnt="6" custScaleX="133424" custScaleY="120629" custRadScaleRad="117435" custRadScaleInc="913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03BCDC-6945-4EA4-BDE1-B685CCCAE768}" type="pres">
      <dgm:prSet presAssocID="{58460C2C-F97D-40CA-90E8-2A6EB8A54324}" presName="Name9" presStyleLbl="parChTrans1D2" presStyleIdx="2" presStyleCnt="6"/>
      <dgm:spPr/>
      <dgm:t>
        <a:bodyPr/>
        <a:lstStyle/>
        <a:p>
          <a:endParaRPr lang="fr-FR"/>
        </a:p>
      </dgm:t>
    </dgm:pt>
    <dgm:pt modelId="{72ADD5C2-1CE9-4AE8-9A1B-C085F7C01044}" type="pres">
      <dgm:prSet presAssocID="{58460C2C-F97D-40CA-90E8-2A6EB8A54324}" presName="connTx" presStyleLbl="parChTrans1D2" presStyleIdx="2" presStyleCnt="6"/>
      <dgm:spPr/>
      <dgm:t>
        <a:bodyPr/>
        <a:lstStyle/>
        <a:p>
          <a:endParaRPr lang="fr-FR"/>
        </a:p>
      </dgm:t>
    </dgm:pt>
    <dgm:pt modelId="{F6CCBEFF-E317-4FC9-8989-280B5495ACB9}" type="pres">
      <dgm:prSet presAssocID="{647155BA-E61E-4128-BBBD-49CD9AFC0268}" presName="node" presStyleLbl="node1" presStyleIdx="2" presStyleCnt="6" custScaleX="133424" custScaleY="120629" custRadScaleRad="115125" custRadScaleInc="-1688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8877F0-C299-48AD-8825-A54DF9BB517B}" type="pres">
      <dgm:prSet presAssocID="{6D62B692-F254-4D95-9B9C-79CD800C0AC2}" presName="Name9" presStyleLbl="parChTrans1D2" presStyleIdx="3" presStyleCnt="6"/>
      <dgm:spPr/>
      <dgm:t>
        <a:bodyPr/>
        <a:lstStyle/>
        <a:p>
          <a:endParaRPr lang="fr-FR"/>
        </a:p>
      </dgm:t>
    </dgm:pt>
    <dgm:pt modelId="{53CFFD37-9A6C-421C-8731-81BB1EC5F1CC}" type="pres">
      <dgm:prSet presAssocID="{6D62B692-F254-4D95-9B9C-79CD800C0AC2}" presName="connTx" presStyleLbl="parChTrans1D2" presStyleIdx="3" presStyleCnt="6"/>
      <dgm:spPr/>
      <dgm:t>
        <a:bodyPr/>
        <a:lstStyle/>
        <a:p>
          <a:endParaRPr lang="fr-FR"/>
        </a:p>
      </dgm:t>
    </dgm:pt>
    <dgm:pt modelId="{1D75AAC7-3365-449C-9D20-91CEEFC735D3}" type="pres">
      <dgm:prSet presAssocID="{02B03119-9B13-49D6-BF25-14DC3EBFABAD}" presName="node" presStyleLbl="node1" presStyleIdx="3" presStyleCnt="6" custScaleX="133424" custScaleY="12062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772F263-A19E-476A-A14E-373825309D83}" type="pres">
      <dgm:prSet presAssocID="{6546FE4E-7913-4FDD-BCF6-470D56B95597}" presName="Name9" presStyleLbl="parChTrans1D2" presStyleIdx="4" presStyleCnt="6"/>
      <dgm:spPr/>
      <dgm:t>
        <a:bodyPr/>
        <a:lstStyle/>
        <a:p>
          <a:endParaRPr lang="fr-FR"/>
        </a:p>
      </dgm:t>
    </dgm:pt>
    <dgm:pt modelId="{BA251A45-30C1-46ED-97B9-404DE551389D}" type="pres">
      <dgm:prSet presAssocID="{6546FE4E-7913-4FDD-BCF6-470D56B95597}" presName="connTx" presStyleLbl="parChTrans1D2" presStyleIdx="4" presStyleCnt="6"/>
      <dgm:spPr/>
      <dgm:t>
        <a:bodyPr/>
        <a:lstStyle/>
        <a:p>
          <a:endParaRPr lang="fr-FR"/>
        </a:p>
      </dgm:t>
    </dgm:pt>
    <dgm:pt modelId="{DEB79F67-CCCF-46AE-BDA2-4821A3D9BB73}" type="pres">
      <dgm:prSet presAssocID="{94FD99B8-A497-4F4A-BDF1-15B9A4487FD7}" presName="node" presStyleLbl="node1" presStyleIdx="4" presStyleCnt="6" custScaleX="133424" custScaleY="120629" custRadScaleRad="120668" custRadScaleInc="209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24788E-E5E1-4EA6-A46F-C4ADF9E6AFDC}" type="pres">
      <dgm:prSet presAssocID="{1C8B3BA7-1E99-4C8A-89C1-49BC59790AE6}" presName="Name9" presStyleLbl="parChTrans1D2" presStyleIdx="5" presStyleCnt="6"/>
      <dgm:spPr/>
      <dgm:t>
        <a:bodyPr/>
        <a:lstStyle/>
        <a:p>
          <a:endParaRPr lang="fr-FR"/>
        </a:p>
      </dgm:t>
    </dgm:pt>
    <dgm:pt modelId="{F0120C83-A403-4116-832E-83D6B733B494}" type="pres">
      <dgm:prSet presAssocID="{1C8B3BA7-1E99-4C8A-89C1-49BC59790AE6}" presName="connTx" presStyleLbl="parChTrans1D2" presStyleIdx="5" presStyleCnt="6"/>
      <dgm:spPr/>
      <dgm:t>
        <a:bodyPr/>
        <a:lstStyle/>
        <a:p>
          <a:endParaRPr lang="fr-FR"/>
        </a:p>
      </dgm:t>
    </dgm:pt>
    <dgm:pt modelId="{40743636-FB44-4367-8FAF-52470043F928}" type="pres">
      <dgm:prSet presAssocID="{1F5B49F4-B4F9-456B-9E48-44C8DC182721}" presName="node" presStyleLbl="node1" presStyleIdx="5" presStyleCnt="6" custScaleX="133424" custScaleY="120629" custRadScaleRad="125950" custRadScaleInc="-1573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748F97-9E7E-4F3E-B4AC-9F141455A443}" type="presOf" srcId="{94FD99B8-A497-4F4A-BDF1-15B9A4487FD7}" destId="{DEB79F67-CCCF-46AE-BDA2-4821A3D9BB73}" srcOrd="0" destOrd="0" presId="urn:microsoft.com/office/officeart/2005/8/layout/radial1"/>
    <dgm:cxn modelId="{D18A38F0-CF86-4BD5-93FB-06A144119122}" type="presOf" srcId="{1C8B3BA7-1E99-4C8A-89C1-49BC59790AE6}" destId="{6824788E-E5E1-4EA6-A46F-C4ADF9E6AFDC}" srcOrd="0" destOrd="0" presId="urn:microsoft.com/office/officeart/2005/8/layout/radial1"/>
    <dgm:cxn modelId="{11992466-9281-4658-9746-068C01222B3A}" type="presOf" srcId="{23D364BA-9343-4745-81F0-AAF2DC627F3B}" destId="{2E94D347-A7C1-4A6B-A66E-1ED92A3D42BF}" srcOrd="0" destOrd="0" presId="urn:microsoft.com/office/officeart/2005/8/layout/radial1"/>
    <dgm:cxn modelId="{7585F109-0F2A-4294-A209-2059B6D2A34F}" srcId="{F655DC43-12C1-46B0-BB4D-A50F58E77D03}" destId="{94FD99B8-A497-4F4A-BDF1-15B9A4487FD7}" srcOrd="4" destOrd="0" parTransId="{6546FE4E-7913-4FDD-BCF6-470D56B95597}" sibTransId="{30E95C65-0F5A-4A8B-B9A8-2291DBD27284}"/>
    <dgm:cxn modelId="{50E7EE28-8287-4A56-9BED-646CF8FABCA7}" type="presOf" srcId="{02B03119-9B13-49D6-BF25-14DC3EBFABAD}" destId="{1D75AAC7-3365-449C-9D20-91CEEFC735D3}" srcOrd="0" destOrd="0" presId="urn:microsoft.com/office/officeart/2005/8/layout/radial1"/>
    <dgm:cxn modelId="{FD64557D-6A03-4A48-8433-8AB14A469320}" type="presOf" srcId="{143B04C1-E64C-4AC6-8F67-2B333C6635EB}" destId="{85363861-4DBD-483F-8F32-0EC6A3E37619}" srcOrd="0" destOrd="0" presId="urn:microsoft.com/office/officeart/2005/8/layout/radial1"/>
    <dgm:cxn modelId="{9CA90480-CC23-4881-9320-2ABDF5FB913F}" type="presOf" srcId="{C8667882-511B-4F54-AA2E-203E81FB64EF}" destId="{D98076EE-7933-4C00-AB82-98ECEDF7E072}" srcOrd="0" destOrd="0" presId="urn:microsoft.com/office/officeart/2005/8/layout/radial1"/>
    <dgm:cxn modelId="{E7273873-268E-4A33-827A-25073B260390}" type="presOf" srcId="{647155BA-E61E-4128-BBBD-49CD9AFC0268}" destId="{F6CCBEFF-E317-4FC9-8989-280B5495ACB9}" srcOrd="0" destOrd="0" presId="urn:microsoft.com/office/officeart/2005/8/layout/radial1"/>
    <dgm:cxn modelId="{0A7AD2EE-407B-4A97-ACEA-6CEA6DC40D0F}" srcId="{F655DC43-12C1-46B0-BB4D-A50F58E77D03}" destId="{02B03119-9B13-49D6-BF25-14DC3EBFABAD}" srcOrd="3" destOrd="0" parTransId="{6D62B692-F254-4D95-9B9C-79CD800C0AC2}" sibTransId="{7DB4162A-BE44-4FBA-9235-CD749ECFD8DF}"/>
    <dgm:cxn modelId="{7E68A53B-877E-4B69-AA96-E195BAB1FAE7}" srcId="{F655DC43-12C1-46B0-BB4D-A50F58E77D03}" destId="{647155BA-E61E-4128-BBBD-49CD9AFC0268}" srcOrd="2" destOrd="0" parTransId="{58460C2C-F97D-40CA-90E8-2A6EB8A54324}" sibTransId="{6DA8474B-1DE0-46FA-888F-8297F49E965F}"/>
    <dgm:cxn modelId="{98F8C26C-A4DA-4ED9-BE56-1408C55BB699}" type="presOf" srcId="{291C5003-76DC-4F73-B3EA-EFB5D87A7796}" destId="{F2BDB27D-2DFE-4185-B8AD-522BFE791DE9}" srcOrd="1" destOrd="0" presId="urn:microsoft.com/office/officeart/2005/8/layout/radial1"/>
    <dgm:cxn modelId="{BFA61DD7-86F2-4FF7-BF20-5D213D87C413}" type="presOf" srcId="{58460C2C-F97D-40CA-90E8-2A6EB8A54324}" destId="{72ADD5C2-1CE9-4AE8-9A1B-C085F7C01044}" srcOrd="1" destOrd="0" presId="urn:microsoft.com/office/officeart/2005/8/layout/radial1"/>
    <dgm:cxn modelId="{5D07DC9F-D32F-4D2F-BB7A-7A7491110082}" type="presOf" srcId="{6546FE4E-7913-4FDD-BCF6-470D56B95597}" destId="{1772F263-A19E-476A-A14E-373825309D83}" srcOrd="0" destOrd="0" presId="urn:microsoft.com/office/officeart/2005/8/layout/radial1"/>
    <dgm:cxn modelId="{2CBB8F1A-7438-47AE-B82B-A3B1AE0D3938}" type="presOf" srcId="{6546FE4E-7913-4FDD-BCF6-470D56B95597}" destId="{BA251A45-30C1-46ED-97B9-404DE551389D}" srcOrd="1" destOrd="0" presId="urn:microsoft.com/office/officeart/2005/8/layout/radial1"/>
    <dgm:cxn modelId="{D0C4DBEF-1D87-412E-9DDA-2D424B793AEB}" type="presOf" srcId="{1C8B3BA7-1E99-4C8A-89C1-49BC59790AE6}" destId="{F0120C83-A403-4116-832E-83D6B733B494}" srcOrd="1" destOrd="0" presId="urn:microsoft.com/office/officeart/2005/8/layout/radial1"/>
    <dgm:cxn modelId="{BDE2741D-CBA3-4B9E-AF87-D22CE45CAB5E}" type="presOf" srcId="{8A7FF3F2-D384-471C-A3BE-D448937F5E42}" destId="{F0380691-856F-44DF-8650-7323D25090C9}" srcOrd="0" destOrd="0" presId="urn:microsoft.com/office/officeart/2005/8/layout/radial1"/>
    <dgm:cxn modelId="{261BCC8F-7E90-41E4-AF33-EB19085322B9}" srcId="{143B04C1-E64C-4AC6-8F67-2B333C6635EB}" destId="{F655DC43-12C1-46B0-BB4D-A50F58E77D03}" srcOrd="0" destOrd="0" parTransId="{E9A4F55E-B276-498A-BCA8-9D05B1BB7185}" sibTransId="{E471C110-4510-4AEE-B9DE-D781B29D464F}"/>
    <dgm:cxn modelId="{FD7D8649-47DC-44CB-A3DB-A55D1EF19F9F}" type="presOf" srcId="{6D62B692-F254-4D95-9B9C-79CD800C0AC2}" destId="{698877F0-C299-48AD-8825-A54DF9BB517B}" srcOrd="0" destOrd="0" presId="urn:microsoft.com/office/officeart/2005/8/layout/radial1"/>
    <dgm:cxn modelId="{672F3EA6-EBF4-48DD-A0BB-CF807580FFC7}" type="presOf" srcId="{C8667882-511B-4F54-AA2E-203E81FB64EF}" destId="{286E0410-5D86-4249-A49D-96FC0F5526BC}" srcOrd="1" destOrd="0" presId="urn:microsoft.com/office/officeart/2005/8/layout/radial1"/>
    <dgm:cxn modelId="{54076871-504D-4996-8BE7-063193FE2A88}" srcId="{F655DC43-12C1-46B0-BB4D-A50F58E77D03}" destId="{23D364BA-9343-4745-81F0-AAF2DC627F3B}" srcOrd="1" destOrd="0" parTransId="{291C5003-76DC-4F73-B3EA-EFB5D87A7796}" sibTransId="{D96DDDEF-105A-485B-B8A4-BC51350399F9}"/>
    <dgm:cxn modelId="{7FE244F3-2078-4263-BDC3-F8FE83BBB8A1}" type="presOf" srcId="{291C5003-76DC-4F73-B3EA-EFB5D87A7796}" destId="{40E73BEB-8AD1-486C-ACDB-2CC3BB2644B4}" srcOrd="0" destOrd="0" presId="urn:microsoft.com/office/officeart/2005/8/layout/radial1"/>
    <dgm:cxn modelId="{C4AA87AF-7F3D-4864-940B-D561A88A5640}" type="presOf" srcId="{6D62B692-F254-4D95-9B9C-79CD800C0AC2}" destId="{53CFFD37-9A6C-421C-8731-81BB1EC5F1CC}" srcOrd="1" destOrd="0" presId="urn:microsoft.com/office/officeart/2005/8/layout/radial1"/>
    <dgm:cxn modelId="{49A05870-3518-4F6D-B7AA-CFA7FC9AFF8E}" type="presOf" srcId="{F655DC43-12C1-46B0-BB4D-A50F58E77D03}" destId="{7B688855-4E3F-4A31-A2A3-72989ECB1049}" srcOrd="0" destOrd="0" presId="urn:microsoft.com/office/officeart/2005/8/layout/radial1"/>
    <dgm:cxn modelId="{CD98A22E-1D5D-452C-9EB9-442341F22DB0}" type="presOf" srcId="{1F5B49F4-B4F9-456B-9E48-44C8DC182721}" destId="{40743636-FB44-4367-8FAF-52470043F928}" srcOrd="0" destOrd="0" presId="urn:microsoft.com/office/officeart/2005/8/layout/radial1"/>
    <dgm:cxn modelId="{B22A3760-D859-4323-A54E-AE49354EEAB1}" type="presOf" srcId="{58460C2C-F97D-40CA-90E8-2A6EB8A54324}" destId="{3F03BCDC-6945-4EA4-BDE1-B685CCCAE768}" srcOrd="0" destOrd="0" presId="urn:microsoft.com/office/officeart/2005/8/layout/radial1"/>
    <dgm:cxn modelId="{AC73BC80-BA1E-4938-9796-C5E7F7E5B74F}" srcId="{F655DC43-12C1-46B0-BB4D-A50F58E77D03}" destId="{1F5B49F4-B4F9-456B-9E48-44C8DC182721}" srcOrd="5" destOrd="0" parTransId="{1C8B3BA7-1E99-4C8A-89C1-49BC59790AE6}" sibTransId="{951E4166-272F-477A-8C26-371FBD74FAAA}"/>
    <dgm:cxn modelId="{AAAD5555-C890-47A4-B631-8B9768172738}" srcId="{F655DC43-12C1-46B0-BB4D-A50F58E77D03}" destId="{8A7FF3F2-D384-471C-A3BE-D448937F5E42}" srcOrd="0" destOrd="0" parTransId="{C8667882-511B-4F54-AA2E-203E81FB64EF}" sibTransId="{7C29C2FD-B2B9-41EF-94BC-6C497D87F2F8}"/>
    <dgm:cxn modelId="{F4A1C1F7-75A9-46FA-9A13-9461184A6A99}" type="presParOf" srcId="{85363861-4DBD-483F-8F32-0EC6A3E37619}" destId="{7B688855-4E3F-4A31-A2A3-72989ECB1049}" srcOrd="0" destOrd="0" presId="urn:microsoft.com/office/officeart/2005/8/layout/radial1"/>
    <dgm:cxn modelId="{DF7C6898-F033-4D55-837E-75812320525D}" type="presParOf" srcId="{85363861-4DBD-483F-8F32-0EC6A3E37619}" destId="{D98076EE-7933-4C00-AB82-98ECEDF7E072}" srcOrd="1" destOrd="0" presId="urn:microsoft.com/office/officeart/2005/8/layout/radial1"/>
    <dgm:cxn modelId="{514ED336-2E72-463D-B469-85E4B0CB0A74}" type="presParOf" srcId="{D98076EE-7933-4C00-AB82-98ECEDF7E072}" destId="{286E0410-5D86-4249-A49D-96FC0F5526BC}" srcOrd="0" destOrd="0" presId="urn:microsoft.com/office/officeart/2005/8/layout/radial1"/>
    <dgm:cxn modelId="{7835AFBF-7646-4DBD-88A7-F19339F0886F}" type="presParOf" srcId="{85363861-4DBD-483F-8F32-0EC6A3E37619}" destId="{F0380691-856F-44DF-8650-7323D25090C9}" srcOrd="2" destOrd="0" presId="urn:microsoft.com/office/officeart/2005/8/layout/radial1"/>
    <dgm:cxn modelId="{BD4E3B7A-2DB1-4E57-A828-9EB633EA417E}" type="presParOf" srcId="{85363861-4DBD-483F-8F32-0EC6A3E37619}" destId="{40E73BEB-8AD1-486C-ACDB-2CC3BB2644B4}" srcOrd="3" destOrd="0" presId="urn:microsoft.com/office/officeart/2005/8/layout/radial1"/>
    <dgm:cxn modelId="{3DB07632-409C-4F27-9E02-119B40C62E77}" type="presParOf" srcId="{40E73BEB-8AD1-486C-ACDB-2CC3BB2644B4}" destId="{F2BDB27D-2DFE-4185-B8AD-522BFE791DE9}" srcOrd="0" destOrd="0" presId="urn:microsoft.com/office/officeart/2005/8/layout/radial1"/>
    <dgm:cxn modelId="{5B6876AD-3652-4FFB-8815-205846BF92E8}" type="presParOf" srcId="{85363861-4DBD-483F-8F32-0EC6A3E37619}" destId="{2E94D347-A7C1-4A6B-A66E-1ED92A3D42BF}" srcOrd="4" destOrd="0" presId="urn:microsoft.com/office/officeart/2005/8/layout/radial1"/>
    <dgm:cxn modelId="{8CDC72CA-9763-4A91-9B62-ABEB02D59A7D}" type="presParOf" srcId="{85363861-4DBD-483F-8F32-0EC6A3E37619}" destId="{3F03BCDC-6945-4EA4-BDE1-B685CCCAE768}" srcOrd="5" destOrd="0" presId="urn:microsoft.com/office/officeart/2005/8/layout/radial1"/>
    <dgm:cxn modelId="{96F6ADB9-8082-4B68-9368-DCCB1369CC7E}" type="presParOf" srcId="{3F03BCDC-6945-4EA4-BDE1-B685CCCAE768}" destId="{72ADD5C2-1CE9-4AE8-9A1B-C085F7C01044}" srcOrd="0" destOrd="0" presId="urn:microsoft.com/office/officeart/2005/8/layout/radial1"/>
    <dgm:cxn modelId="{685DFEB5-64D2-41E8-AC54-5A703C63EDA1}" type="presParOf" srcId="{85363861-4DBD-483F-8F32-0EC6A3E37619}" destId="{F6CCBEFF-E317-4FC9-8989-280B5495ACB9}" srcOrd="6" destOrd="0" presId="urn:microsoft.com/office/officeart/2005/8/layout/radial1"/>
    <dgm:cxn modelId="{85F073C2-8821-4CB8-A181-43BB6FCFAE87}" type="presParOf" srcId="{85363861-4DBD-483F-8F32-0EC6A3E37619}" destId="{698877F0-C299-48AD-8825-A54DF9BB517B}" srcOrd="7" destOrd="0" presId="urn:microsoft.com/office/officeart/2005/8/layout/radial1"/>
    <dgm:cxn modelId="{57492A87-E220-49D8-8704-E1F3F02B593A}" type="presParOf" srcId="{698877F0-C299-48AD-8825-A54DF9BB517B}" destId="{53CFFD37-9A6C-421C-8731-81BB1EC5F1CC}" srcOrd="0" destOrd="0" presId="urn:microsoft.com/office/officeart/2005/8/layout/radial1"/>
    <dgm:cxn modelId="{C181C37E-D5A5-46CA-9146-88564F332BD2}" type="presParOf" srcId="{85363861-4DBD-483F-8F32-0EC6A3E37619}" destId="{1D75AAC7-3365-449C-9D20-91CEEFC735D3}" srcOrd="8" destOrd="0" presId="urn:microsoft.com/office/officeart/2005/8/layout/radial1"/>
    <dgm:cxn modelId="{47327039-296C-4728-BBB3-971D4B92E13F}" type="presParOf" srcId="{85363861-4DBD-483F-8F32-0EC6A3E37619}" destId="{1772F263-A19E-476A-A14E-373825309D83}" srcOrd="9" destOrd="0" presId="urn:microsoft.com/office/officeart/2005/8/layout/radial1"/>
    <dgm:cxn modelId="{2E652F0E-DF69-410D-88DD-62A46D400AD2}" type="presParOf" srcId="{1772F263-A19E-476A-A14E-373825309D83}" destId="{BA251A45-30C1-46ED-97B9-404DE551389D}" srcOrd="0" destOrd="0" presId="urn:microsoft.com/office/officeart/2005/8/layout/radial1"/>
    <dgm:cxn modelId="{5425C2F0-91F2-4A73-A6A0-655539EF2A87}" type="presParOf" srcId="{85363861-4DBD-483F-8F32-0EC6A3E37619}" destId="{DEB79F67-CCCF-46AE-BDA2-4821A3D9BB73}" srcOrd="10" destOrd="0" presId="urn:microsoft.com/office/officeart/2005/8/layout/radial1"/>
    <dgm:cxn modelId="{727002EA-341A-49DF-B3F3-07C20C4542D0}" type="presParOf" srcId="{85363861-4DBD-483F-8F32-0EC6A3E37619}" destId="{6824788E-E5E1-4EA6-A46F-C4ADF9E6AFDC}" srcOrd="11" destOrd="0" presId="urn:microsoft.com/office/officeart/2005/8/layout/radial1"/>
    <dgm:cxn modelId="{277F5F09-1590-40A9-A8EC-24C803125747}" type="presParOf" srcId="{6824788E-E5E1-4EA6-A46F-C4ADF9E6AFDC}" destId="{F0120C83-A403-4116-832E-83D6B733B494}" srcOrd="0" destOrd="0" presId="urn:microsoft.com/office/officeart/2005/8/layout/radial1"/>
    <dgm:cxn modelId="{770C06F8-C960-44C8-9511-7656854371C2}" type="presParOf" srcId="{85363861-4DBD-483F-8F32-0EC6A3E37619}" destId="{40743636-FB44-4367-8FAF-52470043F92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400AAC-81F2-4AB7-AF65-FE2119C0FE6C}" type="doc">
      <dgm:prSet loTypeId="urn:microsoft.com/office/officeart/2005/8/layout/equation2" loCatId="process" qsTypeId="urn:microsoft.com/office/officeart/2005/8/quickstyle/simple1" qsCatId="simple" csTypeId="urn:microsoft.com/office/officeart/2005/8/colors/colorful1#2" csCatId="colorful" phldr="1"/>
      <dgm:spPr/>
    </dgm:pt>
    <dgm:pt modelId="{9308A65E-82BA-47AA-9851-44D3D6CD4DEC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TN" sz="2400" b="1" dirty="0" smtClean="0">
              <a:solidFill>
                <a:schemeClr val="tx1"/>
              </a:solidFill>
            </a:rPr>
            <a:t>أهداف المنظمة</a:t>
          </a:r>
          <a:endParaRPr lang="fr-FR" sz="2400" b="1" dirty="0">
            <a:solidFill>
              <a:schemeClr val="tx1"/>
            </a:solidFill>
          </a:endParaRPr>
        </a:p>
      </dgm:t>
    </dgm:pt>
    <dgm:pt modelId="{04AD01F7-440E-4215-B436-9F82FDCC4FFA}" type="parTrans" cxnId="{39466E05-25C7-479C-88F5-0BC4A1CAED17}">
      <dgm:prSet/>
      <dgm:spPr/>
      <dgm:t>
        <a:bodyPr/>
        <a:lstStyle/>
        <a:p>
          <a:endParaRPr lang="fr-FR" sz="2400">
            <a:solidFill>
              <a:schemeClr val="tx1"/>
            </a:solidFill>
          </a:endParaRPr>
        </a:p>
      </dgm:t>
    </dgm:pt>
    <dgm:pt modelId="{B95E8178-A419-406A-9F3D-662F1BFE6BA1}" type="sibTrans" cxnId="{39466E05-25C7-479C-88F5-0BC4A1CAED17}">
      <dgm:prSet/>
      <dgm:spPr/>
      <dgm:t>
        <a:bodyPr/>
        <a:lstStyle/>
        <a:p>
          <a:endParaRPr lang="fr-FR" sz="2400">
            <a:solidFill>
              <a:schemeClr val="tx1"/>
            </a:solidFill>
          </a:endParaRPr>
        </a:p>
      </dgm:t>
    </dgm:pt>
    <dgm:pt modelId="{3DF1FBC8-ADFD-4C58-B07E-1E759C5A0A2A}">
      <dgm:prSet phldrT="[Texte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TN" sz="2400" b="1" dirty="0" smtClean="0">
              <a:solidFill>
                <a:schemeClr val="tx1"/>
              </a:solidFill>
            </a:rPr>
            <a:t>أهداف العاملين </a:t>
          </a:r>
          <a:endParaRPr lang="fr-FR" sz="2400" b="1" dirty="0">
            <a:solidFill>
              <a:schemeClr val="tx1"/>
            </a:solidFill>
          </a:endParaRPr>
        </a:p>
      </dgm:t>
    </dgm:pt>
    <dgm:pt modelId="{AD44232F-70AA-436B-AD3B-4F65E6743EA0}" type="parTrans" cxnId="{A311DAEF-8703-4CCF-B5D4-84E42D9D2290}">
      <dgm:prSet/>
      <dgm:spPr/>
      <dgm:t>
        <a:bodyPr/>
        <a:lstStyle/>
        <a:p>
          <a:endParaRPr lang="fr-FR" sz="2400">
            <a:solidFill>
              <a:schemeClr val="tx1"/>
            </a:solidFill>
          </a:endParaRPr>
        </a:p>
      </dgm:t>
    </dgm:pt>
    <dgm:pt modelId="{258112FB-BBCD-49CC-8A07-9491D1E2336E}" type="sibTrans" cxnId="{A311DAEF-8703-4CCF-B5D4-84E42D9D2290}">
      <dgm:prSet/>
      <dgm:spPr/>
      <dgm:t>
        <a:bodyPr/>
        <a:lstStyle/>
        <a:p>
          <a:endParaRPr lang="fr-FR" sz="2400">
            <a:solidFill>
              <a:schemeClr val="tx1"/>
            </a:solidFill>
          </a:endParaRPr>
        </a:p>
      </dgm:t>
    </dgm:pt>
    <dgm:pt modelId="{282447B8-EC4E-44BB-908D-072A8BDECB7A}">
      <dgm:prSet phldrT="[Texte]" custT="1"/>
      <dgm:spPr/>
      <dgm:t>
        <a:bodyPr/>
        <a:lstStyle/>
        <a:p>
          <a:r>
            <a:rPr lang="ar-TN" sz="2400" b="1" dirty="0" smtClean="0">
              <a:solidFill>
                <a:schemeClr val="tx1"/>
              </a:solidFill>
            </a:rPr>
            <a:t>أهداف المجتمع </a:t>
          </a:r>
          <a:endParaRPr lang="fr-FR" sz="2400" b="1" dirty="0">
            <a:solidFill>
              <a:schemeClr val="tx1"/>
            </a:solidFill>
          </a:endParaRPr>
        </a:p>
      </dgm:t>
    </dgm:pt>
    <dgm:pt modelId="{4FD01F45-76C0-4AB0-A4EA-D0C0261AB2D3}" type="parTrans" cxnId="{36D5EC67-E5D9-48B5-B1E2-984A287D89B3}">
      <dgm:prSet/>
      <dgm:spPr/>
      <dgm:t>
        <a:bodyPr/>
        <a:lstStyle/>
        <a:p>
          <a:endParaRPr lang="fr-FR" sz="2400">
            <a:solidFill>
              <a:schemeClr val="tx1"/>
            </a:solidFill>
          </a:endParaRPr>
        </a:p>
      </dgm:t>
    </dgm:pt>
    <dgm:pt modelId="{B8D5918C-D700-4D58-9729-7789076C3623}" type="sibTrans" cxnId="{36D5EC67-E5D9-48B5-B1E2-984A287D89B3}">
      <dgm:prSet/>
      <dgm:spPr/>
      <dgm:t>
        <a:bodyPr/>
        <a:lstStyle/>
        <a:p>
          <a:endParaRPr lang="fr-FR" sz="2400">
            <a:solidFill>
              <a:schemeClr val="tx1"/>
            </a:solidFill>
          </a:endParaRPr>
        </a:p>
      </dgm:t>
    </dgm:pt>
    <dgm:pt modelId="{15D4647F-24CC-484B-84B9-317B3BB44B40}" type="pres">
      <dgm:prSet presAssocID="{35400AAC-81F2-4AB7-AF65-FE2119C0FE6C}" presName="Name0" presStyleCnt="0">
        <dgm:presLayoutVars>
          <dgm:dir/>
          <dgm:resizeHandles val="exact"/>
        </dgm:presLayoutVars>
      </dgm:prSet>
      <dgm:spPr/>
    </dgm:pt>
    <dgm:pt modelId="{24D56FCD-EA4D-40B2-AB07-9D00224DEA7A}" type="pres">
      <dgm:prSet presAssocID="{35400AAC-81F2-4AB7-AF65-FE2119C0FE6C}" presName="vNodes" presStyleCnt="0"/>
      <dgm:spPr/>
    </dgm:pt>
    <dgm:pt modelId="{6DF0BDCF-BFD3-4753-B060-C86550F5950D}" type="pres">
      <dgm:prSet presAssocID="{9308A65E-82BA-47AA-9851-44D3D6CD4DEC}" presName="node" presStyleLbl="node1" presStyleIdx="0" presStyleCnt="3" custLinFactY="13465" custLinFactNeighborX="-282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61A79F-0BC6-46CF-AE25-020A67B923BB}" type="pres">
      <dgm:prSet presAssocID="{B95E8178-A419-406A-9F3D-662F1BFE6BA1}" presName="spacerT" presStyleCnt="0"/>
      <dgm:spPr/>
    </dgm:pt>
    <dgm:pt modelId="{CB42FADA-F868-4035-8650-4EF33D4FBB80}" type="pres">
      <dgm:prSet presAssocID="{B95E8178-A419-406A-9F3D-662F1BFE6BA1}" presName="sibTrans" presStyleLbl="sibTrans2D1" presStyleIdx="0" presStyleCnt="2" custFlipVert="0" custFlipHor="1" custScaleX="90502" custScaleY="8289"/>
      <dgm:spPr/>
      <dgm:t>
        <a:bodyPr/>
        <a:lstStyle/>
        <a:p>
          <a:endParaRPr lang="fr-FR"/>
        </a:p>
      </dgm:t>
    </dgm:pt>
    <dgm:pt modelId="{750960D5-9B04-4C27-8BF5-774FE8DC23B7}" type="pres">
      <dgm:prSet presAssocID="{B95E8178-A419-406A-9F3D-662F1BFE6BA1}" presName="spacerB" presStyleCnt="0"/>
      <dgm:spPr/>
    </dgm:pt>
    <dgm:pt modelId="{94074A7A-83D1-4FDB-A1A1-77F1649B53B4}" type="pres">
      <dgm:prSet presAssocID="{3DF1FBC8-ADFD-4C58-B07E-1E759C5A0A2A}" presName="node" presStyleLbl="node1" presStyleIdx="1" presStyleCnt="3" custLinFactY="-9615" custLinFactNeighborX="-282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24DE6F-64AF-49E2-8A35-273C3DE3FC77}" type="pres">
      <dgm:prSet presAssocID="{35400AAC-81F2-4AB7-AF65-FE2119C0FE6C}" presName="sibTransLast" presStyleLbl="sibTrans2D1" presStyleIdx="1" presStyleCnt="2" custScaleX="191171"/>
      <dgm:spPr/>
      <dgm:t>
        <a:bodyPr/>
        <a:lstStyle/>
        <a:p>
          <a:endParaRPr lang="fr-FR"/>
        </a:p>
      </dgm:t>
    </dgm:pt>
    <dgm:pt modelId="{ED924F0E-124D-4057-93DD-1902A7368ACB}" type="pres">
      <dgm:prSet presAssocID="{35400AAC-81F2-4AB7-AF65-FE2119C0FE6C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3300B742-988F-4881-8B4A-AD614C919D07}" type="pres">
      <dgm:prSet presAssocID="{35400AAC-81F2-4AB7-AF65-FE2119C0FE6C}" presName="lastNode" presStyleLbl="node1" presStyleIdx="2" presStyleCnt="3" custScaleX="87889" custScaleY="83795" custLinFactNeighborX="-25018" custLinFactNeighborY="1095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B625131-491C-4A36-BAF5-48EC92CD4E3C}" type="presOf" srcId="{B95E8178-A419-406A-9F3D-662F1BFE6BA1}" destId="{CB42FADA-F868-4035-8650-4EF33D4FBB80}" srcOrd="0" destOrd="0" presId="urn:microsoft.com/office/officeart/2005/8/layout/equation2"/>
    <dgm:cxn modelId="{F79492F5-EBB5-450D-BD57-996A6ED6EFDC}" type="presOf" srcId="{258112FB-BBCD-49CC-8A07-9491D1E2336E}" destId="{B124DE6F-64AF-49E2-8A35-273C3DE3FC77}" srcOrd="0" destOrd="0" presId="urn:microsoft.com/office/officeart/2005/8/layout/equation2"/>
    <dgm:cxn modelId="{1D3E997F-430E-468C-B7C2-BFC31E1CF896}" type="presOf" srcId="{9308A65E-82BA-47AA-9851-44D3D6CD4DEC}" destId="{6DF0BDCF-BFD3-4753-B060-C86550F5950D}" srcOrd="0" destOrd="0" presId="urn:microsoft.com/office/officeart/2005/8/layout/equation2"/>
    <dgm:cxn modelId="{F1E816B5-BE55-4D3F-B799-F4E114045277}" type="presOf" srcId="{35400AAC-81F2-4AB7-AF65-FE2119C0FE6C}" destId="{15D4647F-24CC-484B-84B9-317B3BB44B40}" srcOrd="0" destOrd="0" presId="urn:microsoft.com/office/officeart/2005/8/layout/equation2"/>
    <dgm:cxn modelId="{7E7939D4-6F60-441D-AAD7-A75F2647B23A}" type="presOf" srcId="{282447B8-EC4E-44BB-908D-072A8BDECB7A}" destId="{3300B742-988F-4881-8B4A-AD614C919D07}" srcOrd="0" destOrd="0" presId="urn:microsoft.com/office/officeart/2005/8/layout/equation2"/>
    <dgm:cxn modelId="{36D5EC67-E5D9-48B5-B1E2-984A287D89B3}" srcId="{35400AAC-81F2-4AB7-AF65-FE2119C0FE6C}" destId="{282447B8-EC4E-44BB-908D-072A8BDECB7A}" srcOrd="2" destOrd="0" parTransId="{4FD01F45-76C0-4AB0-A4EA-D0C0261AB2D3}" sibTransId="{B8D5918C-D700-4D58-9729-7789076C3623}"/>
    <dgm:cxn modelId="{A311DAEF-8703-4CCF-B5D4-84E42D9D2290}" srcId="{35400AAC-81F2-4AB7-AF65-FE2119C0FE6C}" destId="{3DF1FBC8-ADFD-4C58-B07E-1E759C5A0A2A}" srcOrd="1" destOrd="0" parTransId="{AD44232F-70AA-436B-AD3B-4F65E6743EA0}" sibTransId="{258112FB-BBCD-49CC-8A07-9491D1E2336E}"/>
    <dgm:cxn modelId="{2D52AA2A-44B5-4C69-89C1-3EA947B13459}" type="presOf" srcId="{3DF1FBC8-ADFD-4C58-B07E-1E759C5A0A2A}" destId="{94074A7A-83D1-4FDB-A1A1-77F1649B53B4}" srcOrd="0" destOrd="0" presId="urn:microsoft.com/office/officeart/2005/8/layout/equation2"/>
    <dgm:cxn modelId="{39466E05-25C7-479C-88F5-0BC4A1CAED17}" srcId="{35400AAC-81F2-4AB7-AF65-FE2119C0FE6C}" destId="{9308A65E-82BA-47AA-9851-44D3D6CD4DEC}" srcOrd="0" destOrd="0" parTransId="{04AD01F7-440E-4215-B436-9F82FDCC4FFA}" sibTransId="{B95E8178-A419-406A-9F3D-662F1BFE6BA1}"/>
    <dgm:cxn modelId="{7450E5F5-1DF5-43A1-B074-541A2044E6F7}" type="presOf" srcId="{258112FB-BBCD-49CC-8A07-9491D1E2336E}" destId="{ED924F0E-124D-4057-93DD-1902A7368ACB}" srcOrd="1" destOrd="0" presId="urn:microsoft.com/office/officeart/2005/8/layout/equation2"/>
    <dgm:cxn modelId="{6C7737AA-1A1B-4B28-88C8-58DDA95C2005}" type="presParOf" srcId="{15D4647F-24CC-484B-84B9-317B3BB44B40}" destId="{24D56FCD-EA4D-40B2-AB07-9D00224DEA7A}" srcOrd="0" destOrd="0" presId="urn:microsoft.com/office/officeart/2005/8/layout/equation2"/>
    <dgm:cxn modelId="{04A2B027-04E5-47AD-8885-6A1A3D06758C}" type="presParOf" srcId="{24D56FCD-EA4D-40B2-AB07-9D00224DEA7A}" destId="{6DF0BDCF-BFD3-4753-B060-C86550F5950D}" srcOrd="0" destOrd="0" presId="urn:microsoft.com/office/officeart/2005/8/layout/equation2"/>
    <dgm:cxn modelId="{3FE80EFA-E769-47C9-AEA9-6B6B3587DFA8}" type="presParOf" srcId="{24D56FCD-EA4D-40B2-AB07-9D00224DEA7A}" destId="{B161A79F-0BC6-46CF-AE25-020A67B923BB}" srcOrd="1" destOrd="0" presId="urn:microsoft.com/office/officeart/2005/8/layout/equation2"/>
    <dgm:cxn modelId="{BF42D70A-AE1F-4D6F-87D0-83C4EB49D0F8}" type="presParOf" srcId="{24D56FCD-EA4D-40B2-AB07-9D00224DEA7A}" destId="{CB42FADA-F868-4035-8650-4EF33D4FBB80}" srcOrd="2" destOrd="0" presId="urn:microsoft.com/office/officeart/2005/8/layout/equation2"/>
    <dgm:cxn modelId="{EC846332-1642-44F7-A177-A3F496D95619}" type="presParOf" srcId="{24D56FCD-EA4D-40B2-AB07-9D00224DEA7A}" destId="{750960D5-9B04-4C27-8BF5-774FE8DC23B7}" srcOrd="3" destOrd="0" presId="urn:microsoft.com/office/officeart/2005/8/layout/equation2"/>
    <dgm:cxn modelId="{FF53B09E-5979-4AAD-A57D-3A130E84549B}" type="presParOf" srcId="{24D56FCD-EA4D-40B2-AB07-9D00224DEA7A}" destId="{94074A7A-83D1-4FDB-A1A1-77F1649B53B4}" srcOrd="4" destOrd="0" presId="urn:microsoft.com/office/officeart/2005/8/layout/equation2"/>
    <dgm:cxn modelId="{EE7A725C-0F8E-4E17-94D0-840363B06225}" type="presParOf" srcId="{15D4647F-24CC-484B-84B9-317B3BB44B40}" destId="{B124DE6F-64AF-49E2-8A35-273C3DE3FC77}" srcOrd="1" destOrd="0" presId="urn:microsoft.com/office/officeart/2005/8/layout/equation2"/>
    <dgm:cxn modelId="{EB62CC7A-E46A-4835-9018-0E6AD22BE541}" type="presParOf" srcId="{B124DE6F-64AF-49E2-8A35-273C3DE3FC77}" destId="{ED924F0E-124D-4057-93DD-1902A7368ACB}" srcOrd="0" destOrd="0" presId="urn:microsoft.com/office/officeart/2005/8/layout/equation2"/>
    <dgm:cxn modelId="{776D37AF-BB03-4FCC-8B83-1DAD320889E4}" type="presParOf" srcId="{15D4647F-24CC-484B-84B9-317B3BB44B40}" destId="{3300B742-988F-4881-8B4A-AD614C919D07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7BCD3E-126B-405B-A768-9CAB69A306E0}" type="doc">
      <dgm:prSet loTypeId="urn:microsoft.com/office/officeart/2005/8/layout/cycle6" loCatId="cycle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EC9DF0A4-D10B-4507-92CD-632D2795E697}">
      <dgm:prSet phldrT="[Texte]" custT="1"/>
      <dgm:spPr/>
      <dgm:t>
        <a:bodyPr/>
        <a:lstStyle/>
        <a:p>
          <a:r>
            <a:rPr lang="ar-TN" sz="2400" b="1" dirty="0" smtClean="0"/>
            <a:t>نشر ثقافة إدارية جديدة</a:t>
          </a:r>
          <a:endParaRPr lang="fr-FR" sz="2400" b="1" dirty="0"/>
        </a:p>
      </dgm:t>
    </dgm:pt>
    <dgm:pt modelId="{99EF6B14-99B8-493C-B8F3-A225F8DBB925}" type="parTrans" cxnId="{D34BA3F0-68C9-40EF-AAD9-615238F96F1D}">
      <dgm:prSet/>
      <dgm:spPr/>
      <dgm:t>
        <a:bodyPr/>
        <a:lstStyle/>
        <a:p>
          <a:endParaRPr lang="fr-FR" sz="2000" b="1"/>
        </a:p>
      </dgm:t>
    </dgm:pt>
    <dgm:pt modelId="{7F306232-26CC-49AF-82DD-0ACCE312FF5F}" type="sibTrans" cxnId="{D34BA3F0-68C9-40EF-AAD9-615238F96F1D}">
      <dgm:prSet/>
      <dgm:spPr/>
      <dgm:t>
        <a:bodyPr/>
        <a:lstStyle/>
        <a:p>
          <a:endParaRPr lang="fr-FR" sz="2000" b="1"/>
        </a:p>
      </dgm:t>
    </dgm:pt>
    <dgm:pt modelId="{B029D058-86DC-45D8-9E9F-CEC28ED01B25}">
      <dgm:prSet phldrT="[Texte]" custT="1"/>
      <dgm:spPr/>
      <dgm:t>
        <a:bodyPr/>
        <a:lstStyle/>
        <a:p>
          <a:r>
            <a:rPr lang="ar-TN" sz="2400" b="1" dirty="0" smtClean="0"/>
            <a:t>التخطيط الإستراتيجي للموارد البشرية</a:t>
          </a:r>
          <a:endParaRPr lang="fr-FR" sz="2400" b="1" dirty="0"/>
        </a:p>
      </dgm:t>
    </dgm:pt>
    <dgm:pt modelId="{AB18D937-D0FA-4DA9-8F27-09D608D41BDA}" type="parTrans" cxnId="{43942144-4757-4439-9BFE-100545FC0521}">
      <dgm:prSet/>
      <dgm:spPr/>
      <dgm:t>
        <a:bodyPr/>
        <a:lstStyle/>
        <a:p>
          <a:endParaRPr lang="fr-FR" sz="2000" b="1"/>
        </a:p>
      </dgm:t>
    </dgm:pt>
    <dgm:pt modelId="{F771F014-5491-4B88-8D6E-0FA48FD58233}" type="sibTrans" cxnId="{43942144-4757-4439-9BFE-100545FC0521}">
      <dgm:prSet/>
      <dgm:spPr/>
      <dgm:t>
        <a:bodyPr/>
        <a:lstStyle/>
        <a:p>
          <a:endParaRPr lang="fr-FR" sz="2000" b="1"/>
        </a:p>
      </dgm:t>
    </dgm:pt>
    <dgm:pt modelId="{2A8D6A69-C2A0-4F21-ADAD-9F76C0125AB0}">
      <dgm:prSet phldrT="[Texte]" custT="1"/>
      <dgm:spPr/>
      <dgm:t>
        <a:bodyPr/>
        <a:lstStyle/>
        <a:p>
          <a:r>
            <a:rPr lang="ar-TN" sz="2400" b="1" dirty="0" smtClean="0"/>
            <a:t>تبني سياسة جديدة للتوظيف</a:t>
          </a:r>
          <a:endParaRPr lang="fr-FR" sz="2400" b="1" dirty="0"/>
        </a:p>
      </dgm:t>
    </dgm:pt>
    <dgm:pt modelId="{858C3370-01AA-4AD8-9CAC-0E4DD9079BFD}" type="parTrans" cxnId="{7B81CFF5-A536-404B-94DB-1DA5B135DAF1}">
      <dgm:prSet/>
      <dgm:spPr/>
      <dgm:t>
        <a:bodyPr/>
        <a:lstStyle/>
        <a:p>
          <a:endParaRPr lang="fr-FR" sz="2000" b="1"/>
        </a:p>
      </dgm:t>
    </dgm:pt>
    <dgm:pt modelId="{CC4EB59B-CD4D-4CCF-A8F9-6FE521224823}" type="sibTrans" cxnId="{7B81CFF5-A536-404B-94DB-1DA5B135DAF1}">
      <dgm:prSet/>
      <dgm:spPr/>
      <dgm:t>
        <a:bodyPr/>
        <a:lstStyle/>
        <a:p>
          <a:endParaRPr lang="fr-FR" sz="2000" b="1"/>
        </a:p>
      </dgm:t>
    </dgm:pt>
    <dgm:pt modelId="{51C65E6B-1EEC-47F8-8352-EFE31785F9D3}">
      <dgm:prSet phldrT="[Texte]" custT="1"/>
      <dgm:spPr/>
      <dgm:t>
        <a:bodyPr/>
        <a:lstStyle/>
        <a:p>
          <a:r>
            <a:rPr lang="ar-TN" sz="2400" b="1" dirty="0" smtClean="0"/>
            <a:t>إجراء بحوث الموارد البشرية</a:t>
          </a:r>
          <a:endParaRPr lang="fr-FR" sz="2400" b="1" dirty="0"/>
        </a:p>
      </dgm:t>
    </dgm:pt>
    <dgm:pt modelId="{4C5525CE-1ECA-46FD-96EE-D1894B38DB18}" type="parTrans" cxnId="{73945B66-0043-4CC4-AB8E-D08EE02A50B5}">
      <dgm:prSet/>
      <dgm:spPr/>
      <dgm:t>
        <a:bodyPr/>
        <a:lstStyle/>
        <a:p>
          <a:endParaRPr lang="fr-FR" sz="2000" b="1"/>
        </a:p>
      </dgm:t>
    </dgm:pt>
    <dgm:pt modelId="{05C49B37-7FAA-40A8-82C7-35F3FB68C23F}" type="sibTrans" cxnId="{73945B66-0043-4CC4-AB8E-D08EE02A50B5}">
      <dgm:prSet/>
      <dgm:spPr/>
      <dgm:t>
        <a:bodyPr/>
        <a:lstStyle/>
        <a:p>
          <a:endParaRPr lang="fr-FR" sz="2000" b="1"/>
        </a:p>
      </dgm:t>
    </dgm:pt>
    <dgm:pt modelId="{51C11A9F-8590-4DDA-B466-67F37499170E}">
      <dgm:prSet phldrT="[Texte]" custT="1"/>
      <dgm:spPr/>
      <dgm:t>
        <a:bodyPr/>
        <a:lstStyle/>
        <a:p>
          <a:r>
            <a:rPr lang="ar-TN" sz="2400" b="1" dirty="0" smtClean="0"/>
            <a:t>إجراء مراجعة شاملة لأداء الموارد البشرية</a:t>
          </a:r>
          <a:endParaRPr lang="fr-FR" sz="2400" b="1" dirty="0"/>
        </a:p>
      </dgm:t>
    </dgm:pt>
    <dgm:pt modelId="{C082CFCF-24A1-4165-B383-89369B7CAA61}" type="parTrans" cxnId="{17897F33-1AC3-4DCF-BD68-3FB5C16BB4BF}">
      <dgm:prSet/>
      <dgm:spPr/>
      <dgm:t>
        <a:bodyPr/>
        <a:lstStyle/>
        <a:p>
          <a:endParaRPr lang="fr-FR" sz="2000" b="1"/>
        </a:p>
      </dgm:t>
    </dgm:pt>
    <dgm:pt modelId="{8D0BE323-2B6F-4B47-9CA4-FB7D29A0F7AF}" type="sibTrans" cxnId="{17897F33-1AC3-4DCF-BD68-3FB5C16BB4BF}">
      <dgm:prSet/>
      <dgm:spPr/>
      <dgm:t>
        <a:bodyPr/>
        <a:lstStyle/>
        <a:p>
          <a:endParaRPr lang="fr-FR" sz="2000" b="1"/>
        </a:p>
      </dgm:t>
    </dgm:pt>
    <dgm:pt modelId="{25E9CA43-831B-45E0-821E-4B56299BE255}" type="pres">
      <dgm:prSet presAssocID="{A27BCD3E-126B-405B-A768-9CAB69A306E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FF8111A-580C-4AA8-80A2-E35D963A7029}" type="pres">
      <dgm:prSet presAssocID="{EC9DF0A4-D10B-4507-92CD-632D2795E697}" presName="node" presStyleLbl="node1" presStyleIdx="0" presStyleCnt="5" custScaleY="144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90ED34-7BDA-45F8-AFE7-6F97D2F0159E}" type="pres">
      <dgm:prSet presAssocID="{EC9DF0A4-D10B-4507-92CD-632D2795E697}" presName="spNode" presStyleCnt="0"/>
      <dgm:spPr/>
    </dgm:pt>
    <dgm:pt modelId="{50CD04A8-AEFE-4C63-86FB-A5C45412ABDF}" type="pres">
      <dgm:prSet presAssocID="{7F306232-26CC-49AF-82DD-0ACCE312FF5F}" presName="sibTrans" presStyleLbl="sibTrans1D1" presStyleIdx="0" presStyleCnt="5"/>
      <dgm:spPr/>
      <dgm:t>
        <a:bodyPr/>
        <a:lstStyle/>
        <a:p>
          <a:endParaRPr lang="fr-FR"/>
        </a:p>
      </dgm:t>
    </dgm:pt>
    <dgm:pt modelId="{1E6071F0-25E9-4EFE-AFBF-25BBF545F9E3}" type="pres">
      <dgm:prSet presAssocID="{B029D058-86DC-45D8-9E9F-CEC28ED01B25}" presName="node" presStyleLbl="node1" presStyleIdx="1" presStyleCnt="5" custScaleY="144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CA9CE1-E327-4A25-AFC0-E524C0B84F22}" type="pres">
      <dgm:prSet presAssocID="{B029D058-86DC-45D8-9E9F-CEC28ED01B25}" presName="spNode" presStyleCnt="0"/>
      <dgm:spPr/>
    </dgm:pt>
    <dgm:pt modelId="{819084A2-CFB7-4A0D-90F5-0576646DCE99}" type="pres">
      <dgm:prSet presAssocID="{F771F014-5491-4B88-8D6E-0FA48FD58233}" presName="sibTrans" presStyleLbl="sibTrans1D1" presStyleIdx="1" presStyleCnt="5"/>
      <dgm:spPr/>
      <dgm:t>
        <a:bodyPr/>
        <a:lstStyle/>
        <a:p>
          <a:endParaRPr lang="fr-FR"/>
        </a:p>
      </dgm:t>
    </dgm:pt>
    <dgm:pt modelId="{0B1BC4A9-8A20-4867-BC89-3A07E2A24172}" type="pres">
      <dgm:prSet presAssocID="{2A8D6A69-C2A0-4F21-ADAD-9F76C0125AB0}" presName="node" presStyleLbl="node1" presStyleIdx="2" presStyleCnt="5" custScaleY="144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33DCA7-351B-4C8A-B40E-054DD9961C19}" type="pres">
      <dgm:prSet presAssocID="{2A8D6A69-C2A0-4F21-ADAD-9F76C0125AB0}" presName="spNode" presStyleCnt="0"/>
      <dgm:spPr/>
    </dgm:pt>
    <dgm:pt modelId="{40BE02F9-206F-4474-898E-6CD16C10908F}" type="pres">
      <dgm:prSet presAssocID="{CC4EB59B-CD4D-4CCF-A8F9-6FE521224823}" presName="sibTrans" presStyleLbl="sibTrans1D1" presStyleIdx="2" presStyleCnt="5"/>
      <dgm:spPr/>
      <dgm:t>
        <a:bodyPr/>
        <a:lstStyle/>
        <a:p>
          <a:endParaRPr lang="fr-FR"/>
        </a:p>
      </dgm:t>
    </dgm:pt>
    <dgm:pt modelId="{93AE617A-8E00-4D26-9DCB-F6157C49B981}" type="pres">
      <dgm:prSet presAssocID="{51C65E6B-1EEC-47F8-8352-EFE31785F9D3}" presName="node" presStyleLbl="node1" presStyleIdx="3" presStyleCnt="5" custScaleY="144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311BD4-F1A2-4289-8207-073BE4C140FB}" type="pres">
      <dgm:prSet presAssocID="{51C65E6B-1EEC-47F8-8352-EFE31785F9D3}" presName="spNode" presStyleCnt="0"/>
      <dgm:spPr/>
    </dgm:pt>
    <dgm:pt modelId="{F9B080F6-1393-44EE-8879-C89B7CAD12A8}" type="pres">
      <dgm:prSet presAssocID="{05C49B37-7FAA-40A8-82C7-35F3FB68C23F}" presName="sibTrans" presStyleLbl="sibTrans1D1" presStyleIdx="3" presStyleCnt="5"/>
      <dgm:spPr/>
      <dgm:t>
        <a:bodyPr/>
        <a:lstStyle/>
        <a:p>
          <a:endParaRPr lang="fr-FR"/>
        </a:p>
      </dgm:t>
    </dgm:pt>
    <dgm:pt modelId="{A5430A62-1ADB-48E2-BC85-DFC58F666AF5}" type="pres">
      <dgm:prSet presAssocID="{51C11A9F-8590-4DDA-B466-67F37499170E}" presName="node" presStyleLbl="node1" presStyleIdx="4" presStyleCnt="5" custScaleY="14400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DC258B3-D84E-45DD-B23F-280A2B921892}" type="pres">
      <dgm:prSet presAssocID="{51C11A9F-8590-4DDA-B466-67F37499170E}" presName="spNode" presStyleCnt="0"/>
      <dgm:spPr/>
    </dgm:pt>
    <dgm:pt modelId="{C8D63FD8-1797-4FC5-AA72-A2C4A1A98727}" type="pres">
      <dgm:prSet presAssocID="{8D0BE323-2B6F-4B47-9CA4-FB7D29A0F7AF}" presName="sibTrans" presStyleLbl="sibTrans1D1" presStyleIdx="4" presStyleCnt="5"/>
      <dgm:spPr/>
      <dgm:t>
        <a:bodyPr/>
        <a:lstStyle/>
        <a:p>
          <a:endParaRPr lang="fr-FR"/>
        </a:p>
      </dgm:t>
    </dgm:pt>
  </dgm:ptLst>
  <dgm:cxnLst>
    <dgm:cxn modelId="{2A36C328-13C9-47A7-BFAA-EF70C78700BF}" type="presOf" srcId="{A27BCD3E-126B-405B-A768-9CAB69A306E0}" destId="{25E9CA43-831B-45E0-821E-4B56299BE255}" srcOrd="0" destOrd="0" presId="urn:microsoft.com/office/officeart/2005/8/layout/cycle6"/>
    <dgm:cxn modelId="{5FB28C1E-9613-4F69-83B7-CA4DF315C701}" type="presOf" srcId="{51C11A9F-8590-4DDA-B466-67F37499170E}" destId="{A5430A62-1ADB-48E2-BC85-DFC58F666AF5}" srcOrd="0" destOrd="0" presId="urn:microsoft.com/office/officeart/2005/8/layout/cycle6"/>
    <dgm:cxn modelId="{7B81CFF5-A536-404B-94DB-1DA5B135DAF1}" srcId="{A27BCD3E-126B-405B-A768-9CAB69A306E0}" destId="{2A8D6A69-C2A0-4F21-ADAD-9F76C0125AB0}" srcOrd="2" destOrd="0" parTransId="{858C3370-01AA-4AD8-9CAC-0E4DD9079BFD}" sibTransId="{CC4EB59B-CD4D-4CCF-A8F9-6FE521224823}"/>
    <dgm:cxn modelId="{A0AA0AF5-BAB3-4695-AFDC-8FAADA72166A}" type="presOf" srcId="{8D0BE323-2B6F-4B47-9CA4-FB7D29A0F7AF}" destId="{C8D63FD8-1797-4FC5-AA72-A2C4A1A98727}" srcOrd="0" destOrd="0" presId="urn:microsoft.com/office/officeart/2005/8/layout/cycle6"/>
    <dgm:cxn modelId="{886A9EAF-BC5C-424D-A9B1-361D23B45335}" type="presOf" srcId="{7F306232-26CC-49AF-82DD-0ACCE312FF5F}" destId="{50CD04A8-AEFE-4C63-86FB-A5C45412ABDF}" srcOrd="0" destOrd="0" presId="urn:microsoft.com/office/officeart/2005/8/layout/cycle6"/>
    <dgm:cxn modelId="{43942144-4757-4439-9BFE-100545FC0521}" srcId="{A27BCD3E-126B-405B-A768-9CAB69A306E0}" destId="{B029D058-86DC-45D8-9E9F-CEC28ED01B25}" srcOrd="1" destOrd="0" parTransId="{AB18D937-D0FA-4DA9-8F27-09D608D41BDA}" sibTransId="{F771F014-5491-4B88-8D6E-0FA48FD58233}"/>
    <dgm:cxn modelId="{568BD20C-BC12-46AE-8A1A-306A117E2D2D}" type="presOf" srcId="{51C65E6B-1EEC-47F8-8352-EFE31785F9D3}" destId="{93AE617A-8E00-4D26-9DCB-F6157C49B981}" srcOrd="0" destOrd="0" presId="urn:microsoft.com/office/officeart/2005/8/layout/cycle6"/>
    <dgm:cxn modelId="{C3BD4FFB-1347-4B31-A6F3-BECA05D07B97}" type="presOf" srcId="{2A8D6A69-C2A0-4F21-ADAD-9F76C0125AB0}" destId="{0B1BC4A9-8A20-4867-BC89-3A07E2A24172}" srcOrd="0" destOrd="0" presId="urn:microsoft.com/office/officeart/2005/8/layout/cycle6"/>
    <dgm:cxn modelId="{73945B66-0043-4CC4-AB8E-D08EE02A50B5}" srcId="{A27BCD3E-126B-405B-A768-9CAB69A306E0}" destId="{51C65E6B-1EEC-47F8-8352-EFE31785F9D3}" srcOrd="3" destOrd="0" parTransId="{4C5525CE-1ECA-46FD-96EE-D1894B38DB18}" sibTransId="{05C49B37-7FAA-40A8-82C7-35F3FB68C23F}"/>
    <dgm:cxn modelId="{85F0F693-4CEC-4802-A531-BA039E9BE351}" type="presOf" srcId="{EC9DF0A4-D10B-4507-92CD-632D2795E697}" destId="{3FF8111A-580C-4AA8-80A2-E35D963A7029}" srcOrd="0" destOrd="0" presId="urn:microsoft.com/office/officeart/2005/8/layout/cycle6"/>
    <dgm:cxn modelId="{CE6BD6D4-4B43-4E2B-8406-266B6807FC35}" type="presOf" srcId="{CC4EB59B-CD4D-4CCF-A8F9-6FE521224823}" destId="{40BE02F9-206F-4474-898E-6CD16C10908F}" srcOrd="0" destOrd="0" presId="urn:microsoft.com/office/officeart/2005/8/layout/cycle6"/>
    <dgm:cxn modelId="{9589D495-6761-4B40-B7A6-62024D44AB84}" type="presOf" srcId="{B029D058-86DC-45D8-9E9F-CEC28ED01B25}" destId="{1E6071F0-25E9-4EFE-AFBF-25BBF545F9E3}" srcOrd="0" destOrd="0" presId="urn:microsoft.com/office/officeart/2005/8/layout/cycle6"/>
    <dgm:cxn modelId="{D34BA3F0-68C9-40EF-AAD9-615238F96F1D}" srcId="{A27BCD3E-126B-405B-A768-9CAB69A306E0}" destId="{EC9DF0A4-D10B-4507-92CD-632D2795E697}" srcOrd="0" destOrd="0" parTransId="{99EF6B14-99B8-493C-B8F3-A225F8DBB925}" sibTransId="{7F306232-26CC-49AF-82DD-0ACCE312FF5F}"/>
    <dgm:cxn modelId="{17897F33-1AC3-4DCF-BD68-3FB5C16BB4BF}" srcId="{A27BCD3E-126B-405B-A768-9CAB69A306E0}" destId="{51C11A9F-8590-4DDA-B466-67F37499170E}" srcOrd="4" destOrd="0" parTransId="{C082CFCF-24A1-4165-B383-89369B7CAA61}" sibTransId="{8D0BE323-2B6F-4B47-9CA4-FB7D29A0F7AF}"/>
    <dgm:cxn modelId="{E90FA773-35ED-46E7-AA67-CE075C91A258}" type="presOf" srcId="{05C49B37-7FAA-40A8-82C7-35F3FB68C23F}" destId="{F9B080F6-1393-44EE-8879-C89B7CAD12A8}" srcOrd="0" destOrd="0" presId="urn:microsoft.com/office/officeart/2005/8/layout/cycle6"/>
    <dgm:cxn modelId="{538228DF-80D0-433C-8CEB-EA517D49B7F3}" type="presOf" srcId="{F771F014-5491-4B88-8D6E-0FA48FD58233}" destId="{819084A2-CFB7-4A0D-90F5-0576646DCE99}" srcOrd="0" destOrd="0" presId="urn:microsoft.com/office/officeart/2005/8/layout/cycle6"/>
    <dgm:cxn modelId="{B22DB916-9203-47A4-8792-55BBE59B3D62}" type="presParOf" srcId="{25E9CA43-831B-45E0-821E-4B56299BE255}" destId="{3FF8111A-580C-4AA8-80A2-E35D963A7029}" srcOrd="0" destOrd="0" presId="urn:microsoft.com/office/officeart/2005/8/layout/cycle6"/>
    <dgm:cxn modelId="{8D9BE901-A4F2-4EBD-B7A6-862DFC82DBA1}" type="presParOf" srcId="{25E9CA43-831B-45E0-821E-4B56299BE255}" destId="{1D90ED34-7BDA-45F8-AFE7-6F97D2F0159E}" srcOrd="1" destOrd="0" presId="urn:microsoft.com/office/officeart/2005/8/layout/cycle6"/>
    <dgm:cxn modelId="{72CE43BE-62BC-4C58-A05C-857CB76C0D43}" type="presParOf" srcId="{25E9CA43-831B-45E0-821E-4B56299BE255}" destId="{50CD04A8-AEFE-4C63-86FB-A5C45412ABDF}" srcOrd="2" destOrd="0" presId="urn:microsoft.com/office/officeart/2005/8/layout/cycle6"/>
    <dgm:cxn modelId="{56B5B601-2B67-4014-BB5E-E4E98E6FA99C}" type="presParOf" srcId="{25E9CA43-831B-45E0-821E-4B56299BE255}" destId="{1E6071F0-25E9-4EFE-AFBF-25BBF545F9E3}" srcOrd="3" destOrd="0" presId="urn:microsoft.com/office/officeart/2005/8/layout/cycle6"/>
    <dgm:cxn modelId="{DBCA0EA8-6058-42DE-924F-23649278845D}" type="presParOf" srcId="{25E9CA43-831B-45E0-821E-4B56299BE255}" destId="{DACA9CE1-E327-4A25-AFC0-E524C0B84F22}" srcOrd="4" destOrd="0" presId="urn:microsoft.com/office/officeart/2005/8/layout/cycle6"/>
    <dgm:cxn modelId="{76AB7697-72E1-480F-BDF0-DB75CBCB48D6}" type="presParOf" srcId="{25E9CA43-831B-45E0-821E-4B56299BE255}" destId="{819084A2-CFB7-4A0D-90F5-0576646DCE99}" srcOrd="5" destOrd="0" presId="urn:microsoft.com/office/officeart/2005/8/layout/cycle6"/>
    <dgm:cxn modelId="{4B958B5E-0556-4B08-9805-5E39C449C765}" type="presParOf" srcId="{25E9CA43-831B-45E0-821E-4B56299BE255}" destId="{0B1BC4A9-8A20-4867-BC89-3A07E2A24172}" srcOrd="6" destOrd="0" presId="urn:microsoft.com/office/officeart/2005/8/layout/cycle6"/>
    <dgm:cxn modelId="{7DC39C8E-BAAA-40D6-926A-0356B1B2794E}" type="presParOf" srcId="{25E9CA43-831B-45E0-821E-4B56299BE255}" destId="{C833DCA7-351B-4C8A-B40E-054DD9961C19}" srcOrd="7" destOrd="0" presId="urn:microsoft.com/office/officeart/2005/8/layout/cycle6"/>
    <dgm:cxn modelId="{43FCBF0E-FFDF-445E-A591-B7956FB73C49}" type="presParOf" srcId="{25E9CA43-831B-45E0-821E-4B56299BE255}" destId="{40BE02F9-206F-4474-898E-6CD16C10908F}" srcOrd="8" destOrd="0" presId="urn:microsoft.com/office/officeart/2005/8/layout/cycle6"/>
    <dgm:cxn modelId="{40B238AA-46DB-458F-BA5F-9EBC57E2F5C3}" type="presParOf" srcId="{25E9CA43-831B-45E0-821E-4B56299BE255}" destId="{93AE617A-8E00-4D26-9DCB-F6157C49B981}" srcOrd="9" destOrd="0" presId="urn:microsoft.com/office/officeart/2005/8/layout/cycle6"/>
    <dgm:cxn modelId="{04B5B7F4-AAAA-4126-A968-4F2EC15C93D8}" type="presParOf" srcId="{25E9CA43-831B-45E0-821E-4B56299BE255}" destId="{64311BD4-F1A2-4289-8207-073BE4C140FB}" srcOrd="10" destOrd="0" presId="urn:microsoft.com/office/officeart/2005/8/layout/cycle6"/>
    <dgm:cxn modelId="{CF76597C-5FB9-42A1-B9CF-5D2FC94C2DD7}" type="presParOf" srcId="{25E9CA43-831B-45E0-821E-4B56299BE255}" destId="{F9B080F6-1393-44EE-8879-C89B7CAD12A8}" srcOrd="11" destOrd="0" presId="urn:microsoft.com/office/officeart/2005/8/layout/cycle6"/>
    <dgm:cxn modelId="{07283F53-F104-4617-A83B-E4A0CF6F042F}" type="presParOf" srcId="{25E9CA43-831B-45E0-821E-4B56299BE255}" destId="{A5430A62-1ADB-48E2-BC85-DFC58F666AF5}" srcOrd="12" destOrd="0" presId="urn:microsoft.com/office/officeart/2005/8/layout/cycle6"/>
    <dgm:cxn modelId="{2A1C6F92-99F8-4364-B124-0820ADDE9028}" type="presParOf" srcId="{25E9CA43-831B-45E0-821E-4B56299BE255}" destId="{7DC258B3-D84E-45DD-B23F-280A2B921892}" srcOrd="13" destOrd="0" presId="urn:microsoft.com/office/officeart/2005/8/layout/cycle6"/>
    <dgm:cxn modelId="{4E3DE7D0-7C83-41A1-88AE-A4706A7F5CAD}" type="presParOf" srcId="{25E9CA43-831B-45E0-821E-4B56299BE255}" destId="{C8D63FD8-1797-4FC5-AA72-A2C4A1A987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62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54270" y="0"/>
            <a:ext cx="4325620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CCAB-E717-49E4-84DE-27992CCBB989}" type="datetimeFigureOut">
              <a:rPr lang="fr-FR" smtClean="0"/>
              <a:t>27/07/2015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3596"/>
            <a:ext cx="432562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54270" y="6453596"/>
            <a:ext cx="4325620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D707B-A0CC-4A62-8663-860B270146A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2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54675" y="0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B8098-7CA9-4F0D-9582-E251A8CB46D0}" type="datetimeFigureOut">
              <a:rPr lang="fr-FR" smtClean="0"/>
              <a:t>27/07/2015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924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8538" y="3227388"/>
            <a:ext cx="7985125" cy="3057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54675" y="6453188"/>
            <a:ext cx="4325938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8C6D-C629-4778-98D7-B63616D9DE7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2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AFF76-7BB2-4809-B210-7272AF790EF3}" type="datetime1">
              <a:rPr lang="fr-FR" smtClean="0"/>
              <a:t>27/07/2015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727ED6-ADD2-429E-BFA3-B2D27FCE5EC7}" type="datetime1">
              <a:rPr lang="fr-FR" smtClean="0"/>
              <a:t>27/07/2015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C1607D-9FDD-409B-858E-FDC897DA5B66}" type="datetime1">
              <a:rPr lang="fr-FR" smtClean="0"/>
              <a:t>27/07/2015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3C147B-B988-4B24-B16D-21EF64B6F593}" type="datetime1">
              <a:rPr lang="fr-FR" smtClean="0"/>
              <a:t>27/07/2015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DEA93B-3234-4F36-9976-6B1647583B1B}" type="datetime1">
              <a:rPr lang="fr-FR" smtClean="0"/>
              <a:t>27/07/2015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76D951-BA10-4234-886D-E24D94541EFC}" type="datetime1">
              <a:rPr lang="fr-FR" smtClean="0"/>
              <a:t>27/07/2015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ED5948-31F0-4CB9-8009-FDCCBBDC33C7}" type="datetime1">
              <a:rPr lang="fr-FR" smtClean="0"/>
              <a:t>27/07/2015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251F1-21A9-47BC-BC87-329EDE5A578F}" type="datetime1">
              <a:rPr lang="fr-FR" smtClean="0"/>
              <a:t>27/07/2015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679C21-4CF6-470E-9682-51027E24A1BB}" type="datetime1">
              <a:rPr lang="fr-FR" smtClean="0"/>
              <a:t>27/07/2015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CDB0934-3866-49BD-9BA6-91B9C200165E}" type="datetime1">
              <a:rPr lang="fr-FR" smtClean="0"/>
              <a:t>27/07/2015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3658726-36CF-4109-A9B4-60AC15BCDFAC}" type="datetime1">
              <a:rPr lang="fr-FR" smtClean="0"/>
              <a:t>27/07/2015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B863AD-171A-4C3A-B59B-CD9937BFE612}" type="datetime1">
              <a:rPr lang="fr-FR" smtClean="0"/>
              <a:t>27/07/2015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A565860-513F-46E1-B8B8-0F3E2AB87C0E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ipe dir="r"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amef@samef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21431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TN" sz="4000" dirty="0" smtClean="0">
                <a:solidFill>
                  <a:srgbClr val="C00000"/>
                </a:solidFill>
              </a:rPr>
              <a:t/>
            </a:r>
            <a:br>
              <a:rPr lang="ar-TN" sz="4000" dirty="0" smtClean="0">
                <a:solidFill>
                  <a:srgbClr val="C00000"/>
                </a:solidFill>
              </a:rPr>
            </a:br>
            <a:r>
              <a:rPr lang="ar-TN" sz="4000" dirty="0" smtClean="0">
                <a:solidFill>
                  <a:srgbClr val="C00000"/>
                </a:solidFill>
              </a:rPr>
              <a:t>إدارة الموارد البشرية وأهميتها في تطوير الإدارة</a:t>
            </a:r>
            <a:br>
              <a:rPr lang="ar-TN" sz="4000" dirty="0" smtClean="0">
                <a:solidFill>
                  <a:srgbClr val="C00000"/>
                </a:solidFill>
              </a:rPr>
            </a:b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965448"/>
            <a:ext cx="91440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ساماف</a:t>
            </a:r>
            <a:r>
              <a:rPr kumimoji="0" lang="ar-SA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للاستشارة </a:t>
            </a:r>
            <a:r>
              <a:rPr kumimoji="0" lang="ar-SA" sz="1400" b="1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</a:t>
            </a:r>
            <a:r>
              <a:rPr kumimoji="0" lang="ar-SA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التنمية</a:t>
            </a:r>
            <a:endParaRPr kumimoji="0" lang="fr-F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 نهج الأمير عبد الكريم- 1082- </a:t>
            </a:r>
            <a:r>
              <a:rPr kumimoji="0" lang="ar-SA" sz="1400" b="1" i="1" u="none" strike="noStrike" cap="none" normalizeH="0" baseline="0" dirty="0" err="1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ميتيال</a:t>
            </a:r>
            <a:r>
              <a:rPr kumimoji="0" lang="ar-SA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قيل تونس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17365D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TN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ar-SA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الهاتف: 98.312.652/ 71.287.837 البريد الإلكتروني</a:t>
            </a:r>
            <a:r>
              <a:rPr kumimoji="0" lang="ar-TN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400" b="1" i="1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samef@samef.com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lock_upCMY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847850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928670"/>
            <a:ext cx="27145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CREATIVE ASSOCIATES INTERNATIONAL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Imag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0"/>
            <a:ext cx="1874857" cy="64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643670" y="714356"/>
            <a:ext cx="250033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ساماف</a:t>
            </a:r>
            <a:r>
              <a:rPr lang="ar-T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للاستشارة و التنمية </a:t>
            </a: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571736" y="4643446"/>
            <a:ext cx="4214842" cy="50006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2400" b="1" dirty="0" smtClean="0">
                <a:solidFill>
                  <a:srgbClr val="C00000"/>
                </a:solidFill>
                <a:cs typeface="Arabic Transparent" pitchFamily="2" charset="-78"/>
              </a:rPr>
              <a:t>إعداد الدكتور توفيق رابح</a:t>
            </a:r>
            <a:endParaRPr lang="fr-FR" sz="2400" b="1" dirty="0">
              <a:solidFill>
                <a:srgbClr val="C00000"/>
              </a:solidFill>
              <a:cs typeface="Arabic Transparent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662" y="3929066"/>
            <a:ext cx="235745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b="1" dirty="0" err="1" smtClean="0">
                <a:cs typeface="Arabic Transparent" pitchFamily="2" charset="-78"/>
              </a:rPr>
              <a:t>ماي</a:t>
            </a:r>
            <a:r>
              <a:rPr lang="ar-TN" b="1" dirty="0" smtClean="0">
                <a:cs typeface="Arabic Transparent" pitchFamily="2" charset="-78"/>
              </a:rPr>
              <a:t> 2015</a:t>
            </a:r>
            <a:endParaRPr lang="fr-FR" b="1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42845" y="928670"/>
          <a:ext cx="8786875" cy="5697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071538" y="0"/>
            <a:ext cx="7358114" cy="7857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ar-TN" sz="3200" b="1" dirty="0" smtClean="0">
              <a:cs typeface="Arabic Transparent" pitchFamily="2" charset="-78"/>
            </a:endParaRPr>
          </a:p>
          <a:p>
            <a:pPr lvl="0" algn="ctr"/>
            <a:r>
              <a:rPr lang="ar-TN" sz="3200" b="1" dirty="0" smtClean="0">
                <a:cs typeface="Arabic Transparent" pitchFamily="2" charset="-78"/>
              </a:rPr>
              <a:t>المهام الرئيسية لإدارة الموارد البشرية</a:t>
            </a:r>
            <a:endParaRPr lang="fr-FR" sz="3200" b="1" dirty="0" smtClean="0">
              <a:cs typeface="Arabic Transparent" pitchFamily="2" charset="-78"/>
            </a:endParaRPr>
          </a:p>
          <a:p>
            <a:pPr algn="ctr"/>
            <a:endParaRPr lang="fr-FR" sz="3200" b="1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</a:pPr>
            <a:endParaRPr lang="ar-TN" dirty="0" smtClean="0">
              <a:cs typeface="Arabic Transparent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TN" dirty="0" smtClean="0">
                <a:cs typeface="Arabic Transparent" pitchFamily="2" charset="-78"/>
              </a:rPr>
              <a:t>لمجابهة تحديات يجب أن تتسم</a:t>
            </a:r>
            <a:r>
              <a:rPr lang="ar-TN" sz="2800" b="1" dirty="0" smtClean="0">
                <a:cs typeface="Arabic Transparent" pitchFamily="2" charset="-78"/>
              </a:rPr>
              <a:t> إدارة الموارد البشرية</a:t>
            </a:r>
            <a:r>
              <a:rPr lang="ar-TN" dirty="0" smtClean="0">
                <a:cs typeface="Arabic Transparent" pitchFamily="2" charset="-78"/>
              </a:rPr>
              <a:t> بطراز يختلف تماماً عن الطراز التقليدي الذي كان ينحصر فقط في مطابقة الموظف لشروط الوظيفة والتزامه الكامل بالوصف الوظيفي.</a:t>
            </a:r>
          </a:p>
          <a:p>
            <a:pPr algn="r" rtl="1">
              <a:buNone/>
            </a:pPr>
            <a:endParaRPr lang="ar-TN" dirty="0" smtClean="0">
              <a:cs typeface="Arabic Transparent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ar-TN" dirty="0" smtClean="0">
                <a:cs typeface="Arabic Transparent" pitchFamily="2" charset="-78"/>
              </a:rPr>
              <a:t>في ما يلي مواصفات الطراز الجديد للموارد البشرية:</a:t>
            </a:r>
            <a:endParaRPr lang="fr-FR" dirty="0">
              <a:cs typeface="Arabic Transparent" pitchFamily="2" charset="-78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715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ar-TN" sz="4400" dirty="0" smtClean="0">
                <a:solidFill>
                  <a:schemeClr val="tx1"/>
                </a:solidFill>
                <a:cs typeface="Arabic Transparent" pitchFamily="2" charset="-78"/>
              </a:rPr>
              <a:t/>
            </a:r>
            <a:br>
              <a:rPr lang="ar-TN" sz="4400" dirty="0" smtClean="0">
                <a:solidFill>
                  <a:schemeClr val="tx1"/>
                </a:solidFill>
                <a:cs typeface="Arabic Transparent" pitchFamily="2" charset="-78"/>
              </a:rPr>
            </a:br>
            <a:r>
              <a:rPr lang="ar-TN" sz="4400" dirty="0" smtClean="0">
                <a:solidFill>
                  <a:schemeClr val="tx1"/>
                </a:solidFill>
                <a:cs typeface="Arabic Transparent" pitchFamily="2" charset="-78"/>
              </a:rPr>
              <a:t>الطراز الجديد للموارد البشرية</a:t>
            </a:r>
            <a:r>
              <a:rPr lang="fr-FR" sz="4400" dirty="0" smtClean="0">
                <a:solidFill>
                  <a:schemeClr val="tx1"/>
                </a:solidFill>
                <a:cs typeface="Arabic Transparent" pitchFamily="2" charset="-78"/>
              </a:rPr>
              <a:t/>
            </a:r>
            <a:br>
              <a:rPr lang="fr-FR" sz="4400" dirty="0" smtClean="0">
                <a:solidFill>
                  <a:schemeClr val="tx1"/>
                </a:solidFill>
                <a:cs typeface="Arabic Transparent" pitchFamily="2" charset="-78"/>
              </a:rPr>
            </a:b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ccolade ouvrante 12"/>
          <p:cNvSpPr/>
          <p:nvPr/>
        </p:nvSpPr>
        <p:spPr>
          <a:xfrm>
            <a:off x="4286248" y="482183"/>
            <a:ext cx="857256" cy="3696917"/>
          </a:xfrm>
          <a:prstGeom prst="leftBrace">
            <a:avLst>
              <a:gd name="adj1" fmla="val 37962"/>
              <a:gd name="adj2" fmla="val 21915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1047725" y="285727"/>
            <a:ext cx="2857520" cy="23395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Font typeface="Courier New" pitchFamily="49" charset="0"/>
              <a:buChar char="o"/>
            </a:pPr>
            <a:r>
              <a:rPr lang="ar-TN" sz="2000" b="1" dirty="0">
                <a:solidFill>
                  <a:schemeClr val="tx1"/>
                </a:solidFill>
                <a:cs typeface="Arabic Transparent" pitchFamily="2" charset="-78"/>
              </a:rPr>
              <a:t>أداء </a:t>
            </a:r>
            <a:r>
              <a:rPr lang="ar-TN" sz="2000" b="1" dirty="0" smtClean="0">
                <a:solidFill>
                  <a:schemeClr val="tx1"/>
                </a:solidFill>
                <a:cs typeface="Arabic Transparent" pitchFamily="2" charset="-78"/>
              </a:rPr>
              <a:t>متميز</a:t>
            </a:r>
          </a:p>
          <a:p>
            <a:pPr algn="r" rtl="1">
              <a:buFont typeface="Courier New" pitchFamily="49" charset="0"/>
              <a:buChar char="o"/>
            </a:pPr>
            <a:endParaRPr lang="ar-TN" sz="2000" b="1" dirty="0">
              <a:solidFill>
                <a:schemeClr val="tx1"/>
              </a:solidFill>
              <a:cs typeface="Arabic Transparent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TN" sz="2000" b="1" dirty="0">
                <a:solidFill>
                  <a:schemeClr val="tx1"/>
                </a:solidFill>
                <a:cs typeface="Arabic Transparent" pitchFamily="2" charset="-78"/>
              </a:rPr>
              <a:t>إ</a:t>
            </a:r>
            <a:r>
              <a:rPr lang="ar-TN" sz="2000" b="1" dirty="0" smtClean="0">
                <a:solidFill>
                  <a:schemeClr val="tx1"/>
                </a:solidFill>
                <a:cs typeface="Arabic Transparent" pitchFamily="2" charset="-78"/>
              </a:rPr>
              <a:t>نتاجية عالية</a:t>
            </a:r>
          </a:p>
          <a:p>
            <a:pPr algn="r" rtl="1">
              <a:buFont typeface="Courier New" pitchFamily="49" charset="0"/>
              <a:buChar char="o"/>
            </a:pPr>
            <a:endParaRPr lang="ar-TN" sz="2000" b="1" dirty="0">
              <a:solidFill>
                <a:schemeClr val="tx1"/>
              </a:solidFill>
              <a:cs typeface="Arabic Transparent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TN" sz="2000" b="1" dirty="0" smtClean="0">
                <a:solidFill>
                  <a:schemeClr val="tx1"/>
                </a:solidFill>
                <a:cs typeface="Arabic Transparent" pitchFamily="2" charset="-78"/>
              </a:rPr>
              <a:t>إنجازات متفوقة</a:t>
            </a:r>
          </a:p>
          <a:p>
            <a:pPr algn="r" rtl="1">
              <a:buFont typeface="Courier New" pitchFamily="49" charset="0"/>
              <a:buChar char="o"/>
            </a:pPr>
            <a:endParaRPr lang="ar-TN" sz="2000" b="1" dirty="0">
              <a:solidFill>
                <a:schemeClr val="tx1"/>
              </a:solidFill>
              <a:cs typeface="Arabic Transparent" pitchFamily="2" charset="-78"/>
            </a:endParaRPr>
          </a:p>
          <a:p>
            <a:pPr algn="r" rtl="1">
              <a:buFont typeface="Courier New" pitchFamily="49" charset="0"/>
              <a:buChar char="o"/>
            </a:pPr>
            <a:r>
              <a:rPr lang="ar-TN" sz="2000" b="1" dirty="0" smtClean="0">
                <a:solidFill>
                  <a:schemeClr val="tx1"/>
                </a:solidFill>
                <a:cs typeface="Arabic Transparent" pitchFamily="2" charset="-78"/>
              </a:rPr>
              <a:t>تطوير</a:t>
            </a:r>
            <a:endParaRPr lang="fr-FR" sz="20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24507" y="1285860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القيم الإيجابية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4507" y="1821645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الشخصيات الناضجة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24507" y="2357430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التدريب والتطوير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24507" y="2893215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الاتجاهات الصحية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4507" y="3429000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الدافعية العالية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24507" y="3964785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القدرات </a:t>
            </a:r>
            <a:r>
              <a:rPr lang="ar-TN" sz="2000" b="1" dirty="0" err="1">
                <a:solidFill>
                  <a:schemeClr val="tx1"/>
                </a:solidFill>
              </a:rPr>
              <a:t>الإبتكارية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07" y="750075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التوجه السليم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24507" y="214290"/>
            <a:ext cx="3143272" cy="4286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TN" sz="2000" b="1" dirty="0">
                <a:solidFill>
                  <a:schemeClr val="tx1"/>
                </a:solidFill>
              </a:rPr>
              <a:t>التعليم</a:t>
            </a:r>
            <a:endParaRPr lang="fr-FR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me 14"/>
          <p:cNvGraphicFramePr/>
          <p:nvPr/>
        </p:nvGraphicFramePr>
        <p:xfrm>
          <a:off x="0" y="3536158"/>
          <a:ext cx="7143800" cy="3161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Flèche courbée vers le bas 17"/>
          <p:cNvSpPr/>
          <p:nvPr/>
        </p:nvSpPr>
        <p:spPr>
          <a:xfrm>
            <a:off x="1714481" y="3071810"/>
            <a:ext cx="1238259" cy="732241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15008" y="6072206"/>
            <a:ext cx="3182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rtl="1"/>
            <a:r>
              <a:rPr lang="ar-TN" sz="2400" b="1" i="1" dirty="0" smtClean="0">
                <a:solidFill>
                  <a:srgbClr val="FF0000"/>
                </a:solidFill>
                <a:cs typeface="Arabic Transparent" pitchFamily="2" charset="-78"/>
              </a:rPr>
              <a:t>الطراز الجديد للموارد </a:t>
            </a:r>
            <a:r>
              <a:rPr lang="ar-TN" sz="2400" b="1" i="1" dirty="0">
                <a:solidFill>
                  <a:srgbClr val="FF0000"/>
                </a:solidFill>
                <a:cs typeface="Arabic Transparent" pitchFamily="2" charset="-78"/>
              </a:rPr>
              <a:t>البشرية</a:t>
            </a:r>
            <a:endParaRPr lang="fr-FR" sz="2400" b="1" i="1" dirty="0">
              <a:solidFill>
                <a:srgbClr val="FF000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Arial" pitchFamily="34" charset="0"/>
              <a:buChar char="•"/>
            </a:pPr>
            <a:r>
              <a:rPr lang="ar-TN" dirty="0" smtClean="0"/>
              <a:t>تلعب إدارة الموارد البشرية دوراً محورياً في نجاح أي مؤسسة وصمودها في ظل البيئة التنافسية العالمية، وذلك لأهمية رأس المال البشري وأثره على الكفاءة الإنتاجية للمؤسسة.</a:t>
            </a:r>
          </a:p>
          <a:p>
            <a:pPr algn="just" rtl="1">
              <a:buFont typeface="Arial" pitchFamily="34" charset="0"/>
              <a:buChar char="•"/>
            </a:pPr>
            <a:endParaRPr lang="ar-TN" dirty="0" smtClean="0"/>
          </a:p>
          <a:p>
            <a:pPr algn="just" rtl="1">
              <a:buFont typeface="Arial" pitchFamily="34" charset="0"/>
              <a:buChar char="•"/>
            </a:pPr>
            <a:r>
              <a:rPr lang="ar-TN" dirty="0" smtClean="0"/>
              <a:t>النموذج التالي يشرح مقترحاً لإدارة الموارد البشرية للإسهام في تطوير الإدارة </a:t>
            </a:r>
            <a:r>
              <a:rPr lang="ar-TN" dirty="0" err="1" smtClean="0"/>
              <a:t>و</a:t>
            </a:r>
            <a:r>
              <a:rPr lang="ar-TN" dirty="0" smtClean="0"/>
              <a:t> يتكون من خمسة أجزاء مترابطة كالأتي: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ar-TN" sz="4400" i="1" dirty="0" smtClean="0">
                <a:solidFill>
                  <a:srgbClr val="C00000"/>
                </a:solidFill>
              </a:rPr>
              <a:t>دور إدارة الموارد البشرية في تطوير الإدارة</a:t>
            </a:r>
            <a:endParaRPr lang="fr-F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185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TN" sz="3200" b="1" i="1" dirty="0">
                <a:solidFill>
                  <a:srgbClr val="C00000"/>
                </a:solidFill>
              </a:rPr>
              <a:t>دور إدارة الموارد البشرية في تطوير الإدارة</a:t>
            </a:r>
            <a:endParaRPr lang="fr-FR" sz="3200" i="1" dirty="0">
              <a:solidFill>
                <a:srgbClr val="C00000"/>
              </a:solidFill>
            </a:endParaRPr>
          </a:p>
        </p:txBody>
      </p:sp>
      <p:graphicFrame>
        <p:nvGraphicFramePr>
          <p:cNvPr id="10" name="Diagramme 9"/>
          <p:cNvGraphicFramePr/>
          <p:nvPr/>
        </p:nvGraphicFramePr>
        <p:xfrm>
          <a:off x="500034" y="1071546"/>
          <a:ext cx="8191557" cy="5447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ar-TN" dirty="0" smtClean="0"/>
          </a:p>
          <a:p>
            <a:pPr algn="just" rtl="1">
              <a:buFont typeface="Arial" pitchFamily="34" charset="0"/>
              <a:buChar char="•"/>
            </a:pPr>
            <a:r>
              <a:rPr lang="ar-TN" dirty="0" smtClean="0"/>
              <a:t>من المعلوم أن كل </a:t>
            </a:r>
            <a:r>
              <a:rPr lang="ar-TN" dirty="0" err="1" smtClean="0"/>
              <a:t>الادارات</a:t>
            </a:r>
            <a:r>
              <a:rPr lang="ar-TN" dirty="0" smtClean="0"/>
              <a:t> بما في ذلك إدارة الموارد البشرية تعمل على تحقيق النجاح والتغلب على المشاكل والأزمات وذلك عن طريق الأسس العلمية التي تؤدي إلى النجاح وتبني </a:t>
            </a:r>
            <a:r>
              <a:rPr lang="ar-TN" dirty="0" err="1" smtClean="0"/>
              <a:t>الافكار</a:t>
            </a:r>
            <a:r>
              <a:rPr lang="ar-TN" dirty="0" smtClean="0"/>
              <a:t> الصحيحة وتحقيقها بالأساليب العلمية .</a:t>
            </a:r>
          </a:p>
          <a:p>
            <a:pPr algn="just" rtl="1">
              <a:buFont typeface="Arial" pitchFamily="34" charset="0"/>
              <a:buChar char="•"/>
            </a:pPr>
            <a:endParaRPr lang="ar-TN" dirty="0" smtClean="0"/>
          </a:p>
          <a:p>
            <a:pPr algn="just" rt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TN" sz="3200" dirty="0" smtClean="0"/>
              <a:t>الإدارة الحديثة للموارد البشرية </a:t>
            </a:r>
            <a:r>
              <a:rPr lang="ar-TN" sz="3200" dirty="0" err="1" smtClean="0"/>
              <a:t>و</a:t>
            </a:r>
            <a:r>
              <a:rPr lang="ar-TN" sz="3200" dirty="0" smtClean="0"/>
              <a:t> مدى الاستعانة </a:t>
            </a:r>
            <a:r>
              <a:rPr lang="ar-TN" sz="3200" dirty="0" err="1" smtClean="0"/>
              <a:t>بها</a:t>
            </a:r>
            <a:r>
              <a:rPr lang="ar-TN" sz="3200" dirty="0" smtClean="0"/>
              <a:t> لبناء نظام ذي العلاقة بالجماعات المحلية (البلديات)</a:t>
            </a:r>
            <a:endParaRPr lang="fr-FR" sz="3200" dirty="0"/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567107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143240"/>
                <a:gridCol w="2952771"/>
                <a:gridCol w="3047989"/>
              </a:tblGrid>
              <a:tr h="500066">
                <a:tc>
                  <a:txBody>
                    <a:bodyPr/>
                    <a:lstStyle/>
                    <a:p>
                      <a:pPr algn="ctr" rtl="1">
                        <a:buFont typeface="Arial" pitchFamily="34" charset="0"/>
                        <a:buChar char="•"/>
                      </a:pP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TN" sz="2000" b="1" kern="1200" baseline="0" dirty="0" smtClean="0"/>
                        <a:t>الاختيار والتعيين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buFontTx/>
                        <a:buNone/>
                      </a:pPr>
                      <a:r>
                        <a:rPr lang="ar-TN" sz="2000" b="1" kern="1200" baseline="0" dirty="0" smtClean="0"/>
                        <a:t>تخطيط القوي العاملة</a:t>
                      </a:r>
                      <a:endParaRPr lang="fr-F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34290" marB="34290">
                    <a:solidFill>
                      <a:srgbClr val="0070C0"/>
                    </a:solidFill>
                  </a:tcPr>
                </a:tc>
              </a:tr>
              <a:tr h="5171005"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endParaRPr lang="fr-FR" sz="2000" b="1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توجد إجراءات وخطوات واضحة للاختيار من بين المرشحين للوظائف المختلفة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هي أهم مشكلات الاختيار من بين الكفاءات المتوفرة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تستخدم إدارة الموارد البشرية اختبارات لقياس </a:t>
                      </a:r>
                      <a:r>
                        <a:rPr lang="ar-TN" sz="2000" b="1" kern="1200" baseline="0" dirty="0" err="1" smtClean="0"/>
                        <a:t>آفاءة</a:t>
                      </a:r>
                      <a:r>
                        <a:rPr lang="ar-TN" sz="2000" b="1" kern="1200" baseline="0" dirty="0" smtClean="0"/>
                        <a:t> المرشحين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هي أنواع الاختبارات ( إن وجدت )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تجري " مقابلة " للمرشحين للوظائف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من الذي يقوم بهذه المقابلة ؟</a:t>
                      </a:r>
                      <a:endParaRPr lang="fr-FR" sz="2000" b="1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توجد خطة واضحة ومعتمدة لاحتياجات المنظمة من القوي العاملة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هي أهم الخطوات المتبعة لتدبير الاحتياجات المطلوبة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هي أهم الصعوبات التي تصادف المنظمة في تدبير احتياجاتها من العمالة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هي أهم مصادر الحصول علي العمالة المطلوبة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تستخدم إدارة الموارد البشرية آل هذه المصادر أم بعضها ؟</a:t>
                      </a:r>
                      <a:endParaRPr lang="fr-FR" sz="2000" b="1" dirty="0"/>
                    </a:p>
                  </a:txBody>
                  <a:tcPr marL="121920" marR="121920" marT="34290" marB="34290"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rtl="1"/>
            <a:r>
              <a:rPr lang="ar-TN" sz="2800" b="1" dirty="0"/>
              <a:t>الإدارة الحديثة للموارد </a:t>
            </a:r>
            <a:r>
              <a:rPr lang="ar-TN" sz="2800" b="1" dirty="0" smtClean="0"/>
              <a:t>البشرية </a:t>
            </a:r>
            <a:r>
              <a:rPr lang="ar-TN" sz="2800" b="1" dirty="0" err="1" smtClean="0"/>
              <a:t>و</a:t>
            </a:r>
            <a:r>
              <a:rPr lang="ar-TN" sz="2800" b="1" dirty="0" smtClean="0"/>
              <a:t> مدى الاستعانة </a:t>
            </a:r>
            <a:r>
              <a:rPr lang="ar-TN" sz="2800" b="1" dirty="0" err="1" smtClean="0"/>
              <a:t>بها</a:t>
            </a:r>
            <a:r>
              <a:rPr lang="ar-TN" sz="2800" b="1" dirty="0" smtClean="0"/>
              <a:t> لبناء نظام ذي العلاقة بالجماعات المحلية (البلديات)</a:t>
            </a:r>
            <a:endParaRPr lang="fr-FR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5375" cy="564360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00330"/>
                <a:gridCol w="2928958"/>
                <a:gridCol w="3286087"/>
              </a:tblGrid>
              <a:tr h="40830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fr-FR" sz="20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1" kern="1200" baseline="0" dirty="0" smtClean="0"/>
                        <a:t>الرواتب والأجور</a:t>
                      </a:r>
                      <a:endParaRPr lang="fr-FR" sz="2000" b="1" i="0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2000" b="1" kern="1200" baseline="0" dirty="0" smtClean="0"/>
                        <a:t>التدريب</a:t>
                      </a:r>
                      <a:endParaRPr lang="ar-TN" sz="2000" b="1" kern="1200" baseline="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23529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يوجد وصف وظيفي حديث لوظائف المؤسسة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هناك نظام واضح ومحدد لتحديد الرواتب والأجور والمكافآت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تستخدم إدارة الموارد البشرية نظام تقييم الوظائف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هي أهم المشكلات التي تصادفها المؤسسة في الرواتب والأجور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تتفق الأجور المدفوعة بالمؤسسة بشكل عام مع المعدلات السائدة في سوق العمل</a:t>
                      </a:r>
                      <a:endParaRPr lang="fr-FR" sz="20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هناك خطة تدريبية بالمؤسسة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من الذي يقوم بإعداد الخطة التدريبية ، وما الجهة المشرفة عليها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تدعم الإدارة العليا نشاط التدريب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توجد مخصصات مالية محددة للإنفاق علي التدريب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ما دور إدارة الموارد البشرية في تدريب العاملين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يجري التدريب داخل المؤسسة أم خارجها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هناك خطة لتقويم فاعلية النشاط التدريبي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2000" b="1" kern="1200" baseline="0" dirty="0" smtClean="0"/>
                        <a:t>هل يجري " تدريب " </a:t>
                      </a:r>
                      <a:r>
                        <a:rPr lang="ar-TN" sz="2000" b="1" kern="1200" baseline="0" dirty="0" err="1" smtClean="0"/>
                        <a:t>لمسؤولي</a:t>
                      </a:r>
                      <a:r>
                        <a:rPr lang="ar-TN" sz="2000" b="1" kern="1200" baseline="0" dirty="0" smtClean="0"/>
                        <a:t> التدريب بإدارة الموارد البشرية ؟</a:t>
                      </a:r>
                      <a:endParaRPr lang="fr-FR" sz="20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85720" y="0"/>
            <a:ext cx="835824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TN" sz="2400" b="1" dirty="0" smtClean="0"/>
              <a:t>الإدارة الحديثة للموارد البشرية </a:t>
            </a:r>
            <a:r>
              <a:rPr lang="ar-TN" sz="2400" b="1" dirty="0" err="1" smtClean="0"/>
              <a:t>و</a:t>
            </a:r>
            <a:r>
              <a:rPr lang="ar-TN" sz="2400" b="1" dirty="0" smtClean="0"/>
              <a:t> مدى الاستعانة </a:t>
            </a:r>
            <a:r>
              <a:rPr lang="ar-TN" sz="2400" b="1" dirty="0" err="1" smtClean="0"/>
              <a:t>بها</a:t>
            </a:r>
            <a:r>
              <a:rPr lang="ar-TN" sz="2400" b="1" dirty="0" smtClean="0"/>
              <a:t> لبناء نظام ذي العلاقة بالجماعات المحلية (البلديات)</a:t>
            </a:r>
            <a:endParaRPr lang="fr-FR" sz="2400" dirty="0"/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71406" y="928670"/>
          <a:ext cx="9072594" cy="57331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143140"/>
                <a:gridCol w="3357586"/>
                <a:gridCol w="3571868"/>
              </a:tblGrid>
              <a:tr h="347604"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endParaRPr lang="fr-FR" sz="18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ar-TN" sz="1800" b="1" kern="1200" baseline="0" dirty="0" smtClean="0"/>
                        <a:t>تطوير إدارة الموارد البشرية</a:t>
                      </a:r>
                      <a:endParaRPr lang="fr-FR" sz="1800" b="1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TN" sz="1800" b="1" kern="1200" baseline="0" dirty="0" smtClean="0"/>
                        <a:t>تقويم سياسات الأفراد</a:t>
                      </a:r>
                      <a:endParaRPr lang="fr-FR" sz="1800" b="1" dirty="0" smtClean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536743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أهم النواحي والسياسات التي </a:t>
                      </a:r>
                      <a:r>
                        <a:rPr lang="ar-TN" sz="1800" b="1" kern="1200" baseline="0" dirty="0" err="1" smtClean="0"/>
                        <a:t>يجدر</a:t>
                      </a:r>
                      <a:r>
                        <a:rPr lang="ar-TN" sz="1800" b="1" kern="1200" baseline="0" dirty="0" smtClean="0"/>
                        <a:t> تطويرها في إدارة الموارد البشرية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هل هذا التطوير مطلوب علي المدى القصير أو الطويل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أهم السبل لتنفيذ وإنجاح هذا التطوير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هل هناك مهارات معينة يجب توفيرها أو تطويرها في العاملين بإدارة الموارد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البشرية ؟ وما هي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هل هناك مهارات يجب تجديدها أو تطويرها في مدير إدارة الموارد البشرية ورؤساء أقسامها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أهم السبل لتنمية هذه المهارات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الإمكانيات المادية / الفنية المطلوبة لتحسين إدارة الموارد البشرية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كيف تكون صورة إدارة الموارد البشرية في مؤسستك في العشر سنوات القادمة ؟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هو بشكل عام شعور العاملين تجاه الوظائف التي </a:t>
                      </a:r>
                      <a:r>
                        <a:rPr lang="ar-TN" sz="1800" b="1" kern="1200" baseline="0" dirty="0" err="1" smtClean="0"/>
                        <a:t>يؤدونها</a:t>
                      </a:r>
                      <a:r>
                        <a:rPr lang="ar-TN" sz="1800" b="1" kern="1200" baseline="0" dirty="0" smtClean="0"/>
                        <a:t>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درجات الرضا المتوفرة لديهم ؟ وما اختلافاتها بين الإدارات والأقسام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مظاهر عدم الرضا أو انخفاض الروح المعنوية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هل هناك طريقة / طرق للتعرف علي اتجاهات الأفراد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مدي مساهمة العاملين بأفكارهم واقتراحاتهم في تحسين الأداء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أوجه التعاون بين إدارة الموارد البشرية والإدارات الأخرى لتحسين الأداء ورفع درجات رضا العاملين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ما هي أهم نواحي الاتفاق والتعارض بين إدارة الموارد البشرية والإدارات الأخرى في هذا الشأن ؟</a:t>
                      </a:r>
                    </a:p>
                    <a:p>
                      <a:pPr algn="r" rtl="1">
                        <a:buFont typeface="Arial" pitchFamily="34" charset="0"/>
                        <a:buChar char="•"/>
                      </a:pPr>
                      <a:r>
                        <a:rPr lang="ar-TN" sz="1800" b="1" kern="1200" baseline="0" dirty="0" smtClean="0"/>
                        <a:t>كيف يمكن الاستفادة من نواحي الاتفاق وتذويب نواحي التعارض ؟</a:t>
                      </a:r>
                      <a:endParaRPr lang="fr-FR" sz="1800" b="1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fr-FR" sz="1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TN" sz="2400" b="1" dirty="0" smtClean="0"/>
              <a:t>الإدارة الحديثة للموارد البشرية </a:t>
            </a:r>
            <a:r>
              <a:rPr lang="ar-TN" sz="2400" b="1" dirty="0" err="1" smtClean="0"/>
              <a:t>و</a:t>
            </a:r>
            <a:r>
              <a:rPr lang="ar-TN" sz="2400" b="1" dirty="0" smtClean="0"/>
              <a:t> مدى الاستعانة </a:t>
            </a:r>
            <a:r>
              <a:rPr lang="ar-TN" sz="2400" b="1" dirty="0" err="1" smtClean="0"/>
              <a:t>بها</a:t>
            </a:r>
            <a:r>
              <a:rPr lang="ar-TN" sz="2400" b="1" dirty="0" smtClean="0"/>
              <a:t> لبناء نظام ذي العلاقة بالجماعات المحلية (البلديات)</a:t>
            </a:r>
            <a:endParaRPr lang="fr-FR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ncrypted-tbn0.gstatic.com/images?q=tbn:ANd9GcQiVFO53B1K5lgF6sm9yWv4PaYjpOcP0NWiznEif4mQcm1Udicot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500042"/>
            <a:ext cx="6301995" cy="385765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85918" y="4857760"/>
            <a:ext cx="7143800" cy="1785951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ar-TN" sz="7200" b="1" i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dalus" pitchFamily="2" charset="-78"/>
            </a:endParaRPr>
          </a:p>
          <a:p>
            <a:pPr algn="ctr">
              <a:buNone/>
            </a:pPr>
            <a:r>
              <a:rPr lang="ar-TN" sz="7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2" charset="-78"/>
              </a:rPr>
              <a:t>شكرا للانتباه</a:t>
            </a:r>
          </a:p>
          <a:p>
            <a:pPr algn="ctr">
              <a:buNone/>
            </a:pPr>
            <a:endParaRPr lang="ar-TN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dalus" pitchFamily="2" charset="-78"/>
            </a:endParaRPr>
          </a:p>
          <a:p>
            <a:pPr algn="ctr">
              <a:buNone/>
            </a:pPr>
            <a:endParaRPr lang="fr-FR" sz="7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dalus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5054619"/>
          </a:xfrm>
        </p:spPr>
        <p:txBody>
          <a:bodyPr/>
          <a:lstStyle/>
          <a:p>
            <a:pPr algn="r" rtl="1">
              <a:buFont typeface="Wingdings" pitchFamily="2" charset="2"/>
              <a:buChar char="ü"/>
            </a:pPr>
            <a:r>
              <a:rPr lang="ar-TN" dirty="0" smtClean="0"/>
              <a:t>تعتبر الموارد البشرية من الركائز الأساسية في العمل تستخدمها المنظمات الحديثة.</a:t>
            </a:r>
          </a:p>
          <a:p>
            <a:pPr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r>
              <a:rPr lang="ar-TN" dirty="0" smtClean="0"/>
              <a:t>تطور مفهوم الموارد البشرية  بتطور إدارة العمل.</a:t>
            </a:r>
          </a:p>
          <a:p>
            <a:pPr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r>
              <a:rPr lang="ar-TN" dirty="0" smtClean="0"/>
              <a:t>يمثل الإنسان الركيزة الأساسية للموارد البشرية.</a:t>
            </a:r>
          </a:p>
          <a:p>
            <a:pPr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72" y="285728"/>
            <a:ext cx="807249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TN" sz="2400" b="1" dirty="0" smtClean="0">
                <a:cs typeface="Arabic Transparent" pitchFamily="2" charset="-78"/>
              </a:rPr>
              <a:t>مفهوم إدارة الموارد البشرية </a:t>
            </a:r>
            <a:endParaRPr lang="fr-FR" sz="2400" b="1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428604"/>
          <a:ext cx="7972454" cy="426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èche vers le bas 4"/>
          <p:cNvSpPr/>
          <p:nvPr/>
        </p:nvSpPr>
        <p:spPr>
          <a:xfrm>
            <a:off x="4500562" y="4786322"/>
            <a:ext cx="142876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00100" y="5429264"/>
            <a:ext cx="7429552" cy="121444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TN" sz="2800" dirty="0" smtClean="0"/>
              <a:t>رأس المال الذكي أو الفكري: بلغة الإداريين،</a:t>
            </a:r>
          </a:p>
          <a:p>
            <a:pPr algn="ctr" rtl="1"/>
            <a:r>
              <a:rPr lang="ar-TN" sz="2800" dirty="0" smtClean="0"/>
              <a:t>رأس المال البشري :بلغة الاقتصاديين ،</a:t>
            </a:r>
          </a:p>
          <a:p>
            <a:pPr algn="ctr" rtl="1"/>
            <a:r>
              <a:rPr lang="ar-TN" sz="2800" dirty="0" smtClean="0"/>
              <a:t>والأصول البشرية :بلغة المحاسبين</a:t>
            </a:r>
            <a:endParaRPr lang="fr-FR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42910" y="1571613"/>
            <a:ext cx="8229600" cy="4714908"/>
          </a:xfrm>
        </p:spPr>
        <p:txBody>
          <a:bodyPr/>
          <a:lstStyle/>
          <a:p>
            <a:pPr marL="95250" indent="14288" algn="r" rtl="1">
              <a:buFont typeface="Wingdings" pitchFamily="2" charset="2"/>
              <a:buChar char="ü"/>
            </a:pPr>
            <a:r>
              <a:rPr lang="ar-TN" dirty="0" smtClean="0"/>
              <a:t>تعتبر إدارة الموارد البشرية جزءاً لا يتجزأ من النظام الإداري الكلي للمنظمة تتفاعل معه وتتأثر </a:t>
            </a:r>
            <a:r>
              <a:rPr lang="ar-TN" dirty="0" err="1" smtClean="0"/>
              <a:t>به</a:t>
            </a:r>
            <a:r>
              <a:rPr lang="ar-TN" dirty="0" smtClean="0"/>
              <a:t> ويؤثر فيها.</a:t>
            </a:r>
          </a:p>
          <a:p>
            <a:pPr marL="95250" indent="14288"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r>
              <a:rPr lang="ar-TN" dirty="0" smtClean="0"/>
              <a:t>فهي تلك العملية الإدارية </a:t>
            </a:r>
            <a:r>
              <a:rPr lang="ar-TN" dirty="0" err="1" smtClean="0"/>
              <a:t>المسؤولة</a:t>
            </a:r>
            <a:r>
              <a:rPr lang="ar-TN" dirty="0" smtClean="0"/>
              <a:t> عن تحقيق أهداف المنظمة بدرجة عالية من الفعالية.</a:t>
            </a:r>
          </a:p>
          <a:p>
            <a:pPr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r>
              <a:rPr lang="ar-TN" dirty="0" smtClean="0"/>
              <a:t>خمس مناهج يتم إتباعها لتحقيق أهداف إدارة الموارد البشرية </a:t>
            </a:r>
            <a:r>
              <a:rPr lang="ar-TN" dirty="0" err="1" smtClean="0"/>
              <a:t>و</a:t>
            </a:r>
            <a:r>
              <a:rPr lang="ar-TN" dirty="0" smtClean="0"/>
              <a:t> هي </a:t>
            </a:r>
            <a:r>
              <a:rPr lang="ar-TN" dirty="0" err="1" smtClean="0"/>
              <a:t>كالاتي</a:t>
            </a:r>
            <a:r>
              <a:rPr lang="ar-TN" dirty="0" smtClean="0"/>
              <a:t>:</a:t>
            </a:r>
          </a:p>
          <a:p>
            <a:pPr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endParaRPr lang="ar-TN" dirty="0" smtClean="0"/>
          </a:p>
          <a:p>
            <a:pPr algn="r" rtl="1">
              <a:buFont typeface="Wingdings" pitchFamily="2" charset="2"/>
              <a:buChar char="ü"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214290"/>
            <a:ext cx="8715436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TN" sz="2400" b="1" dirty="0" smtClean="0">
                <a:cs typeface="Arabic Transparent" pitchFamily="2" charset="-78"/>
              </a:rPr>
              <a:t>مناهج إدارة الموارد البشرية </a:t>
            </a:r>
            <a:endParaRPr lang="fr-FR" sz="2400" b="1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25" y="500042"/>
          <a:ext cx="8786875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4282" y="0"/>
            <a:ext cx="8715436" cy="8572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TN" sz="2400" b="1" dirty="0" smtClean="0">
                <a:cs typeface="Arabic Transparent" pitchFamily="2" charset="-78"/>
              </a:rPr>
              <a:t>مناهج إدارة الموارد البشرية </a:t>
            </a:r>
            <a:endParaRPr lang="fr-FR" sz="2400" b="1" dirty="0">
              <a:cs typeface="Arabic Transparent" pitchFamily="2" charset="-78"/>
            </a:endParaRPr>
          </a:p>
        </p:txBody>
      </p:sp>
      <p:sp>
        <p:nvSpPr>
          <p:cNvPr id="6" name="Flèche courbée vers le bas 5"/>
          <p:cNvSpPr/>
          <p:nvPr/>
        </p:nvSpPr>
        <p:spPr>
          <a:xfrm>
            <a:off x="4357686" y="4572008"/>
            <a:ext cx="785818" cy="42862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00232" y="5143512"/>
            <a:ext cx="528641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TN" sz="2000" b="1" dirty="0" smtClean="0">
                <a:solidFill>
                  <a:srgbClr val="FF0000"/>
                </a:solidFill>
              </a:rPr>
              <a:t>5-المنهج المتكامل:</a:t>
            </a:r>
          </a:p>
          <a:p>
            <a:pPr algn="ctr" rtl="1"/>
            <a:r>
              <a:rPr lang="ar-TN" sz="2000" b="1" dirty="0" smtClean="0"/>
              <a:t>تكامل المناهج الأربعة لتفرز مفهوما جديدا لإدارة الموارد البشرية:</a:t>
            </a:r>
          </a:p>
          <a:p>
            <a:pPr algn="ctr" rtl="1"/>
            <a:r>
              <a:rPr lang="ar-TN" sz="2000" b="1" dirty="0" smtClean="0"/>
              <a:t>إدارة مستدامة  </a:t>
            </a:r>
            <a:endParaRPr lang="fr-FR" sz="2000" b="1" dirty="0"/>
          </a:p>
        </p:txBody>
      </p:sp>
      <p:sp>
        <p:nvSpPr>
          <p:cNvPr id="9" name="Flèche gauche 8"/>
          <p:cNvSpPr/>
          <p:nvPr/>
        </p:nvSpPr>
        <p:spPr>
          <a:xfrm>
            <a:off x="214282" y="6357958"/>
            <a:ext cx="785818" cy="214314"/>
          </a:xfrm>
          <a:prstGeom prst="lef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7858148" cy="64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llipse 5"/>
          <p:cNvSpPr/>
          <p:nvPr/>
        </p:nvSpPr>
        <p:spPr>
          <a:xfrm>
            <a:off x="7500958" y="1643050"/>
            <a:ext cx="1643042" cy="278608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TN" sz="2400" b="1" dirty="0" smtClean="0">
                <a:solidFill>
                  <a:srgbClr val="FF0000"/>
                </a:solidFill>
              </a:rPr>
              <a:t>إدارة مستدامة: </a:t>
            </a:r>
            <a:endParaRPr lang="fr-FR" sz="2400" dirty="0"/>
          </a:p>
        </p:txBody>
      </p:sp>
      <p:sp>
        <p:nvSpPr>
          <p:cNvPr id="7" name="Flèche courbée vers le bas 6"/>
          <p:cNvSpPr/>
          <p:nvPr/>
        </p:nvSpPr>
        <p:spPr>
          <a:xfrm flipH="1">
            <a:off x="7858148" y="642918"/>
            <a:ext cx="714380" cy="642942"/>
          </a:xfrm>
          <a:prstGeom prst="curvedDownArrow">
            <a:avLst>
              <a:gd name="adj1" fmla="val 25000"/>
              <a:gd name="adj2" fmla="val 66667"/>
              <a:gd name="adj3" fmla="val 27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2C9A3-8FC6-4893-86BA-87C3FF261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202C9A3-8FC6-4893-86BA-87C3FF2615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67EA71-1B09-4FC9-89B7-35F25AA8E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0067EA71-1B09-4FC9-89B7-35F25AA8E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E04B9E-FA7E-448B-9DDB-A249BC559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D1E04B9E-FA7E-448B-9DDB-A249BC559B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53ECC-951B-4A40-ADFC-445C08AD56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5753ECC-951B-4A40-ADFC-445C08AD56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3F2FC7-ADE1-4ED7-83F4-9EAAA097A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323F2FC7-ADE1-4ED7-83F4-9EAAA097A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7939AD-3689-412F-9634-23713BB6A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5C7939AD-3689-412F-9634-23713BB6A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97CA17-23B3-49BF-A0AD-00616A8DB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097CA17-23B3-49BF-A0AD-00616A8DB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F45755-55A3-49A5-AF9C-80B7C45BD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76F45755-55A3-49A5-AF9C-80B7C45BDA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Font typeface="Arial" pitchFamily="34" charset="0"/>
              <a:buChar char="•"/>
            </a:pPr>
            <a:r>
              <a:rPr lang="ar-TN" dirty="0" smtClean="0">
                <a:cs typeface="Arabic Transparent" pitchFamily="2" charset="-78"/>
              </a:rPr>
              <a:t>حتى تتمكن إدارة الموارد البشرية من تحقيق أهدافها فإنها</a:t>
            </a:r>
            <a:r>
              <a:rPr lang="fr-FR" dirty="0" smtClean="0">
                <a:cs typeface="Arabic Transparent" pitchFamily="2" charset="-78"/>
              </a:rPr>
              <a:t> </a:t>
            </a:r>
            <a:r>
              <a:rPr lang="ar-TN" dirty="0" smtClean="0">
                <a:cs typeface="Arabic Transparent" pitchFamily="2" charset="-78"/>
              </a:rPr>
              <a:t>تقوم بمساعدة كافة إدارة</a:t>
            </a:r>
            <a:r>
              <a:rPr lang="fr-FR" dirty="0" smtClean="0">
                <a:cs typeface="Arabic Transparent" pitchFamily="2" charset="-78"/>
              </a:rPr>
              <a:t> </a:t>
            </a:r>
            <a:r>
              <a:rPr lang="ar-TN" dirty="0" smtClean="0">
                <a:cs typeface="Arabic Transparent" pitchFamily="2" charset="-78"/>
              </a:rPr>
              <a:t>المنظمة في الحصول على احتياجاتها من الأفراد وتنميتها، واستخدامها، وتقييم أدائها والمحافظة عليها.</a:t>
            </a:r>
          </a:p>
          <a:p>
            <a:pPr algn="just" rtl="1">
              <a:buFont typeface="Arial" pitchFamily="34" charset="0"/>
              <a:buChar char="•"/>
            </a:pPr>
            <a:endParaRPr lang="ar-TN" dirty="0" smtClean="0">
              <a:cs typeface="Arabic Transparent" pitchFamily="2" charset="-78"/>
            </a:endParaRPr>
          </a:p>
          <a:p>
            <a:pPr algn="just" rtl="1">
              <a:buFont typeface="Arial" pitchFamily="34" charset="0"/>
              <a:buChar char="•"/>
            </a:pPr>
            <a:r>
              <a:rPr lang="ar-TN" dirty="0" smtClean="0">
                <a:cs typeface="Arabic Transparent" pitchFamily="2" charset="-78"/>
              </a:rPr>
              <a:t>يمكن تصنيف المهام الرئيسية التي تمارسها اليوم الإدارة الحديثة للموارد البشرية إلي المجموعات السبع الآتية:</a:t>
            </a:r>
          </a:p>
          <a:p>
            <a:pPr algn="just" rtl="1">
              <a:buFont typeface="Arial" pitchFamily="34" charset="0"/>
              <a:buChar char="•"/>
            </a:pPr>
            <a:endParaRPr lang="ar-TN" dirty="0" smtClean="0">
              <a:cs typeface="Arabic Transparent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ar-TN" dirty="0" smtClean="0">
              <a:cs typeface="Arabic Transparent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214290"/>
            <a:ext cx="7358114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ar-TN" sz="3200" b="1" dirty="0" smtClean="0">
              <a:cs typeface="Arabic Transparent" pitchFamily="2" charset="-78"/>
            </a:endParaRPr>
          </a:p>
          <a:p>
            <a:pPr lvl="0" algn="ctr"/>
            <a:r>
              <a:rPr lang="ar-TN" sz="3200" b="1" dirty="0" smtClean="0">
                <a:cs typeface="Arabic Transparent" pitchFamily="2" charset="-78"/>
              </a:rPr>
              <a:t>المهام الرئيسية لإدارة الموارد البشرية</a:t>
            </a:r>
            <a:endParaRPr lang="fr-FR" sz="3200" b="1" dirty="0" smtClean="0">
              <a:cs typeface="Arabic Transparent" pitchFamily="2" charset="-78"/>
            </a:endParaRPr>
          </a:p>
          <a:p>
            <a:pPr algn="ctr"/>
            <a:endParaRPr lang="fr-FR" sz="3200" b="1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28596" y="1071546"/>
          <a:ext cx="8401080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071538" y="0"/>
            <a:ext cx="7358114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ar-TN" sz="3200" b="1" dirty="0" smtClean="0">
              <a:cs typeface="Arabic Transparent" pitchFamily="2" charset="-78"/>
            </a:endParaRPr>
          </a:p>
          <a:p>
            <a:pPr lvl="0" algn="ctr"/>
            <a:r>
              <a:rPr lang="ar-TN" sz="3200" b="1" dirty="0" smtClean="0">
                <a:cs typeface="Arabic Transparent" pitchFamily="2" charset="-78"/>
              </a:rPr>
              <a:t>المهام الرئيسية لإدارة الموارد البشرية</a:t>
            </a:r>
            <a:endParaRPr lang="fr-FR" sz="3200" b="1" dirty="0" smtClean="0">
              <a:cs typeface="Arabic Transparent" pitchFamily="2" charset="-78"/>
            </a:endParaRPr>
          </a:p>
          <a:p>
            <a:pPr algn="ctr"/>
            <a:endParaRPr lang="fr-FR" sz="3200" b="1" dirty="0">
              <a:cs typeface="Arabic Transparent" pitchFamily="2" charset="-78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ar-TN" dirty="0" smtClean="0"/>
              <a:t>كل موظف هو بمثابة إضافة فريدة في موقعه . ودور إدارة الموارد البشرية ، هو إعداد هؤلاء الموظفين وتحفيزهم واستخراج أقصي ما لديهم من طاقات .</a:t>
            </a:r>
          </a:p>
          <a:p>
            <a:pPr algn="r" rtl="1">
              <a:buFont typeface="Arial" pitchFamily="34" charset="0"/>
              <a:buChar char="•"/>
            </a:pPr>
            <a:endParaRPr lang="ar-TN" dirty="0" smtClean="0"/>
          </a:p>
          <a:p>
            <a:pPr algn="r" rtl="1">
              <a:buFont typeface="Arial" pitchFamily="34" charset="0"/>
              <a:buChar char="•"/>
            </a:pPr>
            <a:r>
              <a:rPr lang="ar-TN" dirty="0" smtClean="0"/>
              <a:t>فكل عنصر من عناصر إدارة الموارد البشرية يجب أن يتصف ببعض </a:t>
            </a:r>
            <a:r>
              <a:rPr lang="ar-TN" dirty="0" err="1" smtClean="0"/>
              <a:t>الصيفات</a:t>
            </a:r>
            <a:r>
              <a:rPr lang="ar-TN" dirty="0" smtClean="0"/>
              <a:t> الإيجابية التي من شأنها أن تساهم في تطور العمل </a:t>
            </a:r>
            <a:r>
              <a:rPr lang="ar-TN" dirty="0" err="1" smtClean="0"/>
              <a:t>و</a:t>
            </a:r>
            <a:r>
              <a:rPr lang="ar-TN" dirty="0" smtClean="0"/>
              <a:t> تحسين القدرة التنافسية للمنظمة.</a:t>
            </a:r>
          </a:p>
          <a:p>
            <a:pPr algn="r" rtl="1">
              <a:buFont typeface="Arial" pitchFamily="34" charset="0"/>
              <a:buChar char="•"/>
            </a:pPr>
            <a:r>
              <a:rPr lang="ar-TN" dirty="0" smtClean="0"/>
              <a:t>في ما يلي بعض من هذه </a:t>
            </a:r>
            <a:r>
              <a:rPr lang="ar-TN" dirty="0" err="1" smtClean="0"/>
              <a:t>الصيفات</a:t>
            </a:r>
            <a:r>
              <a:rPr lang="ar-TN" dirty="0" smtClean="0"/>
              <a:t>: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ar-TN" sz="3600" dirty="0" smtClean="0">
                <a:solidFill>
                  <a:schemeClr val="tx1"/>
                </a:solidFill>
                <a:cs typeface="Arabic Transparent" pitchFamily="2" charset="-78"/>
              </a:rPr>
              <a:t/>
            </a:r>
            <a:br>
              <a:rPr lang="ar-TN" sz="3600" dirty="0" smtClean="0">
                <a:solidFill>
                  <a:schemeClr val="tx1"/>
                </a:solidFill>
                <a:cs typeface="Arabic Transparent" pitchFamily="2" charset="-78"/>
              </a:rPr>
            </a:br>
            <a:r>
              <a:rPr lang="ar-TN" sz="3600" dirty="0" smtClean="0">
                <a:solidFill>
                  <a:schemeClr val="tx1"/>
                </a:solidFill>
                <a:cs typeface="Arabic Transparent" pitchFamily="2" charset="-78"/>
              </a:rPr>
              <a:t>مميزات الموارد البشرية</a:t>
            </a:r>
            <a:r>
              <a:rPr lang="fr-FR" sz="3600" dirty="0" smtClean="0">
                <a:solidFill>
                  <a:schemeClr val="tx1"/>
                </a:solidFill>
                <a:cs typeface="Arabic Transparent" pitchFamily="2" charset="-78"/>
              </a:rPr>
              <a:t/>
            </a:r>
            <a:br>
              <a:rPr lang="fr-FR" sz="3600" dirty="0" smtClean="0">
                <a:solidFill>
                  <a:schemeClr val="tx1"/>
                </a:solidFill>
                <a:cs typeface="Arabic Transparent" pitchFamily="2" charset="-78"/>
              </a:rPr>
            </a:br>
            <a:endParaRPr lang="fr-FR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Program Document" ma:contentTypeID="0x010100F37850ABB4A2214485490C6BB7431316040300D8F58D53DDF8054CA9422B8F1A8EAD57" ma:contentTypeVersion="34" ma:contentTypeDescription="" ma:contentTypeScope="" ma:versionID="fdc286c5da42f1fadf1d7edd750f7993">
  <xsd:schema xmlns:xsd="http://www.w3.org/2001/XMLSchema" xmlns:xs="http://www.w3.org/2001/XMLSchema" xmlns:p="http://schemas.microsoft.com/office/2006/metadata/properties" xmlns:ns2="10a9cc9d-ca87-42f6-ae13-52b590e0e336" targetNamespace="http://schemas.microsoft.com/office/2006/metadata/properties" ma:root="true" ma:fieldsID="aa9cc9474cd25522fcedbd06566833d4" ns2:_="">
    <xsd:import namespace="10a9cc9d-ca87-42f6-ae13-52b590e0e3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l9105f0fc1234f11b27382abee40f2e5" minOccurs="0"/>
                <xsd:element ref="ns2:TaxCatchAll" minOccurs="0"/>
                <xsd:element ref="ns2:TaxCatchAllLabel" minOccurs="0"/>
                <xsd:element ref="ns2:j18ef7afc2b24efebab9b75642e4bd5c" minOccurs="0"/>
                <xsd:element ref="ns2:i7239c8f572742bda89a2f117df20cc9" minOccurs="0"/>
                <xsd:element ref="ns2:j36c6d23eb404e489d302b5c1e7ca437" minOccurs="0"/>
                <xsd:element ref="ns2:n7d145cd8fe34536a30e46b845e9054a" minOccurs="0"/>
                <xsd:element ref="ns2:k64edae30dd141d5922e3630a5097ff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9cc9d-ca87-42f6-ae13-52b590e0e3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l9105f0fc1234f11b27382abee40f2e5" ma:index="11" nillable="true" ma:taxonomy="true" ma:internalName="l9105f0fc1234f11b27382abee40f2e5" ma:taxonomyFieldName="Audience1" ma:displayName="Audience" ma:default="" ma:fieldId="{59105f0f-c123-4f11-b273-82abee40f2e5}" ma:sspId="ee8b077d-3bf6-40a7-b16d-f758e10b71ec" ma:termSetId="ce3ec6c3-d2b5-468b-93ae-0861d9f28e5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fa498045-56bb-435b-97f8-0df7317b9424}" ma:internalName="TaxCatchAll" ma:showField="CatchAllData" ma:web="3c54fecc-180b-44a1-9341-5bd0f476a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fa498045-56bb-435b-97f8-0df7317b9424}" ma:internalName="TaxCatchAllLabel" ma:readOnly="true" ma:showField="CatchAllDataLabel" ma:web="3c54fecc-180b-44a1-9341-5bd0f476a9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18ef7afc2b24efebab9b75642e4bd5c" ma:index="15" nillable="true" ma:taxonomy="true" ma:internalName="j18ef7afc2b24efebab9b75642e4bd5c" ma:taxonomyFieldName="Countries" ma:displayName="Countries" ma:default="" ma:fieldId="{318ef7af-c2b2-4efe-bab9-b75642e4bd5c}" ma:taxonomyMulti="true" ma:sspId="ee8b077d-3bf6-40a7-b16d-f758e10b71ec" ma:termSetId="86203bc3-2052-4f82-9f33-65f521295d7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239c8f572742bda89a2f117df20cc9" ma:index="17" nillable="true" ma:taxonomy="true" ma:internalName="i7239c8f572742bda89a2f117df20cc9" ma:taxonomyFieldName="Topics" ma:displayName="Topics" ma:readOnly="false" ma:default="" ma:fieldId="{27239c8f-5727-42bd-a89a-2f117df20cc9}" ma:taxonomyMulti="true" ma:sspId="ee8b077d-3bf6-40a7-b16d-f758e10b71ec" ma:termSetId="3d033622-0171-4265-b082-76f92857ac7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36c6d23eb404e489d302b5c1e7ca437" ma:index="19" nillable="true" ma:taxonomy="true" ma:internalName="j36c6d23eb404e489d302b5c1e7ca437" ma:taxonomyFieldName="Project_x0020_Name" ma:displayName="Project Name" ma:readOnly="false" ma:default="" ma:fieldId="{336c6d23-eb40-4e48-9d30-2b5c1e7ca437}" ma:sspId="ee8b077d-3bf6-40a7-b16d-f758e10b71ec" ma:termSetId="759f5162-12ca-4cc1-953f-3368635955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d145cd8fe34536a30e46b845e9054a" ma:index="21" nillable="true" ma:taxonomy="true" ma:internalName="n7d145cd8fe34536a30e46b845e9054a" ma:taxonomyFieldName="Search_x0020_Keywords" ma:displayName="Search Keywords" ma:default="" ma:fieldId="{77d145cd-8fe3-4536-a30e-46b845e9054a}" ma:taxonomyMulti="true" ma:sspId="ee8b077d-3bf6-40a7-b16d-f758e10b71ec" ma:termSetId="4c2022b0-b0a7-4893-8b34-42f16d29300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64edae30dd141d5922e3630a5097ff2" ma:index="23" nillable="true" ma:taxonomy="true" ma:internalName="k64edae30dd141d5922e3630a5097ff2" ma:taxonomyFieldName="FA_x0020_Project" ma:displayName="FA Project" ma:default="" ma:fieldId="{464edae3-0dd1-41d5-922e-3630a5097ff2}" ma:sspId="ee8b077d-3bf6-40a7-b16d-f758e10b71ec" ma:termSetId="532ea2bc-3da5-4071-b28b-6bb6efd321a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82c27ee-167a-4bbf-818b-4ed0c8ec052f" ContentTypeId="0x010100C83659CC98009F4DA49EDB9CEB417E6809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EB07A3F89A9549B95D5B85D39AD207" ma:contentTypeVersion="21" ma:contentTypeDescription="Create a new document." ma:contentTypeScope="" ma:versionID="56eb59b3b39ec7e593578fb217659abc">
  <xsd:schema xmlns:xsd="http://www.w3.org/2001/XMLSchema" xmlns:xs="http://www.w3.org/2001/XMLSchema" xmlns:p="http://schemas.microsoft.com/office/2006/metadata/properties" xmlns:ns2="df6fddc6-8725-4cd6-9d3f-26ae16408c88" targetNamespace="http://schemas.microsoft.com/office/2006/metadata/properties" ma:root="true" ma:fieldsID="f514614037fcce171c0b9205dcf30774" ns2:_="">
    <xsd:import namespace="df6fddc6-8725-4cd6-9d3f-26ae16408c88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fddc6-8725-4cd6-9d3f-26ae16408c8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80d0ba4f-d973-4be6-ae9a-71adc7accb2e}" ma:internalName="TaxCatchAll" ma:showField="CatchAllData" ma:web="44732a98-dfdb-4cae-b02b-6ae96c0de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6fddc6-8725-4cd6-9d3f-26ae16408c88"/>
  </documentManagement>
</p:properties>
</file>

<file path=customXml/itemProps1.xml><?xml version="1.0" encoding="utf-8"?>
<ds:datastoreItem xmlns:ds="http://schemas.openxmlformats.org/officeDocument/2006/customXml" ds:itemID="{50C49301-F93E-4197-9D63-37CE409E0A0D}"/>
</file>

<file path=customXml/itemProps2.xml><?xml version="1.0" encoding="utf-8"?>
<ds:datastoreItem xmlns:ds="http://schemas.openxmlformats.org/officeDocument/2006/customXml" ds:itemID="{209240FA-2F32-4F32-81E6-B80A9A382382}"/>
</file>

<file path=customXml/itemProps3.xml><?xml version="1.0" encoding="utf-8"?>
<ds:datastoreItem xmlns:ds="http://schemas.openxmlformats.org/officeDocument/2006/customXml" ds:itemID="{6FFFB1FD-33DE-49B0-9FB3-DF4919AAB023}"/>
</file>

<file path=customXml/itemProps4.xml><?xml version="1.0" encoding="utf-8"?>
<ds:datastoreItem xmlns:ds="http://schemas.openxmlformats.org/officeDocument/2006/customXml" ds:itemID="{729A4DD0-5FC7-4716-BBBC-B3C164AD84F1}"/>
</file>

<file path=customXml/itemProps5.xml><?xml version="1.0" encoding="utf-8"?>
<ds:datastoreItem xmlns:ds="http://schemas.openxmlformats.org/officeDocument/2006/customXml" ds:itemID="{2A3B4A66-8A77-43AF-A028-7A4028295E3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917</TotalTime>
  <Words>1250</Words>
  <Application>Microsoft Office PowerPoint</Application>
  <PresentationFormat>On-screen Show (4:3)</PresentationFormat>
  <Paragraphs>165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Andalus</vt:lpstr>
      <vt:lpstr>Arabic Transparent</vt:lpstr>
      <vt:lpstr>Arial</vt:lpstr>
      <vt:lpstr>Calibri</vt:lpstr>
      <vt:lpstr>Courier New</vt:lpstr>
      <vt:lpstr>Lucida Sans Unicode</vt:lpstr>
      <vt:lpstr>Times New Roman</vt:lpstr>
      <vt:lpstr>Verdana</vt:lpstr>
      <vt:lpstr>Wingdings</vt:lpstr>
      <vt:lpstr>Wingdings 2</vt:lpstr>
      <vt:lpstr>Wingdings 3</vt:lpstr>
      <vt:lpstr>Rotonde</vt:lpstr>
      <vt:lpstr> إدارة الموارد البشرية وأهميتها في تطوير الإدارة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مميزات الموارد البشرية </vt:lpstr>
      <vt:lpstr>PowerPoint Presentation</vt:lpstr>
      <vt:lpstr> الطراز الجديد للموارد البشرية </vt:lpstr>
      <vt:lpstr>PowerPoint Presentation</vt:lpstr>
      <vt:lpstr>دور إدارة الموارد البشرية في تطوير الإدارة</vt:lpstr>
      <vt:lpstr>دور إدارة الموارد البشرية في تطوير الإدارة</vt:lpstr>
      <vt:lpstr>الإدارة الحديثة للموارد البشرية و مدى الاستعانة بها لبناء نظام ذي العلاقة بالجماعات المحلية (البلديات)</vt:lpstr>
      <vt:lpstr>الإدارة الحديثة للموارد البشرية و مدى الاستعانة بها لبناء نظام ذي العلاقة بالجماعات المحلية (البلديات)</vt:lpstr>
      <vt:lpstr>PowerPoint Presentation</vt:lpstr>
      <vt:lpstr>الإدارة الحديثة للموارد البشرية و مدى الاستعانة بها لبناء نظام ذي العلاقة بالجماعات المحلية (البلديات)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إدارة الموارد البشرية وأهميتها في تطوير الإدارة</dc:title>
  <dc:creator>user</dc:creator>
  <cp:lastModifiedBy>Margaret Proctor (Creative/DC)</cp:lastModifiedBy>
  <cp:revision>71</cp:revision>
  <dcterms:created xsi:type="dcterms:W3CDTF">2015-05-19T10:39:01Z</dcterms:created>
  <dcterms:modified xsi:type="dcterms:W3CDTF">2015-07-27T19:37:28Z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0x01010048EB07A3F89A9549B95D5B85D39AD207</vt:lpwstr>
  </property>
  <property fmtid="{D5CDD505-2E9C-101B-9397-08002B2CF9AE}" pid="3" name="Audience1">
    <vt:lpwstr/>
  </property>
  <property fmtid="{D5CDD505-2E9C-101B-9397-08002B2CF9AE}" pid="4" name="Countries">
    <vt:lpwstr/>
  </property>
  <property fmtid="{D5CDD505-2E9C-101B-9397-08002B2CF9AE}" pid="5" name="Topics">
    <vt:lpwstr/>
  </property>
  <property fmtid="{D5CDD505-2E9C-101B-9397-08002B2CF9AE}" pid="6" name="Search_x0020_Keywords">
    <vt:lpwstr/>
  </property>
  <property fmtid="{D5CDD505-2E9C-101B-9397-08002B2CF9AE}" pid="7" name="Project_x0020_Name">
    <vt:lpwstr/>
  </property>
  <property fmtid="{D5CDD505-2E9C-101B-9397-08002B2CF9AE}" pid="8" name="FA_x0020_Project">
    <vt:lpwstr/>
  </property>
  <property fmtid="{D5CDD505-2E9C-101B-9397-08002B2CF9AE}" pid="9" name="FA Project">
    <vt:lpwstr/>
  </property>
  <property fmtid="{D5CDD505-2E9C-101B-9397-08002B2CF9AE}" pid="10" name="Search Keywords">
    <vt:lpwstr/>
  </property>
  <property fmtid="{D5CDD505-2E9C-101B-9397-08002B2CF9AE}" pid="11" name="Project Name">
    <vt:lpwstr/>
  </property>
  <property fmtid="{D5CDD505-2E9C-101B-9397-08002B2CF9AE}" pid="12" name="_dlc_DocIdItemGuid">
    <vt:lpwstr>83a10195-ef73-4b05-b3ae-71627fd6c503</vt:lpwstr>
  </property>
  <property fmtid="{D5CDD505-2E9C-101B-9397-08002B2CF9AE}" pid="13" name="m47e6c80803241c280babc52a297cbb8">
    <vt:lpwstr/>
  </property>
  <property fmtid="{D5CDD505-2E9C-101B-9397-08002B2CF9AE}" pid="14" name="Order">
    <vt:r8>52000</vt:r8>
  </property>
  <property fmtid="{D5CDD505-2E9C-101B-9397-08002B2CF9AE}" pid="15" name="Projects">
    <vt:lpwstr/>
  </property>
  <property fmtid="{D5CDD505-2E9C-101B-9397-08002B2CF9AE}" pid="16" name="AutoTagStatus">
    <vt:lpwstr/>
  </property>
  <property fmtid="{D5CDD505-2E9C-101B-9397-08002B2CF9AE}" pid="17" name="Technical Areas">
    <vt:lpwstr/>
  </property>
  <property fmtid="{D5CDD505-2E9C-101B-9397-08002B2CF9AE}" pid="18" name="Internal Project Number">
    <vt:lpwstr/>
  </property>
  <property fmtid="{D5CDD505-2E9C-101B-9397-08002B2CF9AE}" pid="19" name="SourceURL">
    <vt:lpwstr/>
  </property>
  <property fmtid="{D5CDD505-2E9C-101B-9397-08002B2CF9AE}" pid="20" name="Proposals">
    <vt:lpwstr/>
  </property>
  <property fmtid="{D5CDD505-2E9C-101B-9397-08002B2CF9AE}" pid="21" name="l64e38dfe561400ab30302975d7f680e">
    <vt:lpwstr/>
  </property>
  <property fmtid="{D5CDD505-2E9C-101B-9397-08002B2CF9AE}" pid="22" name="DocumentSetDescription">
    <vt:lpwstr/>
  </property>
  <property fmtid="{D5CDD505-2E9C-101B-9397-08002B2CF9AE}" pid="23" name="xd_ProgID">
    <vt:lpwstr/>
  </property>
  <property fmtid="{D5CDD505-2E9C-101B-9397-08002B2CF9AE}" pid="24" name="cbc8e7d90b5e4ca3989f42c24449c2de">
    <vt:lpwstr/>
  </property>
  <property fmtid="{D5CDD505-2E9C-101B-9397-08002B2CF9AE}" pid="25" name="b08c58e37ce4426989ad3f11e3f337c4">
    <vt:lpwstr/>
  </property>
  <property fmtid="{D5CDD505-2E9C-101B-9397-08002B2CF9AE}" pid="26" name="_dlc_DocId">
    <vt:lpwstr>SPADMIN-334-520</vt:lpwstr>
  </property>
  <property fmtid="{D5CDD505-2E9C-101B-9397-08002B2CF9AE}" pid="27" name="Vendors">
    <vt:lpwstr/>
  </property>
  <property fmtid="{D5CDD505-2E9C-101B-9397-08002B2CF9AE}" pid="28" name="IsPublished">
    <vt:lpwstr/>
  </property>
  <property fmtid="{D5CDD505-2E9C-101B-9397-08002B2CF9AE}" pid="29" name="_SourceUrl">
    <vt:lpwstr/>
  </property>
  <property fmtid="{D5CDD505-2E9C-101B-9397-08002B2CF9AE}" pid="30" name="_SharedFileIndex">
    <vt:lpwstr/>
  </property>
  <property fmtid="{D5CDD505-2E9C-101B-9397-08002B2CF9AE}" pid="31" name="af0ee605e20e45839dd85968c1e08eba">
    <vt:lpwstr/>
  </property>
  <property fmtid="{D5CDD505-2E9C-101B-9397-08002B2CF9AE}" pid="32" name="i71a8a9188a24d1fb5c9bcebf08dcffb">
    <vt:lpwstr/>
  </property>
  <property fmtid="{D5CDD505-2E9C-101B-9397-08002B2CF9AE}" pid="33" name="Project File Categories">
    <vt:lpwstr/>
  </property>
  <property fmtid="{D5CDD505-2E9C-101B-9397-08002B2CF9AE}" pid="34" name="n0d8b8e1686f4912886198c969d3d240">
    <vt:lpwstr/>
  </property>
  <property fmtid="{D5CDD505-2E9C-101B-9397-08002B2CF9AE}" pid="35" name="TemplateUrl">
    <vt:lpwstr/>
  </property>
  <property fmtid="{D5CDD505-2E9C-101B-9397-08002B2CF9AE}" pid="36" name="Practice Areas">
    <vt:lpwstr/>
  </property>
  <property fmtid="{D5CDD505-2E9C-101B-9397-08002B2CF9AE}" pid="37" name="oda29a00005e4bd3a58fbece156f7f81">
    <vt:lpwstr/>
  </property>
  <property fmtid="{D5CDD505-2E9C-101B-9397-08002B2CF9AE}" pid="38" name="nd18cf49e8ae426f972447441455fb32">
    <vt:lpwstr/>
  </property>
  <property fmtid="{D5CDD505-2E9C-101B-9397-08002B2CF9AE}" pid="39" name="ga95154782394bb98dbe67f113132b69">
    <vt:lpwstr/>
  </property>
  <property fmtid="{D5CDD505-2E9C-101B-9397-08002B2CF9AE}" pid="40" name="d062af5c30d74f1f9efa6fcb21d57342">
    <vt:lpwstr/>
  </property>
  <property fmtid="{D5CDD505-2E9C-101B-9397-08002B2CF9AE}" pid="42" name="a47c36a926054c13924f9aa29ce3add5">
    <vt:lpwstr/>
  </property>
  <property fmtid="{D5CDD505-2E9C-101B-9397-08002B2CF9AE}" pid="43" name="Divisions">
    <vt:lpwstr/>
  </property>
  <property fmtid="{D5CDD505-2E9C-101B-9397-08002B2CF9AE}" pid="45" name="Regions">
    <vt:lpwstr/>
  </property>
  <property fmtid="{D5CDD505-2E9C-101B-9397-08002B2CF9AE}" pid="46" name="i11556c42d0c4a6686a95339cc11e6a8">
    <vt:lpwstr/>
  </property>
  <property fmtid="{D5CDD505-2E9C-101B-9397-08002B2CF9AE}" pid="47" name="_dlc_DocIdUrl">
    <vt:lpwstr>https://creativedc.sharepoint.com/sites/projects/LibyaLOCAL/_layouts/15/DocIdRedir.aspx?ID=SPADMIN-334-520, SPADMIN-334-520</vt:lpwstr>
  </property>
  <property fmtid="{D5CDD505-2E9C-101B-9397-08002B2CF9AE}" pid="48" name="USAID Regions">
    <vt:lpwstr/>
  </property>
  <property fmtid="{D5CDD505-2E9C-101B-9397-08002B2CF9AE}" pid="49" name="Quarters">
    <vt:lpwstr/>
  </property>
  <property fmtid="{D5CDD505-2E9C-101B-9397-08002B2CF9AE}" pid="50" name="Years">
    <vt:lpwstr/>
  </property>
  <property fmtid="{D5CDD505-2E9C-101B-9397-08002B2CF9AE}" pid="51" name="Sub-Regions">
    <vt:lpwstr/>
  </property>
  <property fmtid="{D5CDD505-2E9C-101B-9397-08002B2CF9AE}" pid="52" name="Clients">
    <vt:lpwstr/>
  </property>
  <property fmtid="{D5CDD505-2E9C-101B-9397-08002B2CF9AE}" pid="53" name="i29693293d524180addd5f5ef42aedbf">
    <vt:lpwstr/>
  </property>
  <property fmtid="{D5CDD505-2E9C-101B-9397-08002B2CF9AE}" pid="54" name="o928557863d94f24a88bbe624b57c373">
    <vt:lpwstr/>
  </property>
  <property fmtid="{D5CDD505-2E9C-101B-9397-08002B2CF9AE}" pid="55" name="b87ae45833db4432b403a8c1922bb68e">
    <vt:lpwstr/>
  </property>
  <property fmtid="{D5CDD505-2E9C-101B-9397-08002B2CF9AE}" pid="57" name="Subcontractors">
    <vt:lpwstr/>
  </property>
  <property fmtid="{D5CDD505-2E9C-101B-9397-08002B2CF9AE}" pid="58" name="RepositoryURL">
    <vt:lpwstr/>
  </property>
  <property fmtid="{D5CDD505-2E9C-101B-9397-08002B2CF9AE}" pid="59" name="SharedWithUsers">
    <vt:lpwstr/>
  </property>
</Properties>
</file>