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</p:sldMasterIdLst>
  <p:notesMasterIdLst>
    <p:notesMasterId r:id="rId54"/>
  </p:notesMasterIdLst>
  <p:sldIdLst>
    <p:sldId id="256" r:id="rId2"/>
    <p:sldId id="328" r:id="rId3"/>
    <p:sldId id="305" r:id="rId4"/>
    <p:sldId id="311" r:id="rId5"/>
    <p:sldId id="306" r:id="rId6"/>
    <p:sldId id="313" r:id="rId7"/>
    <p:sldId id="312" r:id="rId8"/>
    <p:sldId id="310" r:id="rId9"/>
    <p:sldId id="308" r:id="rId10"/>
    <p:sldId id="321" r:id="rId11"/>
    <p:sldId id="258" r:id="rId12"/>
    <p:sldId id="322" r:id="rId13"/>
    <p:sldId id="334" r:id="rId14"/>
    <p:sldId id="323" r:id="rId15"/>
    <p:sldId id="300" r:id="rId16"/>
    <p:sldId id="314" r:id="rId17"/>
    <p:sldId id="315" r:id="rId18"/>
    <p:sldId id="316" r:id="rId19"/>
    <p:sldId id="317" r:id="rId20"/>
    <p:sldId id="294" r:id="rId21"/>
    <p:sldId id="326" r:id="rId22"/>
    <p:sldId id="318" r:id="rId23"/>
    <p:sldId id="319" r:id="rId24"/>
    <p:sldId id="264" r:id="rId25"/>
    <p:sldId id="324" r:id="rId26"/>
    <p:sldId id="265" r:id="rId27"/>
    <p:sldId id="266" r:id="rId28"/>
    <p:sldId id="337" r:id="rId29"/>
    <p:sldId id="277" r:id="rId30"/>
    <p:sldId id="279" r:id="rId31"/>
    <p:sldId id="338" r:id="rId32"/>
    <p:sldId id="320" r:id="rId33"/>
    <p:sldId id="276" r:id="rId34"/>
    <p:sldId id="329" r:id="rId35"/>
    <p:sldId id="330" r:id="rId36"/>
    <p:sldId id="331" r:id="rId37"/>
    <p:sldId id="332" r:id="rId38"/>
    <p:sldId id="333" r:id="rId39"/>
    <p:sldId id="280" r:id="rId40"/>
    <p:sldId id="281" r:id="rId41"/>
    <p:sldId id="288" r:id="rId42"/>
    <p:sldId id="289" r:id="rId43"/>
    <p:sldId id="290" r:id="rId44"/>
    <p:sldId id="327" r:id="rId45"/>
    <p:sldId id="291" r:id="rId46"/>
    <p:sldId id="292" r:id="rId47"/>
    <p:sldId id="293" r:id="rId48"/>
    <p:sldId id="295" r:id="rId49"/>
    <p:sldId id="296" r:id="rId50"/>
    <p:sldId id="297" r:id="rId51"/>
    <p:sldId id="298" r:id="rId52"/>
    <p:sldId id="325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qwih.net/vb/showthread.php?t=48183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65081-B95F-4E36-AAD1-20D657619B3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7708C744-504C-47A0-95D5-FDE930FBB347}">
      <dgm:prSet/>
      <dgm:spPr/>
      <dgm:t>
        <a:bodyPr/>
        <a:lstStyle/>
        <a:p>
          <a:pPr rtl="1"/>
          <a:r>
            <a:rPr lang="ar-YE" smtClean="0"/>
            <a:t>هو العمر </a:t>
          </a:r>
          <a:endParaRPr lang="ar-YE"/>
        </a:p>
      </dgm:t>
    </dgm:pt>
    <dgm:pt modelId="{69781B11-F742-403B-BAC9-6E9B895EBD67}" type="parTrans" cxnId="{28CF0A68-2F17-4210-95FE-96CF8DC01D32}">
      <dgm:prSet/>
      <dgm:spPr/>
      <dgm:t>
        <a:bodyPr/>
        <a:lstStyle/>
        <a:p>
          <a:pPr rtl="1"/>
          <a:endParaRPr lang="ar-YE"/>
        </a:p>
      </dgm:t>
    </dgm:pt>
    <dgm:pt modelId="{6383E330-D10C-4134-9E10-6BA922A97F90}" type="sibTrans" cxnId="{28CF0A68-2F17-4210-95FE-96CF8DC01D32}">
      <dgm:prSet/>
      <dgm:spPr/>
      <dgm:t>
        <a:bodyPr/>
        <a:lstStyle/>
        <a:p>
          <a:pPr rtl="1"/>
          <a:endParaRPr lang="ar-YE"/>
        </a:p>
      </dgm:t>
    </dgm:pt>
    <dgm:pt modelId="{C35001B3-9C12-4CA4-AF3A-E168A04C3B9F}" type="pres">
      <dgm:prSet presAssocID="{B6E65081-B95F-4E36-AAD1-20D657619B3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960D175C-48D2-448B-A1F0-A3BDD4D2B254}" type="pres">
      <dgm:prSet presAssocID="{7708C744-504C-47A0-95D5-FDE930FBB347}" presName="circ1TxSh" presStyleLbl="vennNode1" presStyleIdx="0" presStyleCnt="1"/>
      <dgm:spPr/>
      <dgm:t>
        <a:bodyPr/>
        <a:lstStyle/>
        <a:p>
          <a:pPr rtl="1"/>
          <a:endParaRPr lang="ar-YE"/>
        </a:p>
      </dgm:t>
    </dgm:pt>
  </dgm:ptLst>
  <dgm:cxnLst>
    <dgm:cxn modelId="{28CF0A68-2F17-4210-95FE-96CF8DC01D32}" srcId="{B6E65081-B95F-4E36-AAD1-20D657619B39}" destId="{7708C744-504C-47A0-95D5-FDE930FBB347}" srcOrd="0" destOrd="0" parTransId="{69781B11-F742-403B-BAC9-6E9B895EBD67}" sibTransId="{6383E330-D10C-4134-9E10-6BA922A97F90}"/>
    <dgm:cxn modelId="{31C297FB-3C9D-406D-A909-61450BD73E17}" type="presOf" srcId="{7708C744-504C-47A0-95D5-FDE930FBB347}" destId="{960D175C-48D2-448B-A1F0-A3BDD4D2B254}" srcOrd="0" destOrd="0" presId="urn:microsoft.com/office/officeart/2005/8/layout/venn1"/>
    <dgm:cxn modelId="{33B0FBF2-39C3-40AA-9EBF-58B96814B690}" type="presOf" srcId="{B6E65081-B95F-4E36-AAD1-20D657619B39}" destId="{C35001B3-9C12-4CA4-AF3A-E168A04C3B9F}" srcOrd="0" destOrd="0" presId="urn:microsoft.com/office/officeart/2005/8/layout/venn1"/>
    <dgm:cxn modelId="{87DB5973-ACFF-424E-B323-2D1FA774C288}" type="presParOf" srcId="{C35001B3-9C12-4CA4-AF3A-E168A04C3B9F}" destId="{960D175C-48D2-448B-A1F0-A3BDD4D2B25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7CC106-C962-47B9-9FCD-BA37EC8C1F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YE"/>
        </a:p>
      </dgm:t>
    </dgm:pt>
    <dgm:pt modelId="{E610187B-0E12-4860-958B-698C49BA3EC4}">
      <dgm:prSet custT="1"/>
      <dgm:spPr/>
      <dgm:t>
        <a:bodyPr/>
        <a:lstStyle/>
        <a:p>
          <a:pPr algn="ctr" rtl="1"/>
          <a:r>
            <a:rPr lang="ar-YE" sz="4000" b="1" dirty="0" smtClean="0"/>
            <a:t>أم أن الوقت هو من  يمتلكنا ؟؟</a:t>
          </a:r>
          <a:endParaRPr lang="ar-YE" sz="4000" b="1" dirty="0"/>
        </a:p>
      </dgm:t>
    </dgm:pt>
    <dgm:pt modelId="{A6E2C40F-EBDA-4912-B649-A8F30710CE4B}" type="parTrans" cxnId="{BAA9965C-C791-4D71-8465-D63C44460813}">
      <dgm:prSet/>
      <dgm:spPr/>
      <dgm:t>
        <a:bodyPr/>
        <a:lstStyle/>
        <a:p>
          <a:pPr rtl="1"/>
          <a:endParaRPr lang="ar-YE"/>
        </a:p>
      </dgm:t>
    </dgm:pt>
    <dgm:pt modelId="{E11AEC9F-EAFD-4917-96C5-5D9C78483E11}" type="sibTrans" cxnId="{BAA9965C-C791-4D71-8465-D63C44460813}">
      <dgm:prSet/>
      <dgm:spPr/>
      <dgm:t>
        <a:bodyPr/>
        <a:lstStyle/>
        <a:p>
          <a:pPr rtl="1"/>
          <a:endParaRPr lang="ar-YE"/>
        </a:p>
      </dgm:t>
    </dgm:pt>
    <dgm:pt modelId="{76820C1F-C530-43C1-A211-E872C86C4B7C}" type="pres">
      <dgm:prSet presAssocID="{BC7CC106-C962-47B9-9FCD-BA37EC8C1F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41591A1C-84A5-41E4-B6C4-B7E811C32F9E}" type="pres">
      <dgm:prSet presAssocID="{E610187B-0E12-4860-958B-698C49BA3EC4}" presName="parentText" presStyleLbl="node1" presStyleIdx="0" presStyleCnt="1" custScaleY="156542" custLinFactNeighborX="-71186" custLinFactNeighborY="2962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6F69C0DC-4E77-4253-9BAD-FF64012430F2}" type="presOf" srcId="{E610187B-0E12-4860-958B-698C49BA3EC4}" destId="{41591A1C-84A5-41E4-B6C4-B7E811C32F9E}" srcOrd="0" destOrd="0" presId="urn:microsoft.com/office/officeart/2005/8/layout/vList2"/>
    <dgm:cxn modelId="{BAA9965C-C791-4D71-8465-D63C44460813}" srcId="{BC7CC106-C962-47B9-9FCD-BA37EC8C1F23}" destId="{E610187B-0E12-4860-958B-698C49BA3EC4}" srcOrd="0" destOrd="0" parTransId="{A6E2C40F-EBDA-4912-B649-A8F30710CE4B}" sibTransId="{E11AEC9F-EAFD-4917-96C5-5D9C78483E11}"/>
    <dgm:cxn modelId="{5ACAA57E-05DF-48B0-BC20-02142A6F55F4}" type="presOf" srcId="{BC7CC106-C962-47B9-9FCD-BA37EC8C1F23}" destId="{76820C1F-C530-43C1-A211-E872C86C4B7C}" srcOrd="0" destOrd="0" presId="urn:microsoft.com/office/officeart/2005/8/layout/vList2"/>
    <dgm:cxn modelId="{3A4BEF15-3749-436A-86F2-6CB0D32B6610}" type="presParOf" srcId="{76820C1F-C530-43C1-A211-E872C86C4B7C}" destId="{41591A1C-84A5-41E4-B6C4-B7E811C32F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50DE93-1382-4C76-934E-649A7FAB21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YE"/>
        </a:p>
      </dgm:t>
    </dgm:pt>
    <dgm:pt modelId="{DA051C67-B602-44C4-A2BC-8416D794D5D1}">
      <dgm:prSet/>
      <dgm:spPr/>
      <dgm:t>
        <a:bodyPr/>
        <a:lstStyle/>
        <a:p>
          <a:pPr rtl="1"/>
          <a:r>
            <a:rPr lang="ar-YE" dirty="0" smtClean="0"/>
            <a:t>ليس ادارة الوقت ,, بل ادارة اعمارنا </a:t>
          </a:r>
          <a:endParaRPr lang="ar-YE" dirty="0"/>
        </a:p>
      </dgm:t>
    </dgm:pt>
    <dgm:pt modelId="{92B38573-AD9E-437A-BFA0-ABA727564786}" type="parTrans" cxnId="{9CEFBAF4-9545-4504-8EAB-8F67C7B6AE9C}">
      <dgm:prSet/>
      <dgm:spPr/>
      <dgm:t>
        <a:bodyPr/>
        <a:lstStyle/>
        <a:p>
          <a:pPr rtl="1"/>
          <a:endParaRPr lang="ar-YE"/>
        </a:p>
      </dgm:t>
    </dgm:pt>
    <dgm:pt modelId="{5EAB969E-35E6-4493-9C77-BDC56BA89A55}" type="sibTrans" cxnId="{9CEFBAF4-9545-4504-8EAB-8F67C7B6AE9C}">
      <dgm:prSet/>
      <dgm:spPr/>
      <dgm:t>
        <a:bodyPr/>
        <a:lstStyle/>
        <a:p>
          <a:pPr rtl="1"/>
          <a:endParaRPr lang="ar-YE"/>
        </a:p>
      </dgm:t>
    </dgm:pt>
    <dgm:pt modelId="{8C9A987A-6439-47DF-9296-2642DF331C8E}" type="pres">
      <dgm:prSet presAssocID="{8950DE93-1382-4C76-934E-649A7FAB21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94D924FB-655F-4972-9DB4-78EACD16165C}" type="pres">
      <dgm:prSet presAssocID="{DA051C67-B602-44C4-A2BC-8416D794D5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0D1BCB8B-1A4C-407C-A50A-354BD942B2B5}" type="presOf" srcId="{DA051C67-B602-44C4-A2BC-8416D794D5D1}" destId="{94D924FB-655F-4972-9DB4-78EACD16165C}" srcOrd="0" destOrd="0" presId="urn:microsoft.com/office/officeart/2005/8/layout/vList2"/>
    <dgm:cxn modelId="{9CEFBAF4-9545-4504-8EAB-8F67C7B6AE9C}" srcId="{8950DE93-1382-4C76-934E-649A7FAB213B}" destId="{DA051C67-B602-44C4-A2BC-8416D794D5D1}" srcOrd="0" destOrd="0" parTransId="{92B38573-AD9E-437A-BFA0-ABA727564786}" sibTransId="{5EAB969E-35E6-4493-9C77-BDC56BA89A55}"/>
    <dgm:cxn modelId="{E0FFC320-1455-414A-85B1-3B46275248BD}" type="presOf" srcId="{8950DE93-1382-4C76-934E-649A7FAB213B}" destId="{8C9A987A-6439-47DF-9296-2642DF331C8E}" srcOrd="0" destOrd="0" presId="urn:microsoft.com/office/officeart/2005/8/layout/vList2"/>
    <dgm:cxn modelId="{0C041085-3681-4746-8141-A5F0D9F50325}" type="presParOf" srcId="{8C9A987A-6439-47DF-9296-2642DF331C8E}" destId="{94D924FB-655F-4972-9DB4-78EACD1616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931E4B-E3BB-4512-8963-36741D4B41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BD49D8FC-1663-4B80-B68C-B2D6567B79E9}">
      <dgm:prSet/>
      <dgm:spPr/>
      <dgm:t>
        <a:bodyPr/>
        <a:lstStyle/>
        <a:p>
          <a:pPr rtl="1"/>
          <a:r>
            <a:rPr lang="ar-YE" dirty="0" smtClean="0"/>
            <a:t>لماذا نشعر بأن الوقت يمر ببطيء احيانا واحيانا نشعر ان الوقت يمر سريعا . </a:t>
          </a:r>
          <a:endParaRPr lang="ar-YE" dirty="0"/>
        </a:p>
      </dgm:t>
    </dgm:pt>
    <dgm:pt modelId="{F13A1CD1-88B8-4AF9-B91F-464922CE2CD2}" type="parTrans" cxnId="{0080595E-B6E0-485D-B5A2-8F8D79B7CFC8}">
      <dgm:prSet/>
      <dgm:spPr/>
      <dgm:t>
        <a:bodyPr/>
        <a:lstStyle/>
        <a:p>
          <a:pPr rtl="1"/>
          <a:endParaRPr lang="ar-YE"/>
        </a:p>
      </dgm:t>
    </dgm:pt>
    <dgm:pt modelId="{4CBD044E-CF9E-4709-9D97-9E28B1445502}" type="sibTrans" cxnId="{0080595E-B6E0-485D-B5A2-8F8D79B7CFC8}">
      <dgm:prSet/>
      <dgm:spPr/>
      <dgm:t>
        <a:bodyPr/>
        <a:lstStyle/>
        <a:p>
          <a:pPr rtl="1"/>
          <a:endParaRPr lang="ar-YE"/>
        </a:p>
      </dgm:t>
    </dgm:pt>
    <dgm:pt modelId="{EFC36337-8EF7-497C-A21B-842FF48F3A7A}" type="pres">
      <dgm:prSet presAssocID="{2B931E4B-E3BB-4512-8963-36741D4B41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834AB7F6-2F3C-4275-9E1C-5BD5B20BB1C0}" type="pres">
      <dgm:prSet presAssocID="{BD49D8FC-1663-4B80-B68C-B2D6567B79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1594FEB3-E47B-4416-8677-2166E07D3F5A}" type="presOf" srcId="{2B931E4B-E3BB-4512-8963-36741D4B4194}" destId="{EFC36337-8EF7-497C-A21B-842FF48F3A7A}" srcOrd="0" destOrd="0" presId="urn:microsoft.com/office/officeart/2005/8/layout/vList2"/>
    <dgm:cxn modelId="{A6C622D7-9DBB-4761-92DB-583D805D6075}" type="presOf" srcId="{BD49D8FC-1663-4B80-B68C-B2D6567B79E9}" destId="{834AB7F6-2F3C-4275-9E1C-5BD5B20BB1C0}" srcOrd="0" destOrd="0" presId="urn:microsoft.com/office/officeart/2005/8/layout/vList2"/>
    <dgm:cxn modelId="{0080595E-B6E0-485D-B5A2-8F8D79B7CFC8}" srcId="{2B931E4B-E3BB-4512-8963-36741D4B4194}" destId="{BD49D8FC-1663-4B80-B68C-B2D6567B79E9}" srcOrd="0" destOrd="0" parTransId="{F13A1CD1-88B8-4AF9-B91F-464922CE2CD2}" sibTransId="{4CBD044E-CF9E-4709-9D97-9E28B1445502}"/>
    <dgm:cxn modelId="{44983445-081A-4142-9D1A-70522A0E9018}" type="presParOf" srcId="{EFC36337-8EF7-497C-A21B-842FF48F3A7A}" destId="{834AB7F6-2F3C-4275-9E1C-5BD5B20BB1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3B6E06-A8C8-4A37-91D8-ED296DEF3892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YE"/>
        </a:p>
      </dgm:t>
    </dgm:pt>
    <dgm:pt modelId="{718CDA6D-F4BC-439A-900D-04D3155199DA}">
      <dgm:prSet/>
      <dgm:spPr/>
      <dgm:t>
        <a:bodyPr/>
        <a:lstStyle/>
        <a:p>
          <a:pPr rtl="1"/>
          <a:r>
            <a:rPr lang="ar-YE" smtClean="0"/>
            <a:t>الوقت لا يمكن التحكم به , ولكن ممكن التحكم بالذات عند وعينا بها وتقديرها .. </a:t>
          </a:r>
          <a:endParaRPr lang="ar-YE"/>
        </a:p>
      </dgm:t>
    </dgm:pt>
    <dgm:pt modelId="{8698299A-D730-40AB-B629-220F4D396473}" type="parTrans" cxnId="{B25EE29F-8DC7-4614-8007-664BFDDA91CC}">
      <dgm:prSet/>
      <dgm:spPr/>
      <dgm:t>
        <a:bodyPr/>
        <a:lstStyle/>
        <a:p>
          <a:pPr rtl="1"/>
          <a:endParaRPr lang="ar-YE"/>
        </a:p>
      </dgm:t>
    </dgm:pt>
    <dgm:pt modelId="{15AB3717-CA58-41F1-B61A-CAE811FCC393}" type="sibTrans" cxnId="{B25EE29F-8DC7-4614-8007-664BFDDA91CC}">
      <dgm:prSet/>
      <dgm:spPr/>
      <dgm:t>
        <a:bodyPr/>
        <a:lstStyle/>
        <a:p>
          <a:pPr rtl="1"/>
          <a:endParaRPr lang="ar-YE"/>
        </a:p>
      </dgm:t>
    </dgm:pt>
    <dgm:pt modelId="{A2ED1881-59CE-496F-861A-93FA312063FF}" type="pres">
      <dgm:prSet presAssocID="{023B6E06-A8C8-4A37-91D8-ED296DEF389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3523C9FE-9E49-4720-AD3C-28BFD928B7F5}" type="pres">
      <dgm:prSet presAssocID="{718CDA6D-F4BC-439A-900D-04D3155199DA}" presName="circ1TxSh" presStyleLbl="vennNode1" presStyleIdx="0" presStyleCnt="1"/>
      <dgm:spPr/>
      <dgm:t>
        <a:bodyPr/>
        <a:lstStyle/>
        <a:p>
          <a:pPr rtl="1"/>
          <a:endParaRPr lang="ar-YE"/>
        </a:p>
      </dgm:t>
    </dgm:pt>
  </dgm:ptLst>
  <dgm:cxnLst>
    <dgm:cxn modelId="{B25EE29F-8DC7-4614-8007-664BFDDA91CC}" srcId="{023B6E06-A8C8-4A37-91D8-ED296DEF3892}" destId="{718CDA6D-F4BC-439A-900D-04D3155199DA}" srcOrd="0" destOrd="0" parTransId="{8698299A-D730-40AB-B629-220F4D396473}" sibTransId="{15AB3717-CA58-41F1-B61A-CAE811FCC393}"/>
    <dgm:cxn modelId="{24EB45F9-82AE-4E05-AAC9-6A1FDEA6ADD6}" type="presOf" srcId="{718CDA6D-F4BC-439A-900D-04D3155199DA}" destId="{3523C9FE-9E49-4720-AD3C-28BFD928B7F5}" srcOrd="0" destOrd="0" presId="urn:microsoft.com/office/officeart/2005/8/layout/venn1"/>
    <dgm:cxn modelId="{824D06CA-89D0-4518-99D9-7920EFB750DF}" type="presOf" srcId="{023B6E06-A8C8-4A37-91D8-ED296DEF3892}" destId="{A2ED1881-59CE-496F-861A-93FA312063FF}" srcOrd="0" destOrd="0" presId="urn:microsoft.com/office/officeart/2005/8/layout/venn1"/>
    <dgm:cxn modelId="{1FFDEA0F-00B5-4DD9-B51E-7ED6713AD3E1}" type="presParOf" srcId="{A2ED1881-59CE-496F-861A-93FA312063FF}" destId="{3523C9FE-9E49-4720-AD3C-28BFD928B7F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DC8947-705A-40EE-A11A-5C64AEDE86F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A82B679B-B607-4834-BC60-2756CF2D3A83}">
      <dgm:prSet/>
      <dgm:spPr/>
      <dgm:t>
        <a:bodyPr/>
        <a:lstStyle/>
        <a:p>
          <a:pPr rtl="1"/>
          <a:r>
            <a:rPr lang="ar-EG" b="1" smtClean="0"/>
            <a:t>إن الأسلوب الذي يُنفق فيه الوقت هو الذي يحدد درجة التقدم في الحياة</a:t>
          </a:r>
          <a:endParaRPr lang="ar-YE"/>
        </a:p>
      </dgm:t>
    </dgm:pt>
    <dgm:pt modelId="{81A2C440-B045-405F-9694-6BE8B6A52129}" type="parTrans" cxnId="{146C3509-2B67-4586-AD65-5D102BE56F24}">
      <dgm:prSet/>
      <dgm:spPr/>
      <dgm:t>
        <a:bodyPr/>
        <a:lstStyle/>
        <a:p>
          <a:pPr rtl="1"/>
          <a:endParaRPr lang="ar-YE"/>
        </a:p>
      </dgm:t>
    </dgm:pt>
    <dgm:pt modelId="{4DE96E19-0451-4EDC-BA21-18DC79AE60E0}" type="sibTrans" cxnId="{146C3509-2B67-4586-AD65-5D102BE56F24}">
      <dgm:prSet/>
      <dgm:spPr/>
      <dgm:t>
        <a:bodyPr/>
        <a:lstStyle/>
        <a:p>
          <a:pPr rtl="1"/>
          <a:endParaRPr lang="ar-YE"/>
        </a:p>
      </dgm:t>
    </dgm:pt>
    <dgm:pt modelId="{E8B8882B-7EA7-4B8C-9A66-55FC03F56CEB}" type="pres">
      <dgm:prSet presAssocID="{40DC8947-705A-40EE-A11A-5C64AEDE86F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6473CDB7-F749-4B95-B805-58F6100C2AB5}" type="pres">
      <dgm:prSet presAssocID="{40DC8947-705A-40EE-A11A-5C64AEDE86F8}" presName="arrow" presStyleLbl="bgShp" presStyleIdx="0" presStyleCnt="1"/>
      <dgm:spPr/>
    </dgm:pt>
    <dgm:pt modelId="{7628E708-6169-46A5-A8BC-86E3500F109A}" type="pres">
      <dgm:prSet presAssocID="{40DC8947-705A-40EE-A11A-5C64AEDE86F8}" presName="linearProcess" presStyleCnt="0"/>
      <dgm:spPr/>
    </dgm:pt>
    <dgm:pt modelId="{4F63C954-C052-4C7F-BF37-15C629A232E2}" type="pres">
      <dgm:prSet presAssocID="{A82B679B-B607-4834-BC60-2756CF2D3A83}" presName="textNode" presStyleLbl="node1" presStyleIdx="0" presStyleCnt="1" custLinFactNeighborX="-9041" custLinFactNeighborY="-3405">
        <dgm:presLayoutVars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146C3509-2B67-4586-AD65-5D102BE56F24}" srcId="{40DC8947-705A-40EE-A11A-5C64AEDE86F8}" destId="{A82B679B-B607-4834-BC60-2756CF2D3A83}" srcOrd="0" destOrd="0" parTransId="{81A2C440-B045-405F-9694-6BE8B6A52129}" sibTransId="{4DE96E19-0451-4EDC-BA21-18DC79AE60E0}"/>
    <dgm:cxn modelId="{45CBD0BA-05AD-443F-9838-55772E3E938E}" type="presOf" srcId="{A82B679B-B607-4834-BC60-2756CF2D3A83}" destId="{4F63C954-C052-4C7F-BF37-15C629A232E2}" srcOrd="0" destOrd="0" presId="urn:microsoft.com/office/officeart/2005/8/layout/hProcess9"/>
    <dgm:cxn modelId="{8595AD3A-0058-47E6-A250-BD768FB633C0}" type="presOf" srcId="{40DC8947-705A-40EE-A11A-5C64AEDE86F8}" destId="{E8B8882B-7EA7-4B8C-9A66-55FC03F56CEB}" srcOrd="0" destOrd="0" presId="urn:microsoft.com/office/officeart/2005/8/layout/hProcess9"/>
    <dgm:cxn modelId="{E922A57B-52C5-4926-A259-EFC3EA54CB14}" type="presParOf" srcId="{E8B8882B-7EA7-4B8C-9A66-55FC03F56CEB}" destId="{6473CDB7-F749-4B95-B805-58F6100C2AB5}" srcOrd="0" destOrd="0" presId="urn:microsoft.com/office/officeart/2005/8/layout/hProcess9"/>
    <dgm:cxn modelId="{D68F84FC-B4A3-48A1-B7BB-3CD3BAA335D0}" type="presParOf" srcId="{E8B8882B-7EA7-4B8C-9A66-55FC03F56CEB}" destId="{7628E708-6169-46A5-A8BC-86E3500F109A}" srcOrd="1" destOrd="0" presId="urn:microsoft.com/office/officeart/2005/8/layout/hProcess9"/>
    <dgm:cxn modelId="{9AE180B7-748A-4D40-B53A-2F90C3AE283B}" type="presParOf" srcId="{7628E708-6169-46A5-A8BC-86E3500F109A}" destId="{4F63C954-C052-4C7F-BF37-15C629A232E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509622-A827-4456-A330-750834338A94}" type="doc">
      <dgm:prSet loTypeId="urn:microsoft.com/office/officeart/2005/8/layout/cycle2" loCatId="cycle" qsTypeId="urn:microsoft.com/office/officeart/2005/8/quickstyle/3d1" qsCatId="3D" csTypeId="urn:microsoft.com/office/officeart/2005/8/colors/colorful1#2" csCatId="colorful"/>
      <dgm:spPr/>
      <dgm:t>
        <a:bodyPr/>
        <a:lstStyle/>
        <a:p>
          <a:pPr rtl="1"/>
          <a:endParaRPr lang="ar-YE"/>
        </a:p>
      </dgm:t>
    </dgm:pt>
    <dgm:pt modelId="{428B5A57-D754-447E-BFB5-AF292E19CB94}">
      <dgm:prSet/>
      <dgm:spPr/>
      <dgm:t>
        <a:bodyPr/>
        <a:lstStyle/>
        <a:p>
          <a:pPr rtl="1"/>
          <a:r>
            <a:rPr lang="ar-SA" b="1" dirty="0" smtClean="0"/>
            <a:t>الساعة تمثل مواعيدك وجدول عملك ونشطتاك أي كيف تدير وقتك</a:t>
          </a:r>
          <a:endParaRPr lang="ar-YE" dirty="0"/>
        </a:p>
      </dgm:t>
    </dgm:pt>
    <dgm:pt modelId="{FC9455F2-002C-4902-9FEE-C62605955644}" type="parTrans" cxnId="{5FA97FA5-DDA4-4DFA-BA02-027F5C6FE042}">
      <dgm:prSet/>
      <dgm:spPr/>
      <dgm:t>
        <a:bodyPr/>
        <a:lstStyle/>
        <a:p>
          <a:pPr rtl="1"/>
          <a:endParaRPr lang="ar-YE"/>
        </a:p>
      </dgm:t>
    </dgm:pt>
    <dgm:pt modelId="{DF4DFC92-EB26-4CC3-B5A7-C3C5EEFA4401}" type="sibTrans" cxnId="{5FA97FA5-DDA4-4DFA-BA02-027F5C6FE042}">
      <dgm:prSet/>
      <dgm:spPr/>
      <dgm:t>
        <a:bodyPr/>
        <a:lstStyle/>
        <a:p>
          <a:pPr rtl="1"/>
          <a:endParaRPr lang="ar-YE"/>
        </a:p>
      </dgm:t>
    </dgm:pt>
    <dgm:pt modelId="{F8A0F41A-B15F-44F0-B0A7-EF2EBAA857C6}" type="pres">
      <dgm:prSet presAssocID="{5E509622-A827-4456-A330-750834338A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A685F0B1-E91B-4A42-9D45-68F3D18EA7A4}" type="pres">
      <dgm:prSet presAssocID="{428B5A57-D754-447E-BFB5-AF292E19CB9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5FA97FA5-DDA4-4DFA-BA02-027F5C6FE042}" srcId="{5E509622-A827-4456-A330-750834338A94}" destId="{428B5A57-D754-447E-BFB5-AF292E19CB94}" srcOrd="0" destOrd="0" parTransId="{FC9455F2-002C-4902-9FEE-C62605955644}" sibTransId="{DF4DFC92-EB26-4CC3-B5A7-C3C5EEFA4401}"/>
    <dgm:cxn modelId="{6E3C9C11-504C-4039-890E-FB6E13D54433}" type="presOf" srcId="{428B5A57-D754-447E-BFB5-AF292E19CB94}" destId="{A685F0B1-E91B-4A42-9D45-68F3D18EA7A4}" srcOrd="0" destOrd="0" presId="urn:microsoft.com/office/officeart/2005/8/layout/cycle2"/>
    <dgm:cxn modelId="{78A6126F-B047-4A46-8BAA-DB5282312B12}" type="presOf" srcId="{5E509622-A827-4456-A330-750834338A94}" destId="{F8A0F41A-B15F-44F0-B0A7-EF2EBAA857C6}" srcOrd="0" destOrd="0" presId="urn:microsoft.com/office/officeart/2005/8/layout/cycle2"/>
    <dgm:cxn modelId="{D598FAEA-69F7-4399-B2FC-29322D19B28E}" type="presParOf" srcId="{F8A0F41A-B15F-44F0-B0A7-EF2EBAA857C6}" destId="{A685F0B1-E91B-4A42-9D45-68F3D18EA7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CB55B6-87E5-4C5D-B37D-CD74731E9548}" type="doc">
      <dgm:prSet loTypeId="urn:microsoft.com/office/officeart/2005/8/layout/venn1" loCatId="relationship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pPr rtl="1"/>
          <a:endParaRPr lang="ar-YE"/>
        </a:p>
      </dgm:t>
    </dgm:pt>
    <dgm:pt modelId="{4DBDF7BB-6F9A-447A-A623-CD94A6B6DA8C}">
      <dgm:prSet/>
      <dgm:spPr/>
      <dgm:t>
        <a:bodyPr/>
        <a:lstStyle/>
        <a:p>
          <a:pPr rtl="1"/>
          <a:r>
            <a:rPr lang="ar-SA" b="1" dirty="0" smtClean="0"/>
            <a:t>البوصلة تمثل رسالتك في الحياة وتمثل وجهتك وقيمتك وتمثل الأمور التي تشعر أنها الأهم بالنسبة لك</a:t>
          </a:r>
          <a:r>
            <a:rPr lang="en-US" b="1" dirty="0" smtClean="0"/>
            <a:t> .</a:t>
          </a:r>
          <a:endParaRPr lang="ar-YE" dirty="0"/>
        </a:p>
      </dgm:t>
    </dgm:pt>
    <dgm:pt modelId="{C672DA10-7FC1-42D4-83AE-4C0E30E0CC8E}" type="parTrans" cxnId="{DD0BCD60-6D39-4FC7-BA48-99DE2E1235B9}">
      <dgm:prSet/>
      <dgm:spPr/>
      <dgm:t>
        <a:bodyPr/>
        <a:lstStyle/>
        <a:p>
          <a:pPr rtl="1"/>
          <a:endParaRPr lang="ar-YE"/>
        </a:p>
      </dgm:t>
    </dgm:pt>
    <dgm:pt modelId="{0707C26C-3EFC-465A-86E2-FD6CA9E07ED4}" type="sibTrans" cxnId="{DD0BCD60-6D39-4FC7-BA48-99DE2E1235B9}">
      <dgm:prSet/>
      <dgm:spPr/>
      <dgm:t>
        <a:bodyPr/>
        <a:lstStyle/>
        <a:p>
          <a:pPr rtl="1"/>
          <a:endParaRPr lang="ar-YE"/>
        </a:p>
      </dgm:t>
    </dgm:pt>
    <dgm:pt modelId="{C7DD3608-F9F9-4609-9E05-4265206C8C72}" type="pres">
      <dgm:prSet presAssocID="{29CB55B6-87E5-4C5D-B37D-CD74731E954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BDE62852-B89C-4007-8F84-39EB55530AE8}" type="pres">
      <dgm:prSet presAssocID="{4DBDF7BB-6F9A-447A-A623-CD94A6B6DA8C}" presName="circ1TxSh" presStyleLbl="vennNode1" presStyleIdx="0" presStyleCnt="1"/>
      <dgm:spPr/>
      <dgm:t>
        <a:bodyPr/>
        <a:lstStyle/>
        <a:p>
          <a:pPr rtl="1"/>
          <a:endParaRPr lang="ar-YE"/>
        </a:p>
      </dgm:t>
    </dgm:pt>
  </dgm:ptLst>
  <dgm:cxnLst>
    <dgm:cxn modelId="{60FC1829-FA3F-46A4-88D0-196A2770E1A9}" type="presOf" srcId="{4DBDF7BB-6F9A-447A-A623-CD94A6B6DA8C}" destId="{BDE62852-B89C-4007-8F84-39EB55530AE8}" srcOrd="0" destOrd="0" presId="urn:microsoft.com/office/officeart/2005/8/layout/venn1"/>
    <dgm:cxn modelId="{DD0BCD60-6D39-4FC7-BA48-99DE2E1235B9}" srcId="{29CB55B6-87E5-4C5D-B37D-CD74731E9548}" destId="{4DBDF7BB-6F9A-447A-A623-CD94A6B6DA8C}" srcOrd="0" destOrd="0" parTransId="{C672DA10-7FC1-42D4-83AE-4C0E30E0CC8E}" sibTransId="{0707C26C-3EFC-465A-86E2-FD6CA9E07ED4}"/>
    <dgm:cxn modelId="{1003929A-3612-4506-8742-5463359C8988}" type="presOf" srcId="{29CB55B6-87E5-4C5D-B37D-CD74731E9548}" destId="{C7DD3608-F9F9-4609-9E05-4265206C8C72}" srcOrd="0" destOrd="0" presId="urn:microsoft.com/office/officeart/2005/8/layout/venn1"/>
    <dgm:cxn modelId="{D6150946-B1F0-47A4-841D-FB267B9B1D55}" type="presParOf" srcId="{C7DD3608-F9F9-4609-9E05-4265206C8C72}" destId="{BDE62852-B89C-4007-8F84-39EB55530AE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00C380-D99C-4CD7-B894-8C695DDC671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YE"/>
        </a:p>
      </dgm:t>
    </dgm:pt>
    <dgm:pt modelId="{8CE1AA90-0EA9-4ADA-9EE6-E84BD5797F23}">
      <dgm:prSet/>
      <dgm:spPr/>
      <dgm:t>
        <a:bodyPr/>
        <a:lstStyle/>
        <a:p>
          <a:pPr algn="ctr" rtl="1"/>
          <a:r>
            <a:rPr lang="ar-YE" b="1" dirty="0" smtClean="0"/>
            <a:t>التصرفات العشوائية لا تثمر نجاحاً ولا حضارة ولا تقدماً</a:t>
          </a:r>
          <a:endParaRPr lang="ar-YE" b="1" dirty="0"/>
        </a:p>
      </dgm:t>
    </dgm:pt>
    <dgm:pt modelId="{3C1A5CC5-C78F-48E4-9225-B0790470B0B9}" type="sibTrans" cxnId="{7A809CE2-F137-4A45-A91A-711DFA57130C}">
      <dgm:prSet/>
      <dgm:spPr/>
      <dgm:t>
        <a:bodyPr/>
        <a:lstStyle/>
        <a:p>
          <a:pPr rtl="1"/>
          <a:endParaRPr lang="ar-YE"/>
        </a:p>
      </dgm:t>
    </dgm:pt>
    <dgm:pt modelId="{82E240C5-01BF-404F-AECF-59B0E7EDB5EF}" type="parTrans" cxnId="{7A809CE2-F137-4A45-A91A-711DFA57130C}">
      <dgm:prSet/>
      <dgm:spPr/>
      <dgm:t>
        <a:bodyPr/>
        <a:lstStyle/>
        <a:p>
          <a:pPr rtl="1"/>
          <a:endParaRPr lang="ar-YE"/>
        </a:p>
      </dgm:t>
    </dgm:pt>
    <dgm:pt modelId="{A1BE0ECD-6760-4E35-83F0-BA6875EFCCB8}" type="pres">
      <dgm:prSet presAssocID="{3F00C380-D99C-4CD7-B894-8C695DDC67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11E06224-5ED2-496A-AFC3-629AF1AE5EDF}" type="pres">
      <dgm:prSet presAssocID="{8CE1AA90-0EA9-4ADA-9EE6-E84BD5797F23}" presName="parentText" presStyleLbl="node1" presStyleIdx="0" presStyleCnt="1" custScaleY="77253" custLinFactNeighborY="320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EF2FF313-AD08-4814-AF9D-FF10082EF0BF}" type="presOf" srcId="{3F00C380-D99C-4CD7-B894-8C695DDC6718}" destId="{A1BE0ECD-6760-4E35-83F0-BA6875EFCCB8}" srcOrd="0" destOrd="0" presId="urn:microsoft.com/office/officeart/2005/8/layout/vList2"/>
    <dgm:cxn modelId="{7A809CE2-F137-4A45-A91A-711DFA57130C}" srcId="{3F00C380-D99C-4CD7-B894-8C695DDC6718}" destId="{8CE1AA90-0EA9-4ADA-9EE6-E84BD5797F23}" srcOrd="0" destOrd="0" parTransId="{82E240C5-01BF-404F-AECF-59B0E7EDB5EF}" sibTransId="{3C1A5CC5-C78F-48E4-9225-B0790470B0B9}"/>
    <dgm:cxn modelId="{24DB1B51-5E2B-4CEC-9EFF-DCA2677321C8}" type="presOf" srcId="{8CE1AA90-0EA9-4ADA-9EE6-E84BD5797F23}" destId="{11E06224-5ED2-496A-AFC3-629AF1AE5EDF}" srcOrd="0" destOrd="0" presId="urn:microsoft.com/office/officeart/2005/8/layout/vList2"/>
    <dgm:cxn modelId="{887FC80D-D347-45CE-93C9-45B657F37197}" type="presParOf" srcId="{A1BE0ECD-6760-4E35-83F0-BA6875EFCCB8}" destId="{11E06224-5ED2-496A-AFC3-629AF1AE5E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B87B94-A15A-4457-A9BF-EC9BB3D10459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YE"/>
        </a:p>
      </dgm:t>
    </dgm:pt>
    <dgm:pt modelId="{D69F586B-1397-4014-B09A-B05BA1BA71B4}">
      <dgm:prSet/>
      <dgm:spPr/>
      <dgm:t>
        <a:bodyPr/>
        <a:lstStyle/>
        <a:p>
          <a:pPr rtl="1"/>
          <a:r>
            <a:rPr lang="ar-YE" dirty="0" smtClean="0"/>
            <a:t>نشاط قصة الأولويات </a:t>
          </a:r>
          <a:endParaRPr lang="ar-YE" dirty="0"/>
        </a:p>
      </dgm:t>
    </dgm:pt>
    <dgm:pt modelId="{54C7EF94-84BA-4C87-9A3F-B458C32B60AF}" type="parTrans" cxnId="{916D2D47-4160-4A5B-98D3-DFA452A2B002}">
      <dgm:prSet/>
      <dgm:spPr/>
      <dgm:t>
        <a:bodyPr/>
        <a:lstStyle/>
        <a:p>
          <a:pPr rtl="1"/>
          <a:endParaRPr lang="ar-YE"/>
        </a:p>
      </dgm:t>
    </dgm:pt>
    <dgm:pt modelId="{D8DD3297-2A13-4104-A4B7-5DDC5CDEFFD0}" type="sibTrans" cxnId="{916D2D47-4160-4A5B-98D3-DFA452A2B002}">
      <dgm:prSet/>
      <dgm:spPr/>
      <dgm:t>
        <a:bodyPr/>
        <a:lstStyle/>
        <a:p>
          <a:pPr rtl="1"/>
          <a:endParaRPr lang="ar-YE"/>
        </a:p>
      </dgm:t>
    </dgm:pt>
    <dgm:pt modelId="{48283A53-8D01-4E1D-BBC9-64B6F9D3B3F7}" type="pres">
      <dgm:prSet presAssocID="{3CB87B94-A15A-4457-A9BF-EC9BB3D104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13BF3018-190D-48ED-A519-394B054AD02B}" type="pres">
      <dgm:prSet presAssocID="{D69F586B-1397-4014-B09A-B05BA1BA71B4}" presName="composite" presStyleCnt="0"/>
      <dgm:spPr/>
    </dgm:pt>
    <dgm:pt modelId="{B1BEC2A5-0D5E-40DE-B0C3-C6B8186F1C33}" type="pres">
      <dgm:prSet presAssocID="{D69F586B-1397-4014-B09A-B05BA1BA71B4}" presName="rect1" presStyleLbl="trAlignAcc1" presStyleIdx="0" presStyleCnt="1" custScaleX="134852">
        <dgm:presLayoutVars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  <dgm:pt modelId="{B7E9A361-28CB-4CC8-9B4B-1199E86C8137}" type="pres">
      <dgm:prSet presAssocID="{D69F586B-1397-4014-B09A-B05BA1BA71B4}" presName="rect2" presStyleLbl="fgImgPlace1" presStyleIdx="0" presStyleCnt="1" custLinFactNeighborX="-77527"/>
      <dgm:spPr/>
    </dgm:pt>
  </dgm:ptLst>
  <dgm:cxnLst>
    <dgm:cxn modelId="{6CF417A7-B2DB-424E-9927-905EBA936896}" type="presOf" srcId="{3CB87B94-A15A-4457-A9BF-EC9BB3D10459}" destId="{48283A53-8D01-4E1D-BBC9-64B6F9D3B3F7}" srcOrd="0" destOrd="0" presId="urn:microsoft.com/office/officeart/2008/layout/PictureStrips"/>
    <dgm:cxn modelId="{AC91A763-E78D-46DB-AD7A-4DC23386E94F}" type="presOf" srcId="{D69F586B-1397-4014-B09A-B05BA1BA71B4}" destId="{B1BEC2A5-0D5E-40DE-B0C3-C6B8186F1C33}" srcOrd="0" destOrd="0" presId="urn:microsoft.com/office/officeart/2008/layout/PictureStrips"/>
    <dgm:cxn modelId="{916D2D47-4160-4A5B-98D3-DFA452A2B002}" srcId="{3CB87B94-A15A-4457-A9BF-EC9BB3D10459}" destId="{D69F586B-1397-4014-B09A-B05BA1BA71B4}" srcOrd="0" destOrd="0" parTransId="{54C7EF94-84BA-4C87-9A3F-B458C32B60AF}" sibTransId="{D8DD3297-2A13-4104-A4B7-5DDC5CDEFFD0}"/>
    <dgm:cxn modelId="{D80C3D74-DFA0-4587-9855-1026B828A3E7}" type="presParOf" srcId="{48283A53-8D01-4E1D-BBC9-64B6F9D3B3F7}" destId="{13BF3018-190D-48ED-A519-394B054AD02B}" srcOrd="0" destOrd="0" presId="urn:microsoft.com/office/officeart/2008/layout/PictureStrips"/>
    <dgm:cxn modelId="{DF77AFC6-5D9F-4118-8830-DBE9FC2CE8DE}" type="presParOf" srcId="{13BF3018-190D-48ED-A519-394B054AD02B}" destId="{B1BEC2A5-0D5E-40DE-B0C3-C6B8186F1C33}" srcOrd="0" destOrd="0" presId="urn:microsoft.com/office/officeart/2008/layout/PictureStrips"/>
    <dgm:cxn modelId="{4C99EA73-5EC2-4E6F-B836-0717EB61F695}" type="presParOf" srcId="{13BF3018-190D-48ED-A519-394B054AD02B}" destId="{B7E9A361-28CB-4CC8-9B4B-1199E86C813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04DE784-276C-4CC7-9734-E2FE6C4453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pPr rtl="1"/>
          <a:endParaRPr lang="ar-YE"/>
        </a:p>
      </dgm:t>
    </dgm:pt>
    <dgm:pt modelId="{FF46EFB2-EC63-465A-BCD9-FB50D871C24B}">
      <dgm:prSet/>
      <dgm:spPr/>
      <dgm:t>
        <a:bodyPr/>
        <a:lstStyle/>
        <a:p>
          <a:pPr rtl="1"/>
          <a:r>
            <a:rPr lang="en-US" b="1" smtClean="0"/>
            <a:t>" </a:t>
          </a:r>
          <a:r>
            <a:rPr lang="ar-SA" b="1" smtClean="0"/>
            <a:t>يجب علينا أن لا نترك أبدا الأمور </a:t>
          </a:r>
          <a:r>
            <a:rPr lang="ar-SA" b="1" u="sng" smtClean="0">
              <a:hlinkClick xmlns:r="http://schemas.openxmlformats.org/officeDocument/2006/relationships" r:id="rId1"/>
            </a:rPr>
            <a:t>الأهم</a:t>
          </a:r>
          <a:r>
            <a:rPr lang="en-US" b="1" smtClean="0"/>
            <a:t> </a:t>
          </a:r>
          <a:r>
            <a:rPr lang="ar-SA" b="1" smtClean="0"/>
            <a:t>تحت رحمة الأمور الأقل أهمية</a:t>
          </a:r>
          <a:r>
            <a:rPr lang="en-US" b="1" smtClean="0"/>
            <a:t> " ..... </a:t>
          </a:r>
          <a:r>
            <a:rPr lang="ar-SA" b="1" smtClean="0"/>
            <a:t>جوهان غوته </a:t>
          </a:r>
          <a:endParaRPr lang="ar-YE"/>
        </a:p>
      </dgm:t>
    </dgm:pt>
    <dgm:pt modelId="{4C03F6D6-DF1E-47E3-9383-2A6BC0385C9A}" type="parTrans" cxnId="{FEFCDA47-67E0-4966-A66F-6B14511EEA8C}">
      <dgm:prSet/>
      <dgm:spPr/>
      <dgm:t>
        <a:bodyPr/>
        <a:lstStyle/>
        <a:p>
          <a:pPr rtl="1"/>
          <a:endParaRPr lang="ar-YE"/>
        </a:p>
      </dgm:t>
    </dgm:pt>
    <dgm:pt modelId="{DD908C2E-978F-444F-9A83-3753792A032F}" type="sibTrans" cxnId="{FEFCDA47-67E0-4966-A66F-6B14511EEA8C}">
      <dgm:prSet/>
      <dgm:spPr/>
      <dgm:t>
        <a:bodyPr/>
        <a:lstStyle/>
        <a:p>
          <a:pPr rtl="1"/>
          <a:endParaRPr lang="ar-YE"/>
        </a:p>
      </dgm:t>
    </dgm:pt>
    <dgm:pt modelId="{F41397D5-FD8D-404C-BBE5-FE2FB420FA86}" type="pres">
      <dgm:prSet presAssocID="{E04DE784-276C-4CC7-9734-E2FE6C445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29C68F48-5C79-41DE-A0F2-FC447B110C5C}" type="pres">
      <dgm:prSet presAssocID="{FF46EFB2-EC63-465A-BCD9-FB50D871C2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FEFCDA47-67E0-4966-A66F-6B14511EEA8C}" srcId="{E04DE784-276C-4CC7-9734-E2FE6C44538C}" destId="{FF46EFB2-EC63-465A-BCD9-FB50D871C24B}" srcOrd="0" destOrd="0" parTransId="{4C03F6D6-DF1E-47E3-9383-2A6BC0385C9A}" sibTransId="{DD908C2E-978F-444F-9A83-3753792A032F}"/>
    <dgm:cxn modelId="{81F18C3B-B67C-4C27-8027-FC2EBEB909D4}" type="presOf" srcId="{FF46EFB2-EC63-465A-BCD9-FB50D871C24B}" destId="{29C68F48-5C79-41DE-A0F2-FC447B110C5C}" srcOrd="0" destOrd="0" presId="urn:microsoft.com/office/officeart/2005/8/layout/vList2"/>
    <dgm:cxn modelId="{FC627D56-6A4F-42F9-83B1-2FEB496FB9D3}" type="presOf" srcId="{E04DE784-276C-4CC7-9734-E2FE6C44538C}" destId="{F41397D5-FD8D-404C-BBE5-FE2FB420FA86}" srcOrd="0" destOrd="0" presId="urn:microsoft.com/office/officeart/2005/8/layout/vList2"/>
    <dgm:cxn modelId="{99691350-3EB8-4845-B968-C8CEB6D7C1F0}" type="presParOf" srcId="{F41397D5-FD8D-404C-BBE5-FE2FB420FA86}" destId="{29C68F48-5C79-41DE-A0F2-FC447B110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7DC033-105E-4E27-AD42-EF5C4017D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911C90D7-F01B-415F-A8C1-7269289C5653}">
      <dgm:prSet/>
      <dgm:spPr/>
      <dgm:t>
        <a:bodyPr/>
        <a:lstStyle/>
        <a:p>
          <a:pPr rtl="1"/>
          <a:r>
            <a:rPr lang="ar-YE" dirty="0" smtClean="0"/>
            <a:t>لأنه ا</a:t>
          </a:r>
          <a:r>
            <a:rPr lang="ar-SA" dirty="0" smtClean="0"/>
            <a:t>لكنز المهمل وهو الثروة الضائعة ...</a:t>
          </a:r>
          <a:endParaRPr lang="ar-YE" dirty="0"/>
        </a:p>
      </dgm:t>
    </dgm:pt>
    <dgm:pt modelId="{A1226F1A-A258-47AE-87E3-E60134B5CFCE}" type="parTrans" cxnId="{C9B23BD7-FD05-437D-9502-125D49B26D3B}">
      <dgm:prSet/>
      <dgm:spPr/>
      <dgm:t>
        <a:bodyPr/>
        <a:lstStyle/>
        <a:p>
          <a:pPr rtl="1"/>
          <a:endParaRPr lang="ar-YE"/>
        </a:p>
      </dgm:t>
    </dgm:pt>
    <dgm:pt modelId="{794C98D8-4F5C-4073-BC45-F9AD3F37BF48}" type="sibTrans" cxnId="{C9B23BD7-FD05-437D-9502-125D49B26D3B}">
      <dgm:prSet/>
      <dgm:spPr/>
      <dgm:t>
        <a:bodyPr/>
        <a:lstStyle/>
        <a:p>
          <a:pPr rtl="1"/>
          <a:endParaRPr lang="ar-YE"/>
        </a:p>
      </dgm:t>
    </dgm:pt>
    <dgm:pt modelId="{981E7CA2-2A48-4696-9A2B-AE84052CE2D7}" type="pres">
      <dgm:prSet presAssocID="{EF7DC033-105E-4E27-AD42-EF5C4017D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29F42344-DAE6-44BD-8881-0E0B88742184}" type="pres">
      <dgm:prSet presAssocID="{911C90D7-F01B-415F-A8C1-7269289C56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C9B23BD7-FD05-437D-9502-125D49B26D3B}" srcId="{EF7DC033-105E-4E27-AD42-EF5C4017DE48}" destId="{911C90D7-F01B-415F-A8C1-7269289C5653}" srcOrd="0" destOrd="0" parTransId="{A1226F1A-A258-47AE-87E3-E60134B5CFCE}" sibTransId="{794C98D8-4F5C-4073-BC45-F9AD3F37BF48}"/>
    <dgm:cxn modelId="{E03C116A-553C-450F-BA80-786AB9DE3A07}" type="presOf" srcId="{911C90D7-F01B-415F-A8C1-7269289C5653}" destId="{29F42344-DAE6-44BD-8881-0E0B88742184}" srcOrd="0" destOrd="0" presId="urn:microsoft.com/office/officeart/2005/8/layout/vList2"/>
    <dgm:cxn modelId="{7AB8CCA8-0ECA-4208-A31C-750FF7A44B86}" type="presOf" srcId="{EF7DC033-105E-4E27-AD42-EF5C4017DE48}" destId="{981E7CA2-2A48-4696-9A2B-AE84052CE2D7}" srcOrd="0" destOrd="0" presId="urn:microsoft.com/office/officeart/2005/8/layout/vList2"/>
    <dgm:cxn modelId="{450470E1-7DA8-4F8E-B28C-6B7086F31129}" type="presParOf" srcId="{981E7CA2-2A48-4696-9A2B-AE84052CE2D7}" destId="{29F42344-DAE6-44BD-8881-0E0B88742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B04C96A-F26C-4606-A999-61BDC262ACB0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/>
      <dgm:spPr/>
      <dgm:t>
        <a:bodyPr/>
        <a:lstStyle/>
        <a:p>
          <a:pPr rtl="1"/>
          <a:endParaRPr lang="ar-YE"/>
        </a:p>
      </dgm:t>
    </dgm:pt>
    <dgm:pt modelId="{25C56E99-1007-4C1A-8FC3-89BDFF86ADB4}">
      <dgm:prSet/>
      <dgm:spPr/>
      <dgm:t>
        <a:bodyPr/>
        <a:lstStyle/>
        <a:p>
          <a:pPr algn="ctr" rtl="1"/>
          <a:r>
            <a:rPr lang="ar-YE" b="1" dirty="0" smtClean="0"/>
            <a:t>عاجل</a:t>
          </a:r>
          <a:endParaRPr lang="ar-YE" dirty="0"/>
        </a:p>
      </dgm:t>
    </dgm:pt>
    <dgm:pt modelId="{645743B2-05BC-40C1-9BD8-63EF1B02FE37}" type="parTrans" cxnId="{7224F233-AD6B-48D6-A182-51A90F5EB93E}">
      <dgm:prSet/>
      <dgm:spPr/>
      <dgm:t>
        <a:bodyPr/>
        <a:lstStyle/>
        <a:p>
          <a:pPr rtl="1"/>
          <a:endParaRPr lang="ar-YE"/>
        </a:p>
      </dgm:t>
    </dgm:pt>
    <dgm:pt modelId="{23DE5329-48B5-4B34-8C80-80B518AE9781}" type="sibTrans" cxnId="{7224F233-AD6B-48D6-A182-51A90F5EB93E}">
      <dgm:prSet/>
      <dgm:spPr/>
      <dgm:t>
        <a:bodyPr/>
        <a:lstStyle/>
        <a:p>
          <a:pPr rtl="1"/>
          <a:endParaRPr lang="ar-YE"/>
        </a:p>
      </dgm:t>
    </dgm:pt>
    <dgm:pt modelId="{191BD8CE-64D6-43B1-9478-0F54F1D368E9}" type="pres">
      <dgm:prSet presAssocID="{1B04C96A-F26C-4606-A999-61BDC262AC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500000BD-B7B0-4E1B-B034-38B715DFAB68}" type="pres">
      <dgm:prSet presAssocID="{25C56E99-1007-4C1A-8FC3-89BDFF86ADB4}" presName="parentText" presStyleLbl="node1" presStyleIdx="0" presStyleCnt="1" custLinFactNeighborY="585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7224F233-AD6B-48D6-A182-51A90F5EB93E}" srcId="{1B04C96A-F26C-4606-A999-61BDC262ACB0}" destId="{25C56E99-1007-4C1A-8FC3-89BDFF86ADB4}" srcOrd="0" destOrd="0" parTransId="{645743B2-05BC-40C1-9BD8-63EF1B02FE37}" sibTransId="{23DE5329-48B5-4B34-8C80-80B518AE9781}"/>
    <dgm:cxn modelId="{24169850-1B3E-40F6-B701-0052EC7EEEC2}" type="presOf" srcId="{25C56E99-1007-4C1A-8FC3-89BDFF86ADB4}" destId="{500000BD-B7B0-4E1B-B034-38B715DFAB68}" srcOrd="0" destOrd="0" presId="urn:microsoft.com/office/officeart/2005/8/layout/vList2"/>
    <dgm:cxn modelId="{C285EB06-BB70-40B7-97B1-29EB534142D3}" type="presOf" srcId="{1B04C96A-F26C-4606-A999-61BDC262ACB0}" destId="{191BD8CE-64D6-43B1-9478-0F54F1D368E9}" srcOrd="0" destOrd="0" presId="urn:microsoft.com/office/officeart/2005/8/layout/vList2"/>
    <dgm:cxn modelId="{0314DDFA-71E0-45B9-996F-7D67553C4D05}" type="presParOf" srcId="{191BD8CE-64D6-43B1-9478-0F54F1D368E9}" destId="{500000BD-B7B0-4E1B-B034-38B715DFAB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142579-09B8-425D-AB7E-6897F3300B18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/>
      <dgm:spPr/>
      <dgm:t>
        <a:bodyPr/>
        <a:lstStyle/>
        <a:p>
          <a:pPr rtl="1"/>
          <a:endParaRPr lang="ar-YE"/>
        </a:p>
      </dgm:t>
    </dgm:pt>
    <dgm:pt modelId="{5B1B05F7-7A53-4F5F-8579-D1607D7FE95A}">
      <dgm:prSet/>
      <dgm:spPr/>
      <dgm:t>
        <a:bodyPr/>
        <a:lstStyle/>
        <a:p>
          <a:pPr rtl="1"/>
          <a:r>
            <a:rPr lang="ar-YE" b="1" smtClean="0"/>
            <a:t>غير عاجل</a:t>
          </a:r>
          <a:endParaRPr lang="ar-YE"/>
        </a:p>
      </dgm:t>
    </dgm:pt>
    <dgm:pt modelId="{737840CE-C09E-4017-979A-520DF6C86B6D}" type="parTrans" cxnId="{CC03EB56-3CFB-4733-AAFC-2B266E4825BE}">
      <dgm:prSet/>
      <dgm:spPr/>
      <dgm:t>
        <a:bodyPr/>
        <a:lstStyle/>
        <a:p>
          <a:pPr rtl="1"/>
          <a:endParaRPr lang="ar-YE"/>
        </a:p>
      </dgm:t>
    </dgm:pt>
    <dgm:pt modelId="{50D42FE6-D1E9-4B6C-B1CE-8B5F8E1BBF98}" type="sibTrans" cxnId="{CC03EB56-3CFB-4733-AAFC-2B266E4825BE}">
      <dgm:prSet/>
      <dgm:spPr/>
      <dgm:t>
        <a:bodyPr/>
        <a:lstStyle/>
        <a:p>
          <a:pPr rtl="1"/>
          <a:endParaRPr lang="ar-YE"/>
        </a:p>
      </dgm:t>
    </dgm:pt>
    <dgm:pt modelId="{11514EAF-D9F4-48D3-9D70-BD81C68248D5}" type="pres">
      <dgm:prSet presAssocID="{E7142579-09B8-425D-AB7E-6897F3300B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BD03CA8B-9D15-4445-A983-FA8B72801EE3}" type="pres">
      <dgm:prSet presAssocID="{5B1B05F7-7A53-4F5F-8579-D1607D7FE95A}" presName="parentText" presStyleLbl="node1" presStyleIdx="0" presStyleCnt="1" custLinFactNeighborY="58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F50CDD41-AD3F-47BF-BD89-1AAA586F3E0A}" type="presOf" srcId="{E7142579-09B8-425D-AB7E-6897F3300B18}" destId="{11514EAF-D9F4-48D3-9D70-BD81C68248D5}" srcOrd="0" destOrd="0" presId="urn:microsoft.com/office/officeart/2005/8/layout/vList2"/>
    <dgm:cxn modelId="{CC03EB56-3CFB-4733-AAFC-2B266E4825BE}" srcId="{E7142579-09B8-425D-AB7E-6897F3300B18}" destId="{5B1B05F7-7A53-4F5F-8579-D1607D7FE95A}" srcOrd="0" destOrd="0" parTransId="{737840CE-C09E-4017-979A-520DF6C86B6D}" sibTransId="{50D42FE6-D1E9-4B6C-B1CE-8B5F8E1BBF98}"/>
    <dgm:cxn modelId="{757014C7-8E25-43FF-8B32-4F0C109AEF52}" type="presOf" srcId="{5B1B05F7-7A53-4F5F-8579-D1607D7FE95A}" destId="{BD03CA8B-9D15-4445-A983-FA8B72801EE3}" srcOrd="0" destOrd="0" presId="urn:microsoft.com/office/officeart/2005/8/layout/vList2"/>
    <dgm:cxn modelId="{63EC5773-D7D2-4899-91CC-90A676CFFC96}" type="presParOf" srcId="{11514EAF-D9F4-48D3-9D70-BD81C68248D5}" destId="{BD03CA8B-9D15-4445-A983-FA8B72801E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25EB49D-81B4-4A22-BFBA-B5AFA5EE0714}" type="doc">
      <dgm:prSet loTypeId="urn:microsoft.com/office/officeart/2005/8/layout/vList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pPr rtl="1"/>
          <a:endParaRPr lang="ar-YE"/>
        </a:p>
      </dgm:t>
    </dgm:pt>
    <dgm:pt modelId="{2DA43567-2C20-4F5C-81BB-918AFB0F202E}">
      <dgm:prSet/>
      <dgm:spPr/>
      <dgm:t>
        <a:bodyPr/>
        <a:lstStyle/>
        <a:p>
          <a:pPr rtl="1"/>
          <a:r>
            <a:rPr lang="ar-YE" b="1" dirty="0" smtClean="0"/>
            <a:t>مـــهم</a:t>
          </a:r>
          <a:endParaRPr lang="ar-YE" dirty="0"/>
        </a:p>
      </dgm:t>
    </dgm:pt>
    <dgm:pt modelId="{F22CAD94-13B3-43C1-BC37-05225485700B}" type="parTrans" cxnId="{FCD6D90F-073A-49D9-960C-6C5CE68404E5}">
      <dgm:prSet/>
      <dgm:spPr/>
      <dgm:t>
        <a:bodyPr/>
        <a:lstStyle/>
        <a:p>
          <a:pPr rtl="1"/>
          <a:endParaRPr lang="ar-YE"/>
        </a:p>
      </dgm:t>
    </dgm:pt>
    <dgm:pt modelId="{A9E1735D-3235-41FE-B706-83166F5423B8}" type="sibTrans" cxnId="{FCD6D90F-073A-49D9-960C-6C5CE68404E5}">
      <dgm:prSet/>
      <dgm:spPr/>
      <dgm:t>
        <a:bodyPr/>
        <a:lstStyle/>
        <a:p>
          <a:pPr rtl="1"/>
          <a:endParaRPr lang="ar-YE"/>
        </a:p>
      </dgm:t>
    </dgm:pt>
    <dgm:pt modelId="{25BC7819-DF7C-415D-97F4-E72621019084}" type="pres">
      <dgm:prSet presAssocID="{925EB49D-81B4-4A22-BFBA-B5AFA5EE07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EDBC3CD4-FE69-461B-A659-9EBFE6C05CDA}" type="pres">
      <dgm:prSet presAssocID="{2DA43567-2C20-4F5C-81BB-918AFB0F202E}" presName="parentText" presStyleLbl="node1" presStyleIdx="0" presStyleCnt="1" custAng="16200000" custScaleX="100000" custScaleY="14772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B29783B4-B950-4A44-AF37-5058D0BF9234}" type="presOf" srcId="{2DA43567-2C20-4F5C-81BB-918AFB0F202E}" destId="{EDBC3CD4-FE69-461B-A659-9EBFE6C05CDA}" srcOrd="0" destOrd="0" presId="urn:microsoft.com/office/officeart/2005/8/layout/vList2"/>
    <dgm:cxn modelId="{FCD6D90F-073A-49D9-960C-6C5CE68404E5}" srcId="{925EB49D-81B4-4A22-BFBA-B5AFA5EE0714}" destId="{2DA43567-2C20-4F5C-81BB-918AFB0F202E}" srcOrd="0" destOrd="0" parTransId="{F22CAD94-13B3-43C1-BC37-05225485700B}" sibTransId="{A9E1735D-3235-41FE-B706-83166F5423B8}"/>
    <dgm:cxn modelId="{E07F8F81-8E24-4F25-A33A-F2CDE4543BE1}" type="presOf" srcId="{925EB49D-81B4-4A22-BFBA-B5AFA5EE0714}" destId="{25BC7819-DF7C-415D-97F4-E72621019084}" srcOrd="0" destOrd="0" presId="urn:microsoft.com/office/officeart/2005/8/layout/vList2"/>
    <dgm:cxn modelId="{84A68183-47B0-4BC5-BC3A-E516993E8A47}" type="presParOf" srcId="{25BC7819-DF7C-415D-97F4-E72621019084}" destId="{EDBC3CD4-FE69-461B-A659-9EBFE6C05C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48442C5-A86D-4F1E-9D76-C931E2F28423}" type="doc">
      <dgm:prSet loTypeId="urn:microsoft.com/office/officeart/2005/8/layout/vList2" loCatId="list" qsTypeId="urn:microsoft.com/office/officeart/2005/8/quickstyle/simple1" qsCatId="simple" csTypeId="urn:microsoft.com/office/officeart/2005/8/colors/colorful1#6" csCatId="colorful"/>
      <dgm:spPr/>
      <dgm:t>
        <a:bodyPr/>
        <a:lstStyle/>
        <a:p>
          <a:pPr rtl="1"/>
          <a:endParaRPr lang="ar-YE"/>
        </a:p>
      </dgm:t>
    </dgm:pt>
    <dgm:pt modelId="{250EDBDD-E50C-4843-9A4E-A08EDFED9830}">
      <dgm:prSet/>
      <dgm:spPr/>
      <dgm:t>
        <a:bodyPr/>
        <a:lstStyle/>
        <a:p>
          <a:pPr rtl="1"/>
          <a:r>
            <a:rPr lang="ar-YE" b="1" smtClean="0"/>
            <a:t>غير مهم</a:t>
          </a:r>
          <a:endParaRPr lang="ar-YE"/>
        </a:p>
      </dgm:t>
    </dgm:pt>
    <dgm:pt modelId="{9E6C05E9-C36D-4B0B-9A00-C748B6723AA6}" type="parTrans" cxnId="{22DB4CCA-8896-45D3-A7B0-9BA5788D7F25}">
      <dgm:prSet/>
      <dgm:spPr/>
      <dgm:t>
        <a:bodyPr/>
        <a:lstStyle/>
        <a:p>
          <a:pPr rtl="1"/>
          <a:endParaRPr lang="ar-YE"/>
        </a:p>
      </dgm:t>
    </dgm:pt>
    <dgm:pt modelId="{187AEBD5-F313-4D84-AAAD-2C8396AFB5B2}" type="sibTrans" cxnId="{22DB4CCA-8896-45D3-A7B0-9BA5788D7F25}">
      <dgm:prSet/>
      <dgm:spPr/>
      <dgm:t>
        <a:bodyPr/>
        <a:lstStyle/>
        <a:p>
          <a:pPr rtl="1"/>
          <a:endParaRPr lang="ar-YE"/>
        </a:p>
      </dgm:t>
    </dgm:pt>
    <dgm:pt modelId="{677B6676-25FE-4C80-ADBB-1D17602EF2C6}" type="pres">
      <dgm:prSet presAssocID="{248442C5-A86D-4F1E-9D76-C931E2F284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5A484C47-D096-42C5-90B1-88632600E1FB}" type="pres">
      <dgm:prSet presAssocID="{250EDBDD-E50C-4843-9A4E-A08EDFED98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BF37F0AF-80EE-4741-A358-FF7766E47C27}" type="presOf" srcId="{250EDBDD-E50C-4843-9A4E-A08EDFED9830}" destId="{5A484C47-D096-42C5-90B1-88632600E1FB}" srcOrd="0" destOrd="0" presId="urn:microsoft.com/office/officeart/2005/8/layout/vList2"/>
    <dgm:cxn modelId="{CB6403EF-22B1-47C5-8F57-CAC2D801FF8E}" type="presOf" srcId="{248442C5-A86D-4F1E-9D76-C931E2F28423}" destId="{677B6676-25FE-4C80-ADBB-1D17602EF2C6}" srcOrd="0" destOrd="0" presId="urn:microsoft.com/office/officeart/2005/8/layout/vList2"/>
    <dgm:cxn modelId="{22DB4CCA-8896-45D3-A7B0-9BA5788D7F25}" srcId="{248442C5-A86D-4F1E-9D76-C931E2F28423}" destId="{250EDBDD-E50C-4843-9A4E-A08EDFED9830}" srcOrd="0" destOrd="0" parTransId="{9E6C05E9-C36D-4B0B-9A00-C748B6723AA6}" sibTransId="{187AEBD5-F313-4D84-AAAD-2C8396AFB5B2}"/>
    <dgm:cxn modelId="{7F77B919-6FBA-4BF0-9F3E-FA7F9AD35C3C}" type="presParOf" srcId="{677B6676-25FE-4C80-ADBB-1D17602EF2C6}" destId="{5A484C47-D096-42C5-90B1-88632600E1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E09FED-6BD0-413C-B340-A576EC0BAC0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YE"/>
        </a:p>
      </dgm:t>
    </dgm:pt>
    <dgm:pt modelId="{87B2EA4D-9E7F-4D84-9C66-60ED31751EF9}">
      <dgm:prSet/>
      <dgm:spPr/>
      <dgm:t>
        <a:bodyPr/>
        <a:lstStyle/>
        <a:p>
          <a:pPr rtl="1"/>
          <a:r>
            <a:rPr lang="ar-YE" b="1" dirty="0" smtClean="0"/>
            <a:t>مربع الاعمال اليومية </a:t>
          </a:r>
          <a:endParaRPr lang="ar-YE" dirty="0"/>
        </a:p>
      </dgm:t>
    </dgm:pt>
    <dgm:pt modelId="{FC5AA8AF-94EE-4783-A882-EF67B07E3800}" type="parTrans" cxnId="{33E65CA9-80F7-4A27-A34C-B089E45D479A}">
      <dgm:prSet/>
      <dgm:spPr/>
      <dgm:t>
        <a:bodyPr/>
        <a:lstStyle/>
        <a:p>
          <a:pPr rtl="1"/>
          <a:endParaRPr lang="ar-YE"/>
        </a:p>
      </dgm:t>
    </dgm:pt>
    <dgm:pt modelId="{A9A20FA1-1CC9-4444-85B1-B347D6F98F8F}" type="sibTrans" cxnId="{33E65CA9-80F7-4A27-A34C-B089E45D479A}">
      <dgm:prSet/>
      <dgm:spPr/>
      <dgm:t>
        <a:bodyPr/>
        <a:lstStyle/>
        <a:p>
          <a:pPr rtl="1"/>
          <a:endParaRPr lang="ar-YE"/>
        </a:p>
      </dgm:t>
    </dgm:pt>
    <dgm:pt modelId="{5ABF73F7-880D-4ADB-A233-49F7F2882F44}" type="pres">
      <dgm:prSet presAssocID="{23E09FED-6BD0-413C-B340-A576EC0BA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FDD8E3F9-05BE-4405-81F8-D52A3F32C205}" type="pres">
      <dgm:prSet presAssocID="{87B2EA4D-9E7F-4D84-9C66-60ED31751E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B2A2F1C4-C3DC-48C0-BA53-8FE45D677238}" type="presOf" srcId="{87B2EA4D-9E7F-4D84-9C66-60ED31751EF9}" destId="{FDD8E3F9-05BE-4405-81F8-D52A3F32C205}" srcOrd="0" destOrd="0" presId="urn:microsoft.com/office/officeart/2005/8/layout/vList2"/>
    <dgm:cxn modelId="{E727B568-E9BF-494F-8FBE-CF6D2F5E7242}" type="presOf" srcId="{23E09FED-6BD0-413C-B340-A576EC0BAC08}" destId="{5ABF73F7-880D-4ADB-A233-49F7F2882F44}" srcOrd="0" destOrd="0" presId="urn:microsoft.com/office/officeart/2005/8/layout/vList2"/>
    <dgm:cxn modelId="{33E65CA9-80F7-4A27-A34C-B089E45D479A}" srcId="{23E09FED-6BD0-413C-B340-A576EC0BAC08}" destId="{87B2EA4D-9E7F-4D84-9C66-60ED31751EF9}" srcOrd="0" destOrd="0" parTransId="{FC5AA8AF-94EE-4783-A882-EF67B07E3800}" sibTransId="{A9A20FA1-1CC9-4444-85B1-B347D6F98F8F}"/>
    <dgm:cxn modelId="{D75D0F93-52D0-426E-8A88-59190B866D18}" type="presParOf" srcId="{5ABF73F7-880D-4ADB-A233-49F7F2882F44}" destId="{FDD8E3F9-05BE-4405-81F8-D52A3F32C2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7D04FFA-EB9A-4D31-BAC8-B1DA7E007A93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7" csCatId="colorful"/>
      <dgm:spPr/>
      <dgm:t>
        <a:bodyPr/>
        <a:lstStyle/>
        <a:p>
          <a:pPr rtl="1"/>
          <a:endParaRPr lang="ar-YE"/>
        </a:p>
      </dgm:t>
    </dgm:pt>
    <dgm:pt modelId="{21CFE4DC-9349-4F78-9655-7B0949E39528}">
      <dgm:prSet custT="1"/>
      <dgm:spPr/>
      <dgm:t>
        <a:bodyPr/>
        <a:lstStyle/>
        <a:p>
          <a:pPr algn="ctr" rtl="1"/>
          <a:r>
            <a:rPr lang="ar-SA" sz="4800" kern="1200" dirty="0" smtClean="0">
              <a:ln w="1905"/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AGA Battouta Regular" pitchFamily="2" charset="-78"/>
            </a:rPr>
            <a:t>ومع اللذة الجوفاء الخاوية </a:t>
          </a:r>
          <a:br>
            <a:rPr lang="ar-SA" sz="4800" kern="1200" dirty="0" smtClean="0">
              <a:ln w="1905"/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AGA Battouta Regular" pitchFamily="2" charset="-78"/>
            </a:rPr>
          </a:br>
          <a:r>
            <a:rPr lang="ar-SA" sz="4800" kern="1200" dirty="0" smtClean="0">
              <a:ln w="1905"/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AGA Battouta Regular" pitchFamily="2" charset="-78"/>
            </a:rPr>
            <a:t>تكون النتيجة :</a:t>
          </a:r>
          <a:endParaRPr lang="ar-YE" sz="4800" kern="1200" dirty="0">
            <a:ln w="1905"/>
            <a:solidFill>
              <a:srgbClr val="002060"/>
            </a:solidFill>
            <a:effectLst>
              <a:glow rad="228600">
                <a:schemeClr val="bg1"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  <a:ea typeface="+mj-ea"/>
            <a:cs typeface="AGA Battouta Regular" pitchFamily="2" charset="-78"/>
          </a:endParaRPr>
        </a:p>
      </dgm:t>
    </dgm:pt>
    <dgm:pt modelId="{A4F2CD14-417E-4A81-8A35-ADEB3F433AA6}" type="sibTrans" cxnId="{2891835C-A34C-4871-83BF-167D991B3475}">
      <dgm:prSet/>
      <dgm:spPr/>
      <dgm:t>
        <a:bodyPr/>
        <a:lstStyle/>
        <a:p>
          <a:pPr rtl="1"/>
          <a:endParaRPr lang="ar-YE"/>
        </a:p>
      </dgm:t>
    </dgm:pt>
    <dgm:pt modelId="{A895B3A8-97A4-4D7D-AAD7-2B25B65FCE9B}" type="parTrans" cxnId="{2891835C-A34C-4871-83BF-167D991B3475}">
      <dgm:prSet/>
      <dgm:spPr/>
      <dgm:t>
        <a:bodyPr/>
        <a:lstStyle/>
        <a:p>
          <a:pPr rtl="1"/>
          <a:endParaRPr lang="ar-YE"/>
        </a:p>
      </dgm:t>
    </dgm:pt>
    <dgm:pt modelId="{4A8FCC7D-FD8E-4814-905F-643527966623}" type="pres">
      <dgm:prSet presAssocID="{57D04FFA-EB9A-4D31-BAC8-B1DA7E007A93}" presName="Name0" presStyleCnt="0">
        <dgm:presLayoutVars>
          <dgm:dir/>
        </dgm:presLayoutVars>
      </dgm:prSet>
      <dgm:spPr/>
      <dgm:t>
        <a:bodyPr/>
        <a:lstStyle/>
        <a:p>
          <a:pPr rtl="1"/>
          <a:endParaRPr lang="ar-YE"/>
        </a:p>
      </dgm:t>
    </dgm:pt>
    <dgm:pt modelId="{6C8617E1-029E-4442-A619-0859F2B0EC12}" type="pres">
      <dgm:prSet presAssocID="{21CFE4DC-9349-4F78-9655-7B0949E39528}" presName="noChildren" presStyleCnt="0"/>
      <dgm:spPr/>
      <dgm:t>
        <a:bodyPr/>
        <a:lstStyle/>
        <a:p>
          <a:pPr rtl="1"/>
          <a:endParaRPr lang="ar-YE"/>
        </a:p>
      </dgm:t>
    </dgm:pt>
    <dgm:pt modelId="{8AEC95F9-25DF-46BE-A787-7C2ED0E1A8A3}" type="pres">
      <dgm:prSet presAssocID="{21CFE4DC-9349-4F78-9655-7B0949E39528}" presName="gap" presStyleCnt="0"/>
      <dgm:spPr/>
      <dgm:t>
        <a:bodyPr/>
        <a:lstStyle/>
        <a:p>
          <a:pPr rtl="1"/>
          <a:endParaRPr lang="ar-YE"/>
        </a:p>
      </dgm:t>
    </dgm:pt>
    <dgm:pt modelId="{AB60A801-E2AA-4827-8EBD-527919A04A21}" type="pres">
      <dgm:prSet presAssocID="{21CFE4DC-9349-4F78-9655-7B0949E39528}" presName="medCircle2" presStyleLbl="vennNode1" presStyleIdx="0" presStyleCnt="1"/>
      <dgm:spPr/>
      <dgm:t>
        <a:bodyPr/>
        <a:lstStyle/>
        <a:p>
          <a:pPr rtl="1"/>
          <a:endParaRPr lang="ar-YE"/>
        </a:p>
      </dgm:t>
    </dgm:pt>
    <dgm:pt modelId="{DB9D327A-33CB-40C2-B226-31D0F2511C39}" type="pres">
      <dgm:prSet presAssocID="{21CFE4DC-9349-4F78-9655-7B0949E39528}" presName="txLvlOnly1" presStyleLbl="revTx" presStyleIdx="0" presStyleCnt="1"/>
      <dgm:spPr/>
      <dgm:t>
        <a:bodyPr/>
        <a:lstStyle/>
        <a:p>
          <a:pPr rtl="1"/>
          <a:endParaRPr lang="ar-YE"/>
        </a:p>
      </dgm:t>
    </dgm:pt>
  </dgm:ptLst>
  <dgm:cxnLst>
    <dgm:cxn modelId="{2891835C-A34C-4871-83BF-167D991B3475}" srcId="{57D04FFA-EB9A-4D31-BAC8-B1DA7E007A93}" destId="{21CFE4DC-9349-4F78-9655-7B0949E39528}" srcOrd="0" destOrd="0" parTransId="{A895B3A8-97A4-4D7D-AAD7-2B25B65FCE9B}" sibTransId="{A4F2CD14-417E-4A81-8A35-ADEB3F433AA6}"/>
    <dgm:cxn modelId="{8366E8E6-2883-4F48-9CA5-41FDBDACF6D0}" type="presOf" srcId="{21CFE4DC-9349-4F78-9655-7B0949E39528}" destId="{DB9D327A-33CB-40C2-B226-31D0F2511C39}" srcOrd="0" destOrd="0" presId="urn:microsoft.com/office/officeart/2008/layout/VerticalCircleList"/>
    <dgm:cxn modelId="{4DB1BC22-EBD0-410F-8598-18FDA90E6EE9}" type="presOf" srcId="{57D04FFA-EB9A-4D31-BAC8-B1DA7E007A93}" destId="{4A8FCC7D-FD8E-4814-905F-643527966623}" srcOrd="0" destOrd="0" presId="urn:microsoft.com/office/officeart/2008/layout/VerticalCircleList"/>
    <dgm:cxn modelId="{B83AB141-6565-4CC2-9A25-05151B52E476}" type="presParOf" srcId="{4A8FCC7D-FD8E-4814-905F-643527966623}" destId="{6C8617E1-029E-4442-A619-0859F2B0EC12}" srcOrd="0" destOrd="0" presId="urn:microsoft.com/office/officeart/2008/layout/VerticalCircleList"/>
    <dgm:cxn modelId="{20DCC2A2-E685-45C8-B576-EC4E967A08D7}" type="presParOf" srcId="{6C8617E1-029E-4442-A619-0859F2B0EC12}" destId="{8AEC95F9-25DF-46BE-A787-7C2ED0E1A8A3}" srcOrd="0" destOrd="0" presId="urn:microsoft.com/office/officeart/2008/layout/VerticalCircleList"/>
    <dgm:cxn modelId="{A6B79848-011E-4851-99E1-C55F0BA8DC38}" type="presParOf" srcId="{6C8617E1-029E-4442-A619-0859F2B0EC12}" destId="{AB60A801-E2AA-4827-8EBD-527919A04A21}" srcOrd="1" destOrd="0" presId="urn:microsoft.com/office/officeart/2008/layout/VerticalCircleList"/>
    <dgm:cxn modelId="{25D244B7-F7AB-4B16-95BD-614D2CC575A2}" type="presParOf" srcId="{6C8617E1-029E-4442-A619-0859F2B0EC12}" destId="{DB9D327A-33CB-40C2-B226-31D0F2511C3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92E5F12-F728-4836-AD26-513BFE08A6F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pPr rtl="1"/>
          <a:endParaRPr lang="ar-YE"/>
        </a:p>
      </dgm:t>
    </dgm:pt>
    <dgm:pt modelId="{227F14A4-6721-47E9-A7DF-6C9694BBCD89}">
      <dgm:prSet/>
      <dgm:spPr/>
      <dgm:t>
        <a:bodyPr/>
        <a:lstStyle/>
        <a:p>
          <a:pPr rtl="1"/>
          <a:r>
            <a:rPr lang="ar-YE" dirty="0" smtClean="0">
              <a:solidFill>
                <a:schemeClr val="tx1"/>
              </a:solidFill>
            </a:rPr>
            <a:t>باستخدام المربعات ضع مجموعة الانشطة اليومية الخاصة بك واعطي كل مربع نسبة من الوقت ...</a:t>
          </a:r>
          <a:endParaRPr lang="ar-YE" dirty="0">
            <a:solidFill>
              <a:schemeClr val="tx1"/>
            </a:solidFill>
          </a:endParaRPr>
        </a:p>
      </dgm:t>
    </dgm:pt>
    <dgm:pt modelId="{209FE983-D3A9-4ABF-81F8-6006DFD9A10A}" type="parTrans" cxnId="{F47C1587-E304-4B07-8C24-F7B67C21FFDB}">
      <dgm:prSet/>
      <dgm:spPr/>
      <dgm:t>
        <a:bodyPr/>
        <a:lstStyle/>
        <a:p>
          <a:pPr rtl="1"/>
          <a:endParaRPr lang="ar-YE"/>
        </a:p>
      </dgm:t>
    </dgm:pt>
    <dgm:pt modelId="{029E76C1-9D6C-434C-9354-091763C83413}" type="sibTrans" cxnId="{F47C1587-E304-4B07-8C24-F7B67C21FFDB}">
      <dgm:prSet/>
      <dgm:spPr/>
      <dgm:t>
        <a:bodyPr/>
        <a:lstStyle/>
        <a:p>
          <a:pPr rtl="1"/>
          <a:endParaRPr lang="ar-YE"/>
        </a:p>
      </dgm:t>
    </dgm:pt>
    <dgm:pt modelId="{5156AA3C-D972-43F2-9D16-A1652E7B4001}" type="pres">
      <dgm:prSet presAssocID="{F92E5F12-F728-4836-AD26-513BFE08A6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8CC74532-E2E5-42A9-AB62-47EC15A6451C}" type="pres">
      <dgm:prSet presAssocID="{227F14A4-6721-47E9-A7DF-6C9694BBCD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88C01B1E-09D0-436C-AEAB-5FDB8E46EDF1}" type="presOf" srcId="{227F14A4-6721-47E9-A7DF-6C9694BBCD89}" destId="{8CC74532-E2E5-42A9-AB62-47EC15A6451C}" srcOrd="0" destOrd="0" presId="urn:microsoft.com/office/officeart/2005/8/layout/vList2"/>
    <dgm:cxn modelId="{D270C6F0-0BA1-4F32-B077-D58FEE5B700F}" type="presOf" srcId="{F92E5F12-F728-4836-AD26-513BFE08A6FC}" destId="{5156AA3C-D972-43F2-9D16-A1652E7B4001}" srcOrd="0" destOrd="0" presId="urn:microsoft.com/office/officeart/2005/8/layout/vList2"/>
    <dgm:cxn modelId="{F47C1587-E304-4B07-8C24-F7B67C21FFDB}" srcId="{F92E5F12-F728-4836-AD26-513BFE08A6FC}" destId="{227F14A4-6721-47E9-A7DF-6C9694BBCD89}" srcOrd="0" destOrd="0" parTransId="{209FE983-D3A9-4ABF-81F8-6006DFD9A10A}" sibTransId="{029E76C1-9D6C-434C-9354-091763C83413}"/>
    <dgm:cxn modelId="{DCB15037-853A-4364-8813-208323C58C77}" type="presParOf" srcId="{5156AA3C-D972-43F2-9D16-A1652E7B4001}" destId="{8CC74532-E2E5-42A9-AB62-47EC15A645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6EFAC0A-C4BE-4753-A8A8-C53AD47ABF7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D32AE19B-4E82-44F3-A999-242B41B9841C}">
      <dgm:prSet/>
      <dgm:spPr/>
      <dgm:t>
        <a:bodyPr/>
        <a:lstStyle/>
        <a:p>
          <a:pPr algn="ctr" rtl="1"/>
          <a:r>
            <a:rPr lang="ar-SA" b="1" u="none" dirty="0" smtClean="0"/>
            <a:t>لكي تدرك ....</a:t>
          </a:r>
          <a:endParaRPr lang="ar-YE" u="none" dirty="0"/>
        </a:p>
      </dgm:t>
    </dgm:pt>
    <dgm:pt modelId="{7CD5728A-F7D4-4DC9-904D-8D91379AE0D0}" type="parTrans" cxnId="{26ADEF0B-114D-4F9A-BBEE-A92514D4ABC9}">
      <dgm:prSet/>
      <dgm:spPr/>
      <dgm:t>
        <a:bodyPr/>
        <a:lstStyle/>
        <a:p>
          <a:pPr rtl="1"/>
          <a:endParaRPr lang="ar-YE"/>
        </a:p>
      </dgm:t>
    </dgm:pt>
    <dgm:pt modelId="{5BDFA2B4-463D-4514-975E-4EEBCD69A182}" type="sibTrans" cxnId="{26ADEF0B-114D-4F9A-BBEE-A92514D4ABC9}">
      <dgm:prSet/>
      <dgm:spPr/>
      <dgm:t>
        <a:bodyPr/>
        <a:lstStyle/>
        <a:p>
          <a:pPr rtl="1"/>
          <a:endParaRPr lang="ar-YE"/>
        </a:p>
      </dgm:t>
    </dgm:pt>
    <dgm:pt modelId="{72E3161A-82FF-426C-B54C-B660834EC474}" type="pres">
      <dgm:prSet presAssocID="{96EFAC0A-C4BE-4753-A8A8-C53AD47ABF7E}" presName="Name0" presStyleCnt="0">
        <dgm:presLayoutVars>
          <dgm:dir/>
        </dgm:presLayoutVars>
      </dgm:prSet>
      <dgm:spPr/>
      <dgm:t>
        <a:bodyPr/>
        <a:lstStyle/>
        <a:p>
          <a:pPr rtl="1"/>
          <a:endParaRPr lang="ar-YE"/>
        </a:p>
      </dgm:t>
    </dgm:pt>
    <dgm:pt modelId="{FC0952DD-1B66-4FE3-BA89-4E27E96E99C3}" type="pres">
      <dgm:prSet presAssocID="{D32AE19B-4E82-44F3-A999-242B41B9841C}" presName="noChildren" presStyleCnt="0"/>
      <dgm:spPr/>
    </dgm:pt>
    <dgm:pt modelId="{DC5589D3-5796-4610-AA39-999D20BD63C1}" type="pres">
      <dgm:prSet presAssocID="{D32AE19B-4E82-44F3-A999-242B41B9841C}" presName="gap" presStyleCnt="0"/>
      <dgm:spPr/>
    </dgm:pt>
    <dgm:pt modelId="{FBB9E43A-3DAA-4629-8AFA-C87DF54DAA10}" type="pres">
      <dgm:prSet presAssocID="{D32AE19B-4E82-44F3-A999-242B41B9841C}" presName="medCircle2" presStyleLbl="vennNode1" presStyleIdx="0" presStyleCnt="1"/>
      <dgm:spPr/>
    </dgm:pt>
    <dgm:pt modelId="{5E4D418B-8949-4432-B90A-DDAC757DE876}" type="pres">
      <dgm:prSet presAssocID="{D32AE19B-4E82-44F3-A999-242B41B9841C}" presName="txLvlOnly1" presStyleLbl="revTx" presStyleIdx="0" presStyleCnt="1"/>
      <dgm:spPr/>
      <dgm:t>
        <a:bodyPr/>
        <a:lstStyle/>
        <a:p>
          <a:pPr rtl="1"/>
          <a:endParaRPr lang="ar-YE"/>
        </a:p>
      </dgm:t>
    </dgm:pt>
  </dgm:ptLst>
  <dgm:cxnLst>
    <dgm:cxn modelId="{26ADEF0B-114D-4F9A-BBEE-A92514D4ABC9}" srcId="{96EFAC0A-C4BE-4753-A8A8-C53AD47ABF7E}" destId="{D32AE19B-4E82-44F3-A999-242B41B9841C}" srcOrd="0" destOrd="0" parTransId="{7CD5728A-F7D4-4DC9-904D-8D91379AE0D0}" sibTransId="{5BDFA2B4-463D-4514-975E-4EEBCD69A182}"/>
    <dgm:cxn modelId="{CA91B95C-FEFF-4B09-99E2-D0CFF7D638D6}" type="presOf" srcId="{D32AE19B-4E82-44F3-A999-242B41B9841C}" destId="{5E4D418B-8949-4432-B90A-DDAC757DE876}" srcOrd="0" destOrd="0" presId="urn:microsoft.com/office/officeart/2008/layout/VerticalCircleList"/>
    <dgm:cxn modelId="{9BED8655-2355-4704-A091-05485F92068E}" type="presOf" srcId="{96EFAC0A-C4BE-4753-A8A8-C53AD47ABF7E}" destId="{72E3161A-82FF-426C-B54C-B660834EC474}" srcOrd="0" destOrd="0" presId="urn:microsoft.com/office/officeart/2008/layout/VerticalCircleList"/>
    <dgm:cxn modelId="{577D39EE-A7D2-4E3C-8AD8-4524E0527DBF}" type="presParOf" srcId="{72E3161A-82FF-426C-B54C-B660834EC474}" destId="{FC0952DD-1B66-4FE3-BA89-4E27E96E99C3}" srcOrd="0" destOrd="0" presId="urn:microsoft.com/office/officeart/2008/layout/VerticalCircleList"/>
    <dgm:cxn modelId="{012893B7-B46C-40DD-8ED9-6A10E844E8C4}" type="presParOf" srcId="{FC0952DD-1B66-4FE3-BA89-4E27E96E99C3}" destId="{DC5589D3-5796-4610-AA39-999D20BD63C1}" srcOrd="0" destOrd="0" presId="urn:microsoft.com/office/officeart/2008/layout/VerticalCircleList"/>
    <dgm:cxn modelId="{44AC4ECF-190A-463C-9C55-4F3261997384}" type="presParOf" srcId="{FC0952DD-1B66-4FE3-BA89-4E27E96E99C3}" destId="{FBB9E43A-3DAA-4629-8AFA-C87DF54DAA10}" srcOrd="1" destOrd="0" presId="urn:microsoft.com/office/officeart/2008/layout/VerticalCircleList"/>
    <dgm:cxn modelId="{3CCC0A35-A340-4469-AF47-85EBF192B643}" type="presParOf" srcId="{FC0952DD-1B66-4FE3-BA89-4E27E96E99C3}" destId="{5E4D418B-8949-4432-B90A-DDAC757DE87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DE26EAC-98F9-45E9-95AF-E141C9C3E32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1D734E91-FB3D-4EF2-88A9-9447B0C0578B}">
      <dgm:prSet/>
      <dgm:spPr/>
      <dgm:t>
        <a:bodyPr/>
        <a:lstStyle/>
        <a:p>
          <a:pPr algn="ctr" rtl="1"/>
          <a:r>
            <a:rPr lang="ar-SA" b="1" u="none" dirty="0" smtClean="0"/>
            <a:t>لكي تدرك .....</a:t>
          </a:r>
          <a:endParaRPr lang="ar-YE" u="none" dirty="0"/>
        </a:p>
      </dgm:t>
    </dgm:pt>
    <dgm:pt modelId="{D5F76D18-F015-4DB8-9D30-C36A66387635}" type="parTrans" cxnId="{53EE9FB7-3918-4F12-A95B-2909E390CC13}">
      <dgm:prSet/>
      <dgm:spPr/>
      <dgm:t>
        <a:bodyPr/>
        <a:lstStyle/>
        <a:p>
          <a:pPr rtl="1"/>
          <a:endParaRPr lang="ar-YE"/>
        </a:p>
      </dgm:t>
    </dgm:pt>
    <dgm:pt modelId="{DBF1CB1E-58B8-4D5C-B72F-F4F96E116FCD}" type="sibTrans" cxnId="{53EE9FB7-3918-4F12-A95B-2909E390CC13}">
      <dgm:prSet/>
      <dgm:spPr/>
      <dgm:t>
        <a:bodyPr/>
        <a:lstStyle/>
        <a:p>
          <a:pPr rtl="1"/>
          <a:endParaRPr lang="ar-YE"/>
        </a:p>
      </dgm:t>
    </dgm:pt>
    <dgm:pt modelId="{E5148B34-4E28-4A57-9633-280D266EA0B4}" type="pres">
      <dgm:prSet presAssocID="{1DE26EAC-98F9-45E9-95AF-E141C9C3E327}" presName="Name0" presStyleCnt="0">
        <dgm:presLayoutVars>
          <dgm:dir/>
        </dgm:presLayoutVars>
      </dgm:prSet>
      <dgm:spPr/>
      <dgm:t>
        <a:bodyPr/>
        <a:lstStyle/>
        <a:p>
          <a:pPr rtl="1"/>
          <a:endParaRPr lang="ar-YE"/>
        </a:p>
      </dgm:t>
    </dgm:pt>
    <dgm:pt modelId="{3A9FB521-6AD9-4C72-A0C4-B2C329C98B90}" type="pres">
      <dgm:prSet presAssocID="{1D734E91-FB3D-4EF2-88A9-9447B0C0578B}" presName="noChildren" presStyleCnt="0"/>
      <dgm:spPr/>
    </dgm:pt>
    <dgm:pt modelId="{2CEA0C69-CA8F-4556-B6A3-B5F6408C6EBE}" type="pres">
      <dgm:prSet presAssocID="{1D734E91-FB3D-4EF2-88A9-9447B0C0578B}" presName="gap" presStyleCnt="0"/>
      <dgm:spPr/>
    </dgm:pt>
    <dgm:pt modelId="{452976D4-9DF2-4EAE-AF4A-7BBC8F2E8CDF}" type="pres">
      <dgm:prSet presAssocID="{1D734E91-FB3D-4EF2-88A9-9447B0C0578B}" presName="medCircle2" presStyleLbl="vennNode1" presStyleIdx="0" presStyleCnt="1"/>
      <dgm:spPr/>
    </dgm:pt>
    <dgm:pt modelId="{A2EA7FA3-4EEF-4B5B-B8D9-19D072FC8F15}" type="pres">
      <dgm:prSet presAssocID="{1D734E91-FB3D-4EF2-88A9-9447B0C0578B}" presName="txLvlOnly1" presStyleLbl="revTx" presStyleIdx="0" presStyleCnt="1"/>
      <dgm:spPr/>
      <dgm:t>
        <a:bodyPr/>
        <a:lstStyle/>
        <a:p>
          <a:pPr rtl="1"/>
          <a:endParaRPr lang="ar-YE"/>
        </a:p>
      </dgm:t>
    </dgm:pt>
  </dgm:ptLst>
  <dgm:cxnLst>
    <dgm:cxn modelId="{6C2088E1-47A5-466B-AC22-A6BE9F9E2229}" type="presOf" srcId="{1DE26EAC-98F9-45E9-95AF-E141C9C3E327}" destId="{E5148B34-4E28-4A57-9633-280D266EA0B4}" srcOrd="0" destOrd="0" presId="urn:microsoft.com/office/officeart/2008/layout/VerticalCircleList"/>
    <dgm:cxn modelId="{3E5F2E03-8D64-4279-8B47-F347232CA478}" type="presOf" srcId="{1D734E91-FB3D-4EF2-88A9-9447B0C0578B}" destId="{A2EA7FA3-4EEF-4B5B-B8D9-19D072FC8F15}" srcOrd="0" destOrd="0" presId="urn:microsoft.com/office/officeart/2008/layout/VerticalCircleList"/>
    <dgm:cxn modelId="{53EE9FB7-3918-4F12-A95B-2909E390CC13}" srcId="{1DE26EAC-98F9-45E9-95AF-E141C9C3E327}" destId="{1D734E91-FB3D-4EF2-88A9-9447B0C0578B}" srcOrd="0" destOrd="0" parTransId="{D5F76D18-F015-4DB8-9D30-C36A66387635}" sibTransId="{DBF1CB1E-58B8-4D5C-B72F-F4F96E116FCD}"/>
    <dgm:cxn modelId="{AAAFA0D9-FF26-46A5-8998-7618ED2287D4}" type="presParOf" srcId="{E5148B34-4E28-4A57-9633-280D266EA0B4}" destId="{3A9FB521-6AD9-4C72-A0C4-B2C329C98B90}" srcOrd="0" destOrd="0" presId="urn:microsoft.com/office/officeart/2008/layout/VerticalCircleList"/>
    <dgm:cxn modelId="{99654085-981D-4565-BDE5-A2AAFB8FB4B7}" type="presParOf" srcId="{3A9FB521-6AD9-4C72-A0C4-B2C329C98B90}" destId="{2CEA0C69-CA8F-4556-B6A3-B5F6408C6EBE}" srcOrd="0" destOrd="0" presId="urn:microsoft.com/office/officeart/2008/layout/VerticalCircleList"/>
    <dgm:cxn modelId="{60774616-6FED-4C16-BCE3-FC97512B5477}" type="presParOf" srcId="{3A9FB521-6AD9-4C72-A0C4-B2C329C98B90}" destId="{452976D4-9DF2-4EAE-AF4A-7BBC8F2E8CDF}" srcOrd="1" destOrd="0" presId="urn:microsoft.com/office/officeart/2008/layout/VerticalCircleList"/>
    <dgm:cxn modelId="{C70C9477-D859-4861-AC00-9FB6A7C9ECFD}" type="presParOf" srcId="{3A9FB521-6AD9-4C72-A0C4-B2C329C98B90}" destId="{A2EA7FA3-4EEF-4B5B-B8D9-19D072FC8F1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E8345FE-10DA-4BA4-883F-FEE5F68AF5A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YE"/>
        </a:p>
      </dgm:t>
    </dgm:pt>
    <dgm:pt modelId="{C5671FD0-68E7-433D-9F12-44B4F2AC4FDC}">
      <dgm:prSet/>
      <dgm:spPr/>
      <dgm:t>
        <a:bodyPr/>
        <a:lstStyle/>
        <a:p>
          <a:pPr rtl="1"/>
          <a:r>
            <a:rPr lang="ar-YE" dirty="0" smtClean="0"/>
            <a:t>إن ما يكمن خلف تميز البعض هو سرهم الأعظم .. وهو ما يملكونه من قدرة على ادارة اوقاتهم(اعمارهم ) .. والتزامهم بتنفيذ الامور الهامة أولا .. وتجاهل الأمور العاجلة وتحاشيها .</a:t>
          </a:r>
          <a:endParaRPr lang="ar-YE" dirty="0"/>
        </a:p>
      </dgm:t>
    </dgm:pt>
    <dgm:pt modelId="{6C1B45E7-05D6-4545-9F6D-41A38DFEB850}" type="parTrans" cxnId="{FE3F1530-D366-42E4-A9E9-CC48CA2A3AC9}">
      <dgm:prSet/>
      <dgm:spPr/>
      <dgm:t>
        <a:bodyPr/>
        <a:lstStyle/>
        <a:p>
          <a:pPr rtl="1"/>
          <a:endParaRPr lang="ar-YE"/>
        </a:p>
      </dgm:t>
    </dgm:pt>
    <dgm:pt modelId="{ED5D0EC0-52AF-4A16-A17B-FEB0D1518FB4}" type="sibTrans" cxnId="{FE3F1530-D366-42E4-A9E9-CC48CA2A3AC9}">
      <dgm:prSet/>
      <dgm:spPr/>
      <dgm:t>
        <a:bodyPr/>
        <a:lstStyle/>
        <a:p>
          <a:pPr rtl="1"/>
          <a:endParaRPr lang="ar-YE"/>
        </a:p>
      </dgm:t>
    </dgm:pt>
    <dgm:pt modelId="{B3B1F33B-1579-4B60-AD4B-FFC595B9894B}" type="pres">
      <dgm:prSet presAssocID="{6E8345FE-10DA-4BA4-883F-FEE5F68AF5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B631718B-7F4D-413A-8990-0A651D6733BA}" type="pres">
      <dgm:prSet presAssocID="{C5671FD0-68E7-433D-9F12-44B4F2AC4F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FE3F1530-D366-42E4-A9E9-CC48CA2A3AC9}" srcId="{6E8345FE-10DA-4BA4-883F-FEE5F68AF5A4}" destId="{C5671FD0-68E7-433D-9F12-44B4F2AC4FDC}" srcOrd="0" destOrd="0" parTransId="{6C1B45E7-05D6-4545-9F6D-41A38DFEB850}" sibTransId="{ED5D0EC0-52AF-4A16-A17B-FEB0D1518FB4}"/>
    <dgm:cxn modelId="{E5F9591F-5AB8-4804-9C0B-DCB26632C8DD}" type="presOf" srcId="{6E8345FE-10DA-4BA4-883F-FEE5F68AF5A4}" destId="{B3B1F33B-1579-4B60-AD4B-FFC595B9894B}" srcOrd="0" destOrd="0" presId="urn:microsoft.com/office/officeart/2005/8/layout/vList2"/>
    <dgm:cxn modelId="{63AEEA2F-B05F-44D4-97A6-4915BD888542}" type="presOf" srcId="{C5671FD0-68E7-433D-9F12-44B4F2AC4FDC}" destId="{B631718B-7F4D-413A-8990-0A651D6733BA}" srcOrd="0" destOrd="0" presId="urn:microsoft.com/office/officeart/2005/8/layout/vList2"/>
    <dgm:cxn modelId="{003DF11E-ED1A-4D40-BDBE-E0895C24EDDE}" type="presParOf" srcId="{B3B1F33B-1579-4B60-AD4B-FFC595B9894B}" destId="{B631718B-7F4D-413A-8990-0A651D6733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458D0E-0DD7-4285-A22C-29DCFA60A88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pPr rtl="1"/>
          <a:endParaRPr lang="ar-YE"/>
        </a:p>
      </dgm:t>
    </dgm:pt>
    <dgm:pt modelId="{654235A7-95AC-45DD-9AD3-BB6B8BBFC1E3}">
      <dgm:prSet/>
      <dgm:spPr/>
      <dgm:t>
        <a:bodyPr/>
        <a:lstStyle/>
        <a:p>
          <a:pPr rtl="1"/>
          <a:r>
            <a:rPr lang="ar-YE" smtClean="0"/>
            <a:t>والعصر ... إن الإنسان لفي خسر .. الا اللذين آمنوا وعملوا الصالحات وتواصوا بالحق وتواصوا بالصبر.. </a:t>
          </a:r>
          <a:endParaRPr lang="ar-YE"/>
        </a:p>
      </dgm:t>
    </dgm:pt>
    <dgm:pt modelId="{D7427259-4A26-43BD-8234-782BB16FC070}" type="parTrans" cxnId="{5E0D23E8-DCB2-4700-8D78-E187D73BF06D}">
      <dgm:prSet/>
      <dgm:spPr/>
      <dgm:t>
        <a:bodyPr/>
        <a:lstStyle/>
        <a:p>
          <a:pPr rtl="1"/>
          <a:endParaRPr lang="ar-YE"/>
        </a:p>
      </dgm:t>
    </dgm:pt>
    <dgm:pt modelId="{2AC04726-449E-40DF-8449-9A81EA41DC71}" type="sibTrans" cxnId="{5E0D23E8-DCB2-4700-8D78-E187D73BF06D}">
      <dgm:prSet/>
      <dgm:spPr/>
      <dgm:t>
        <a:bodyPr/>
        <a:lstStyle/>
        <a:p>
          <a:pPr rtl="1"/>
          <a:endParaRPr lang="ar-YE"/>
        </a:p>
      </dgm:t>
    </dgm:pt>
    <dgm:pt modelId="{9C7B50F8-7C7C-4F75-87C4-BAF534331E2F}" type="pres">
      <dgm:prSet presAssocID="{F8458D0E-0DD7-4285-A22C-29DCFA60A8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809B4918-1537-44E1-AC57-E0D8F371980C}" type="pres">
      <dgm:prSet presAssocID="{654235A7-95AC-45DD-9AD3-BB6B8BBFC1E3}" presName="parentText" presStyleLbl="node1" presStyleIdx="0" presStyleCnt="1" custLinFactNeighborY="5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279819A6-F363-43CF-A8EA-DDA024E7F170}" type="presOf" srcId="{F8458D0E-0DD7-4285-A22C-29DCFA60A885}" destId="{9C7B50F8-7C7C-4F75-87C4-BAF534331E2F}" srcOrd="0" destOrd="0" presId="urn:microsoft.com/office/officeart/2005/8/layout/vList2"/>
    <dgm:cxn modelId="{5E0D23E8-DCB2-4700-8D78-E187D73BF06D}" srcId="{F8458D0E-0DD7-4285-A22C-29DCFA60A885}" destId="{654235A7-95AC-45DD-9AD3-BB6B8BBFC1E3}" srcOrd="0" destOrd="0" parTransId="{D7427259-4A26-43BD-8234-782BB16FC070}" sibTransId="{2AC04726-449E-40DF-8449-9A81EA41DC71}"/>
    <dgm:cxn modelId="{C1A79614-530C-4BFD-B2E9-EAAC3B18AD83}" type="presOf" srcId="{654235A7-95AC-45DD-9AD3-BB6B8BBFC1E3}" destId="{809B4918-1537-44E1-AC57-E0D8F371980C}" srcOrd="0" destOrd="0" presId="urn:microsoft.com/office/officeart/2005/8/layout/vList2"/>
    <dgm:cxn modelId="{248EB3AF-6E1F-4C30-9957-D24789CB135C}" type="presParOf" srcId="{9C7B50F8-7C7C-4F75-87C4-BAF534331E2F}" destId="{809B4918-1537-44E1-AC57-E0D8F37198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1F6798-9470-4255-8E7C-EF24F3BEE35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pPr rtl="1"/>
          <a:endParaRPr lang="ar-YE"/>
        </a:p>
      </dgm:t>
    </dgm:pt>
    <dgm:pt modelId="{28ABC7C4-896A-4E27-8DF2-2AE3FB350DAE}">
      <dgm:prSet custT="1"/>
      <dgm:spPr/>
      <dgm:t>
        <a:bodyPr/>
        <a:lstStyle/>
        <a:p>
          <a:pPr rtl="1"/>
          <a:r>
            <a:rPr lang="ar-AE" sz="4000" b="1" dirty="0" smtClean="0"/>
            <a:t>” </a:t>
          </a:r>
          <a:r>
            <a:rPr lang="ar-SA" sz="4000" b="1" dirty="0" smtClean="0"/>
            <a:t>إضاعة الوقت أشد من الموت ، لأن إضاعة الوقت يقطعك عن الله والدار الآخرة، والموت يقطعك عن الدنيا وأهلها“ </a:t>
          </a:r>
          <a:r>
            <a:rPr lang="ar-SA" sz="2800" b="1" dirty="0" smtClean="0"/>
            <a:t>(ابن القيم رحمه الله)</a:t>
          </a:r>
          <a:endParaRPr lang="ar-YE" sz="2800" dirty="0"/>
        </a:p>
      </dgm:t>
    </dgm:pt>
    <dgm:pt modelId="{86CB1DA6-B69C-406C-8EB4-62AFFE137FFD}" type="parTrans" cxnId="{08689A73-CB09-4FEC-A561-E658633A371F}">
      <dgm:prSet/>
      <dgm:spPr/>
      <dgm:t>
        <a:bodyPr/>
        <a:lstStyle/>
        <a:p>
          <a:pPr rtl="1"/>
          <a:endParaRPr lang="ar-YE"/>
        </a:p>
      </dgm:t>
    </dgm:pt>
    <dgm:pt modelId="{A6732D5E-12D2-4433-9DA4-1D87BB54DFE0}" type="sibTrans" cxnId="{08689A73-CB09-4FEC-A561-E658633A371F}">
      <dgm:prSet/>
      <dgm:spPr/>
      <dgm:t>
        <a:bodyPr/>
        <a:lstStyle/>
        <a:p>
          <a:pPr rtl="1"/>
          <a:endParaRPr lang="ar-YE"/>
        </a:p>
      </dgm:t>
    </dgm:pt>
    <dgm:pt modelId="{AC842D83-8734-4C52-9046-CC4CC53684C4}">
      <dgm:prSet custT="1"/>
      <dgm:spPr/>
      <dgm:t>
        <a:bodyPr/>
        <a:lstStyle/>
        <a:p>
          <a:pPr rtl="1"/>
          <a:r>
            <a:rPr lang="ar-SA" sz="4200" b="1" dirty="0" smtClean="0"/>
            <a:t>”إن الليل والنهار يعملان فيك ، فاعمل فيهما“ </a:t>
          </a:r>
          <a:r>
            <a:rPr lang="ar-AE" sz="4200" b="1" dirty="0" smtClean="0"/>
            <a:t> </a:t>
          </a:r>
          <a:r>
            <a:rPr lang="ar-SA" sz="2400" b="1" dirty="0" smtClean="0"/>
            <a:t>(عمر بن عبد العزيز رضي الله عنه)</a:t>
          </a:r>
          <a:endParaRPr lang="ar-YE" sz="2400" dirty="0"/>
        </a:p>
      </dgm:t>
    </dgm:pt>
    <dgm:pt modelId="{EEC6EFA8-C9A6-4C41-A8B4-7B5755F79AFC}" type="parTrans" cxnId="{75C146FF-E064-4520-AB98-95B3D44639AE}">
      <dgm:prSet/>
      <dgm:spPr/>
      <dgm:t>
        <a:bodyPr/>
        <a:lstStyle/>
        <a:p>
          <a:pPr rtl="1"/>
          <a:endParaRPr lang="ar-YE"/>
        </a:p>
      </dgm:t>
    </dgm:pt>
    <dgm:pt modelId="{3EF29D6E-1AA4-4B14-8763-331DC87A4D12}" type="sibTrans" cxnId="{75C146FF-E064-4520-AB98-95B3D44639AE}">
      <dgm:prSet/>
      <dgm:spPr/>
      <dgm:t>
        <a:bodyPr/>
        <a:lstStyle/>
        <a:p>
          <a:pPr rtl="1"/>
          <a:endParaRPr lang="ar-YE"/>
        </a:p>
      </dgm:t>
    </dgm:pt>
    <dgm:pt modelId="{11F0CD8B-77D4-45C1-B9E4-40B3B993D52A}" type="pres">
      <dgm:prSet presAssocID="{731F6798-9470-4255-8E7C-EF24F3BEE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6989088D-CF66-4B91-B741-EE5F9283E1FF}" type="pres">
      <dgm:prSet presAssocID="{28ABC7C4-896A-4E27-8DF2-2AE3FB350D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  <dgm:pt modelId="{87DF3644-4C0F-4E57-B11F-F4A5258E69B6}" type="pres">
      <dgm:prSet presAssocID="{A6732D5E-12D2-4433-9DA4-1D87BB54DFE0}" presName="spacer" presStyleCnt="0"/>
      <dgm:spPr/>
    </dgm:pt>
    <dgm:pt modelId="{BF66EF08-BD99-4742-A3FF-CCDEAB8110E5}" type="pres">
      <dgm:prSet presAssocID="{AC842D83-8734-4C52-9046-CC4CC53684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3E382799-D879-4C3F-AC46-0198DCA0DAB1}" type="presOf" srcId="{AC842D83-8734-4C52-9046-CC4CC53684C4}" destId="{BF66EF08-BD99-4742-A3FF-CCDEAB8110E5}" srcOrd="0" destOrd="0" presId="urn:microsoft.com/office/officeart/2005/8/layout/vList2"/>
    <dgm:cxn modelId="{68FB5B59-5FEF-4F75-8E2C-C81DBAD0D092}" type="presOf" srcId="{28ABC7C4-896A-4E27-8DF2-2AE3FB350DAE}" destId="{6989088D-CF66-4B91-B741-EE5F9283E1FF}" srcOrd="0" destOrd="0" presId="urn:microsoft.com/office/officeart/2005/8/layout/vList2"/>
    <dgm:cxn modelId="{08689A73-CB09-4FEC-A561-E658633A371F}" srcId="{731F6798-9470-4255-8E7C-EF24F3BEE35D}" destId="{28ABC7C4-896A-4E27-8DF2-2AE3FB350DAE}" srcOrd="0" destOrd="0" parTransId="{86CB1DA6-B69C-406C-8EB4-62AFFE137FFD}" sibTransId="{A6732D5E-12D2-4433-9DA4-1D87BB54DFE0}"/>
    <dgm:cxn modelId="{75C146FF-E064-4520-AB98-95B3D44639AE}" srcId="{731F6798-9470-4255-8E7C-EF24F3BEE35D}" destId="{AC842D83-8734-4C52-9046-CC4CC53684C4}" srcOrd="1" destOrd="0" parTransId="{EEC6EFA8-C9A6-4C41-A8B4-7B5755F79AFC}" sibTransId="{3EF29D6E-1AA4-4B14-8763-331DC87A4D12}"/>
    <dgm:cxn modelId="{22D75170-1BE3-481F-B1FF-E7CE0CDE2BD1}" type="presOf" srcId="{731F6798-9470-4255-8E7C-EF24F3BEE35D}" destId="{11F0CD8B-77D4-45C1-B9E4-40B3B993D52A}" srcOrd="0" destOrd="0" presId="urn:microsoft.com/office/officeart/2005/8/layout/vList2"/>
    <dgm:cxn modelId="{01AF852D-9EFC-41BB-86F0-E94FCA380497}" type="presParOf" srcId="{11F0CD8B-77D4-45C1-B9E4-40B3B993D52A}" destId="{6989088D-CF66-4B91-B741-EE5F9283E1FF}" srcOrd="0" destOrd="0" presId="urn:microsoft.com/office/officeart/2005/8/layout/vList2"/>
    <dgm:cxn modelId="{49B400BF-9938-4368-BEF8-9C4747269D57}" type="presParOf" srcId="{11F0CD8B-77D4-45C1-B9E4-40B3B993D52A}" destId="{87DF3644-4C0F-4E57-B11F-F4A5258E69B6}" srcOrd="1" destOrd="0" presId="urn:microsoft.com/office/officeart/2005/8/layout/vList2"/>
    <dgm:cxn modelId="{4A665967-8CDC-458C-9DF6-3A77BE390363}" type="presParOf" srcId="{11F0CD8B-77D4-45C1-B9E4-40B3B993D52A}" destId="{BF66EF08-BD99-4742-A3FF-CCDEAB8110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795186-C526-4583-AADC-C48AF4F057A2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D2E25E08-8276-4C6B-AB72-A8041D7EB266}">
      <dgm:prSet/>
      <dgm:spPr/>
      <dgm:t>
        <a:bodyPr/>
        <a:lstStyle/>
        <a:p>
          <a:pPr rtl="1"/>
          <a:r>
            <a:rPr lang="ar-YE" smtClean="0"/>
            <a:t>خصائص الوقت </a:t>
          </a:r>
          <a:endParaRPr lang="ar-YE"/>
        </a:p>
      </dgm:t>
    </dgm:pt>
    <dgm:pt modelId="{759E21CF-B626-4E74-A6B9-FDF89CFAA095}" type="parTrans" cxnId="{D69EF43A-6B1E-40E2-AB49-FA5BE4C1F818}">
      <dgm:prSet/>
      <dgm:spPr/>
      <dgm:t>
        <a:bodyPr/>
        <a:lstStyle/>
        <a:p>
          <a:pPr rtl="1"/>
          <a:endParaRPr lang="ar-YE"/>
        </a:p>
      </dgm:t>
    </dgm:pt>
    <dgm:pt modelId="{E0A94307-1D6A-463E-BFF3-0C3B6425BFBC}" type="sibTrans" cxnId="{D69EF43A-6B1E-40E2-AB49-FA5BE4C1F818}">
      <dgm:prSet/>
      <dgm:spPr/>
      <dgm:t>
        <a:bodyPr/>
        <a:lstStyle/>
        <a:p>
          <a:pPr rtl="1"/>
          <a:endParaRPr lang="ar-YE"/>
        </a:p>
      </dgm:t>
    </dgm:pt>
    <dgm:pt modelId="{95F52CE5-8D17-499B-A56C-C9453B8DCE7D}" type="pres">
      <dgm:prSet presAssocID="{4A795186-C526-4583-AADC-C48AF4F057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BB1DF1A8-958B-46C2-8F03-C78ABFF53687}" type="pres">
      <dgm:prSet presAssocID="{D2E25E08-8276-4C6B-AB72-A8041D7EB26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C7773295-244C-4B24-9BF3-39D553129362}" type="presOf" srcId="{4A795186-C526-4583-AADC-C48AF4F057A2}" destId="{95F52CE5-8D17-499B-A56C-C9453B8DCE7D}" srcOrd="0" destOrd="0" presId="urn:microsoft.com/office/officeart/2005/8/layout/hList6"/>
    <dgm:cxn modelId="{D69EF43A-6B1E-40E2-AB49-FA5BE4C1F818}" srcId="{4A795186-C526-4583-AADC-C48AF4F057A2}" destId="{D2E25E08-8276-4C6B-AB72-A8041D7EB266}" srcOrd="0" destOrd="0" parTransId="{759E21CF-B626-4E74-A6B9-FDF89CFAA095}" sibTransId="{E0A94307-1D6A-463E-BFF3-0C3B6425BFBC}"/>
    <dgm:cxn modelId="{992F0255-B3DC-463D-A838-17492B9AC79D}" type="presOf" srcId="{D2E25E08-8276-4C6B-AB72-A8041D7EB266}" destId="{BB1DF1A8-958B-46C2-8F03-C78ABFF53687}" srcOrd="0" destOrd="0" presId="urn:microsoft.com/office/officeart/2005/8/layout/hList6"/>
    <dgm:cxn modelId="{E99D6BC0-95C0-49F7-905B-3ABB542A91C9}" type="presParOf" srcId="{95F52CE5-8D17-499B-A56C-C9453B8DCE7D}" destId="{BB1DF1A8-958B-46C2-8F03-C78ABFF5368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5EC493-4C23-4873-9572-3FAE67599029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pPr rtl="1"/>
          <a:endParaRPr lang="ar-YE"/>
        </a:p>
      </dgm:t>
    </dgm:pt>
    <dgm:pt modelId="{37AAAED2-2DF7-4847-A364-D339AA86CF1C}">
      <dgm:prSet/>
      <dgm:spPr/>
      <dgm:t>
        <a:bodyPr/>
        <a:lstStyle/>
        <a:p>
          <a:pPr rtl="1"/>
          <a:r>
            <a:rPr lang="ar-SA" smtClean="0"/>
            <a:t>أنت لا تملك أكثر من 24 ساعة يوميا أو 168 ساعة أسبوعيا . </a:t>
          </a:r>
          <a:endParaRPr lang="ar-YE"/>
        </a:p>
      </dgm:t>
    </dgm:pt>
    <dgm:pt modelId="{25D69ACA-3570-4446-BC8F-98A3AF0232E8}" type="parTrans" cxnId="{606060E7-2008-4767-BF53-5A56C0C233D3}">
      <dgm:prSet/>
      <dgm:spPr/>
      <dgm:t>
        <a:bodyPr/>
        <a:lstStyle/>
        <a:p>
          <a:pPr rtl="1"/>
          <a:endParaRPr lang="ar-YE"/>
        </a:p>
      </dgm:t>
    </dgm:pt>
    <dgm:pt modelId="{CDE2EDC3-D2AA-4EC7-A4C6-31BF72F2A109}" type="sibTrans" cxnId="{606060E7-2008-4767-BF53-5A56C0C233D3}">
      <dgm:prSet/>
      <dgm:spPr/>
      <dgm:t>
        <a:bodyPr/>
        <a:lstStyle/>
        <a:p>
          <a:pPr rtl="1"/>
          <a:endParaRPr lang="ar-YE"/>
        </a:p>
      </dgm:t>
    </dgm:pt>
    <dgm:pt modelId="{2D534405-59AD-489D-ACF8-11C8B9C586B0}" type="pres">
      <dgm:prSet presAssocID="{E05EC493-4C23-4873-9572-3FAE675990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AC8984BF-A414-4AA7-9E43-31CC12D8301E}" type="pres">
      <dgm:prSet presAssocID="{37AAAED2-2DF7-4847-A364-D339AA86CF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606060E7-2008-4767-BF53-5A56C0C233D3}" srcId="{E05EC493-4C23-4873-9572-3FAE67599029}" destId="{37AAAED2-2DF7-4847-A364-D339AA86CF1C}" srcOrd="0" destOrd="0" parTransId="{25D69ACA-3570-4446-BC8F-98A3AF0232E8}" sibTransId="{CDE2EDC3-D2AA-4EC7-A4C6-31BF72F2A109}"/>
    <dgm:cxn modelId="{50213512-4D0C-4C13-B258-0A476531E9AA}" type="presOf" srcId="{E05EC493-4C23-4873-9572-3FAE67599029}" destId="{2D534405-59AD-489D-ACF8-11C8B9C586B0}" srcOrd="0" destOrd="0" presId="urn:microsoft.com/office/officeart/2005/8/layout/vList2"/>
    <dgm:cxn modelId="{B805B7A5-F55B-415A-A8C7-9C85518241D2}" type="presOf" srcId="{37AAAED2-2DF7-4847-A364-D339AA86CF1C}" destId="{AC8984BF-A414-4AA7-9E43-31CC12D8301E}" srcOrd="0" destOrd="0" presId="urn:microsoft.com/office/officeart/2005/8/layout/vList2"/>
    <dgm:cxn modelId="{91A88EFE-1DB8-4FCC-9C23-3F5ADE86017C}" type="presParOf" srcId="{2D534405-59AD-489D-ACF8-11C8B9C586B0}" destId="{AC8984BF-A414-4AA7-9E43-31CC12D830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4B9264-8F26-45FF-80B4-8B773C2B3BA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EC64E543-11EF-4C97-800E-A43915827D34}">
      <dgm:prSet/>
      <dgm:spPr/>
      <dgm:t>
        <a:bodyPr/>
        <a:lstStyle/>
        <a:p>
          <a:pPr rtl="1"/>
          <a:r>
            <a:rPr lang="ar-YE" b="1" smtClean="0"/>
            <a:t>بجدول صغير للوقت سنجد أننا نقضي في الحمام ساعة على الأقل في اليوم يعني شهر كل سنة اي خمس سنين كاملة في العمر الذي يبلغ 60 سنة .</a:t>
          </a:r>
          <a:endParaRPr lang="ar-YE"/>
        </a:p>
      </dgm:t>
    </dgm:pt>
    <dgm:pt modelId="{52741BC5-D265-44D0-8E01-B69025CE591F}" type="parTrans" cxnId="{AD04C705-A3EB-4D9B-BD07-46A3901094CF}">
      <dgm:prSet/>
      <dgm:spPr/>
      <dgm:t>
        <a:bodyPr/>
        <a:lstStyle/>
        <a:p>
          <a:pPr rtl="1"/>
          <a:endParaRPr lang="ar-YE"/>
        </a:p>
      </dgm:t>
    </dgm:pt>
    <dgm:pt modelId="{5B4F0448-B980-4F5A-BA75-D209A6814E4A}" type="sibTrans" cxnId="{AD04C705-A3EB-4D9B-BD07-46A3901094CF}">
      <dgm:prSet/>
      <dgm:spPr/>
      <dgm:t>
        <a:bodyPr/>
        <a:lstStyle/>
        <a:p>
          <a:pPr rtl="1"/>
          <a:endParaRPr lang="ar-YE"/>
        </a:p>
      </dgm:t>
    </dgm:pt>
    <dgm:pt modelId="{ACDBFEF4-DFAA-4A16-B2AB-A185609A5F9B}" type="pres">
      <dgm:prSet presAssocID="{A24B9264-8F26-45FF-80B4-8B773C2B3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8E827E82-1F6E-431D-A689-52E2A179EA5A}" type="pres">
      <dgm:prSet presAssocID="{EC64E543-11EF-4C97-800E-A43915827D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AD04C705-A3EB-4D9B-BD07-46A3901094CF}" srcId="{A24B9264-8F26-45FF-80B4-8B773C2B3BA7}" destId="{EC64E543-11EF-4C97-800E-A43915827D34}" srcOrd="0" destOrd="0" parTransId="{52741BC5-D265-44D0-8E01-B69025CE591F}" sibTransId="{5B4F0448-B980-4F5A-BA75-D209A6814E4A}"/>
    <dgm:cxn modelId="{00254E63-2A7C-4C35-AE53-DC022113AC9F}" type="presOf" srcId="{EC64E543-11EF-4C97-800E-A43915827D34}" destId="{8E827E82-1F6E-431D-A689-52E2A179EA5A}" srcOrd="0" destOrd="0" presId="urn:microsoft.com/office/officeart/2005/8/layout/vList2"/>
    <dgm:cxn modelId="{8E4F258B-DE6F-4FBE-969C-24752704AFCE}" type="presOf" srcId="{A24B9264-8F26-45FF-80B4-8B773C2B3BA7}" destId="{ACDBFEF4-DFAA-4A16-B2AB-A185609A5F9B}" srcOrd="0" destOrd="0" presId="urn:microsoft.com/office/officeart/2005/8/layout/vList2"/>
    <dgm:cxn modelId="{C84F0A44-5442-4A92-A223-BC4E3803DFDD}" type="presParOf" srcId="{ACDBFEF4-DFAA-4A16-B2AB-A185609A5F9B}" destId="{8E827E82-1F6E-431D-A689-52E2A179EA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3B6D79-CCEF-436E-BCE1-EE4D95E7029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YE"/>
        </a:p>
      </dgm:t>
    </dgm:pt>
    <dgm:pt modelId="{063B0CC0-7DEC-47B8-963B-22AB694CEB9E}">
      <dgm:prSet custT="1"/>
      <dgm:spPr/>
      <dgm:t>
        <a:bodyPr/>
        <a:lstStyle/>
        <a:p>
          <a:pPr rtl="1"/>
          <a:r>
            <a:rPr lang="ar-YE" sz="4400" b="1" dirty="0" smtClean="0"/>
            <a:t>ماذا تعني الإدارة ؟؟ </a:t>
          </a:r>
          <a:endParaRPr lang="ar-YE" sz="4400" dirty="0"/>
        </a:p>
      </dgm:t>
    </dgm:pt>
    <dgm:pt modelId="{D5FDE90F-A0E7-4CD2-B210-2CC322BC38EF}" type="parTrans" cxnId="{45C2335E-D2C1-45A4-9751-58F28AD22B0C}">
      <dgm:prSet/>
      <dgm:spPr/>
      <dgm:t>
        <a:bodyPr/>
        <a:lstStyle/>
        <a:p>
          <a:pPr rtl="1"/>
          <a:endParaRPr lang="ar-YE"/>
        </a:p>
      </dgm:t>
    </dgm:pt>
    <dgm:pt modelId="{90873A41-B6EA-4CE2-97DD-E5698603C424}" type="sibTrans" cxnId="{45C2335E-D2C1-45A4-9751-58F28AD22B0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pPr rtl="1"/>
          <a:endParaRPr lang="ar-YE"/>
        </a:p>
      </dgm:t>
    </dgm:pt>
    <dgm:pt modelId="{461B0831-FF1A-4E0C-B621-ED4A152C7183}" type="pres">
      <dgm:prSet presAssocID="{603B6D79-CCEF-436E-BCE1-EE4D95E702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YE"/>
        </a:p>
      </dgm:t>
    </dgm:pt>
    <dgm:pt modelId="{81770EC2-AF6A-4604-9472-2B284D9FC92F}" type="pres">
      <dgm:prSet presAssocID="{063B0CC0-7DEC-47B8-963B-22AB694CEB9E}" presName="parTx1" presStyleLbl="node1" presStyleIdx="0" presStyleCnt="1" custScaleX="244120" custScaleY="226188"/>
      <dgm:spPr/>
      <dgm:t>
        <a:bodyPr/>
        <a:lstStyle/>
        <a:p>
          <a:pPr rtl="1"/>
          <a:endParaRPr lang="ar-YE"/>
        </a:p>
      </dgm:t>
    </dgm:pt>
    <dgm:pt modelId="{4A86262A-56B1-4190-A967-4BFFC22B5F1C}" type="pres">
      <dgm:prSet presAssocID="{90873A41-B6EA-4CE2-97DD-E5698603C424}" presName="picture1" presStyleCnt="0"/>
      <dgm:spPr/>
    </dgm:pt>
    <dgm:pt modelId="{2D4E90E7-1023-4109-B581-D885FEDA4FB3}" type="pres">
      <dgm:prSet presAssocID="{90873A41-B6EA-4CE2-97DD-E5698603C424}" presName="imageRepeatNode" presStyleLbl="fgImgPlace1" presStyleIdx="0" presStyleCnt="1" custScaleX="196723" custScaleY="149993" custLinFactX="-62014" custLinFactNeighborX="-100000" custLinFactNeighborY="23944"/>
      <dgm:spPr/>
      <dgm:t>
        <a:bodyPr/>
        <a:lstStyle/>
        <a:p>
          <a:pPr rtl="1"/>
          <a:endParaRPr lang="ar-YE"/>
        </a:p>
      </dgm:t>
    </dgm:pt>
  </dgm:ptLst>
  <dgm:cxnLst>
    <dgm:cxn modelId="{92E9DE45-17A8-4050-B97C-B8603C5BD9F2}" type="presOf" srcId="{063B0CC0-7DEC-47B8-963B-22AB694CEB9E}" destId="{81770EC2-AF6A-4604-9472-2B284D9FC92F}" srcOrd="0" destOrd="0" presId="urn:microsoft.com/office/officeart/2008/layout/AscendingPictureAccentProcess"/>
    <dgm:cxn modelId="{9D670409-1720-474E-A769-DE390369AC64}" type="presOf" srcId="{90873A41-B6EA-4CE2-97DD-E5698603C424}" destId="{2D4E90E7-1023-4109-B581-D885FEDA4FB3}" srcOrd="0" destOrd="0" presId="urn:microsoft.com/office/officeart/2008/layout/AscendingPictureAccentProcess"/>
    <dgm:cxn modelId="{45C2335E-D2C1-45A4-9751-58F28AD22B0C}" srcId="{603B6D79-CCEF-436E-BCE1-EE4D95E70294}" destId="{063B0CC0-7DEC-47B8-963B-22AB694CEB9E}" srcOrd="0" destOrd="0" parTransId="{D5FDE90F-A0E7-4CD2-B210-2CC322BC38EF}" sibTransId="{90873A41-B6EA-4CE2-97DD-E5698603C424}"/>
    <dgm:cxn modelId="{14DA460C-AE69-4BE9-909C-BE0612C6E7A5}" type="presOf" srcId="{603B6D79-CCEF-436E-BCE1-EE4D95E70294}" destId="{461B0831-FF1A-4E0C-B621-ED4A152C7183}" srcOrd="0" destOrd="0" presId="urn:microsoft.com/office/officeart/2008/layout/AscendingPictureAccentProcess"/>
    <dgm:cxn modelId="{6F5A1AB8-5C4B-4187-972C-57AE64B85AED}" type="presParOf" srcId="{461B0831-FF1A-4E0C-B621-ED4A152C7183}" destId="{81770EC2-AF6A-4604-9472-2B284D9FC92F}" srcOrd="0" destOrd="0" presId="urn:microsoft.com/office/officeart/2008/layout/AscendingPictureAccentProcess"/>
    <dgm:cxn modelId="{2E661584-AC5C-4B0A-8E70-7A47A7A41E9C}" type="presParOf" srcId="{461B0831-FF1A-4E0C-B621-ED4A152C7183}" destId="{4A86262A-56B1-4190-A967-4BFFC22B5F1C}" srcOrd="1" destOrd="0" presId="urn:microsoft.com/office/officeart/2008/layout/AscendingPictureAccentProcess"/>
    <dgm:cxn modelId="{597F2B1E-72A6-494E-B804-7DBC97EBC8C9}" type="presParOf" srcId="{4A86262A-56B1-4190-A967-4BFFC22B5F1C}" destId="{2D4E90E7-1023-4109-B581-D885FEDA4FB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BAF345-29FA-4A82-A0F7-00EE9FF6A9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YE"/>
        </a:p>
      </dgm:t>
    </dgm:pt>
    <dgm:pt modelId="{4F5F0B40-4210-497D-8B59-14C55C0483B6}">
      <dgm:prSet/>
      <dgm:spPr/>
      <dgm:t>
        <a:bodyPr/>
        <a:lstStyle/>
        <a:p>
          <a:pPr rtl="1"/>
          <a:r>
            <a:rPr lang="ar-YE" smtClean="0"/>
            <a:t>هل نحن نمتلك الوقت ؟؟ </a:t>
          </a:r>
          <a:endParaRPr lang="ar-YE"/>
        </a:p>
      </dgm:t>
    </dgm:pt>
    <dgm:pt modelId="{1C02BF05-FDA3-4C42-AA40-06DB49A0E113}" type="parTrans" cxnId="{1E3758D9-517B-4CDB-A449-9B0C92900274}">
      <dgm:prSet/>
      <dgm:spPr/>
      <dgm:t>
        <a:bodyPr/>
        <a:lstStyle/>
        <a:p>
          <a:pPr rtl="1"/>
          <a:endParaRPr lang="ar-YE"/>
        </a:p>
      </dgm:t>
    </dgm:pt>
    <dgm:pt modelId="{0EDBB070-8396-4F57-A6B3-3DAAE5CB6040}" type="sibTrans" cxnId="{1E3758D9-517B-4CDB-A449-9B0C92900274}">
      <dgm:prSet/>
      <dgm:spPr/>
      <dgm:t>
        <a:bodyPr/>
        <a:lstStyle/>
        <a:p>
          <a:pPr rtl="1"/>
          <a:endParaRPr lang="ar-YE"/>
        </a:p>
      </dgm:t>
    </dgm:pt>
    <dgm:pt modelId="{D1F6FCCC-D1D0-4339-87A2-2AF4984841DA}" type="pres">
      <dgm:prSet presAssocID="{19BAF345-29FA-4A82-A0F7-00EE9FF6A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YE"/>
        </a:p>
      </dgm:t>
    </dgm:pt>
    <dgm:pt modelId="{B66AB199-C220-4A6B-B355-F2DFAD7D4664}" type="pres">
      <dgm:prSet presAssocID="{4F5F0B40-4210-497D-8B59-14C55C0483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YE"/>
        </a:p>
      </dgm:t>
    </dgm:pt>
  </dgm:ptLst>
  <dgm:cxnLst>
    <dgm:cxn modelId="{4DBC9716-5304-44E1-94E9-0FAA929C435A}" type="presOf" srcId="{4F5F0B40-4210-497D-8B59-14C55C0483B6}" destId="{B66AB199-C220-4A6B-B355-F2DFAD7D4664}" srcOrd="0" destOrd="0" presId="urn:microsoft.com/office/officeart/2005/8/layout/vList2"/>
    <dgm:cxn modelId="{1E3758D9-517B-4CDB-A449-9B0C92900274}" srcId="{19BAF345-29FA-4A82-A0F7-00EE9FF6A9A2}" destId="{4F5F0B40-4210-497D-8B59-14C55C0483B6}" srcOrd="0" destOrd="0" parTransId="{1C02BF05-FDA3-4C42-AA40-06DB49A0E113}" sibTransId="{0EDBB070-8396-4F57-A6B3-3DAAE5CB6040}"/>
    <dgm:cxn modelId="{EE311622-67A8-47BA-BE88-230316764FC8}" type="presOf" srcId="{19BAF345-29FA-4A82-A0F7-00EE9FF6A9A2}" destId="{D1F6FCCC-D1D0-4339-87A2-2AF4984841DA}" srcOrd="0" destOrd="0" presId="urn:microsoft.com/office/officeart/2005/8/layout/vList2"/>
    <dgm:cxn modelId="{45C23363-BA6A-4AAC-8DF3-CB7E6DD78C48}" type="presParOf" srcId="{D1F6FCCC-D1D0-4339-87A2-2AF4984841DA}" destId="{B66AB199-C220-4A6B-B355-F2DFAD7D46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3C9FE-9E49-4720-AD3C-28BFD928B7F5}">
      <dsp:nvSpPr>
        <dsp:cNvPr id="0" name=""/>
        <dsp:cNvSpPr/>
      </dsp:nvSpPr>
      <dsp:spPr>
        <a:xfrm>
          <a:off x="298474" y="0"/>
          <a:ext cx="4525963" cy="452596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YE" sz="4700" kern="1200" smtClean="0"/>
            <a:t>الوقت لا يمكن التحكم به , ولكن ممكن التحكم بالذات عند وعينا بها وتقديرها .. </a:t>
          </a:r>
          <a:endParaRPr lang="ar-YE" sz="4700" kern="1200"/>
        </a:p>
      </dsp:txBody>
      <dsp:txXfrm>
        <a:off x="961286" y="662812"/>
        <a:ext cx="3200339" cy="32003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0697F0-47FD-437B-B156-1EF2F027EADE}" type="datetimeFigureOut">
              <a:rPr lang="ar-YE" smtClean="0"/>
              <a:pPr/>
              <a:t>03/06/1435</a:t>
            </a:fld>
            <a:endParaRPr lang="ar-Y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Y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Y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5821B8-5B12-47BB-9E60-FAA9D19EFCE5}" type="slidenum">
              <a:rPr lang="ar-YE" smtClean="0"/>
              <a:pPr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34828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A5B78-F700-4B76-84B1-EA5CB93C428A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5175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31"/>
            <a:ext cx="5029200" cy="41153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93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Y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21B8-5B12-47BB-9E60-FAA9D19EFCE5}" type="slidenum">
              <a:rPr lang="ar-YE" smtClean="0"/>
              <a:pPr/>
              <a:t>14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0132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210C-8576-4AF4-A681-71EA5EB49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7380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8ABB09-4A1D-463E-8065-109CC2B7EFAA}" type="datetimeFigureOut">
              <a:rPr lang="ar-SA" smtClean="0"/>
              <a:pPr/>
              <a:t>03/06/1435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26" Type="http://schemas.microsoft.com/office/2007/relationships/diagramDrawing" Target="../diagrams/drawing24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5" Type="http://schemas.openxmlformats.org/officeDocument/2006/relationships/diagramColors" Target="../diagrams/colors24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24" Type="http://schemas.openxmlformats.org/officeDocument/2006/relationships/diagramQuickStyle" Target="../diagrams/quickStyle24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23" Type="http://schemas.openxmlformats.org/officeDocument/2006/relationships/diagramLayout" Target="../diagrams/layout24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Relationship Id="rId22" Type="http://schemas.openxmlformats.org/officeDocument/2006/relationships/diagramData" Target="../diagrams/data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YE" sz="9600" dirty="0" smtClean="0"/>
              <a:t>ادارة الوقت </a:t>
            </a:r>
            <a:endParaRPr lang="ar-YE" sz="9600" dirty="0"/>
          </a:p>
        </p:txBody>
      </p:sp>
    </p:spTree>
    <p:extLst>
      <p:ext uri="{BB962C8B-B14F-4D97-AF65-F5344CB8AC3E}">
        <p14:creationId xmlns:p14="http://schemas.microsoft.com/office/powerpoint/2010/main" val="24085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9970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6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594444755"/>
              </p:ext>
            </p:extLst>
          </p:nvPr>
        </p:nvGraphicFramePr>
        <p:xfrm>
          <a:off x="457200" y="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384376"/>
          </a:xfrm>
        </p:spPr>
        <p:txBody>
          <a:bodyPr>
            <a:normAutofit/>
          </a:bodyPr>
          <a:lstStyle/>
          <a:p>
            <a:r>
              <a:rPr lang="ar-YE" sz="4800" b="1" dirty="0" smtClean="0">
                <a:solidFill>
                  <a:srgbClr val="002060"/>
                </a:solidFill>
              </a:rPr>
              <a:t>الادارة تعني  التحكم .</a:t>
            </a:r>
          </a:p>
          <a:p>
            <a:r>
              <a:rPr lang="ar-YE" sz="4800" b="1" dirty="0" smtClean="0">
                <a:solidFill>
                  <a:srgbClr val="002060"/>
                </a:solidFill>
              </a:rPr>
              <a:t>التحكم  يكون بالأشياء التي نمتلكها  .. </a:t>
            </a:r>
          </a:p>
        </p:txBody>
      </p:sp>
    </p:spTree>
    <p:extLst>
      <p:ext uri="{BB962C8B-B14F-4D97-AF65-F5344CB8AC3E}">
        <p14:creationId xmlns:p14="http://schemas.microsoft.com/office/powerpoint/2010/main" val="805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457200" y="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85273"/>
              </p:ext>
            </p:extLst>
          </p:nvPr>
        </p:nvGraphicFramePr>
        <p:xfrm>
          <a:off x="611560" y="5140758"/>
          <a:ext cx="7992888" cy="160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:\Users\Life Makers\Pictures\22160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1845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525411"/>
              </p:ext>
            </p:extLst>
          </p:nvPr>
        </p:nvGraphicFramePr>
        <p:xfrm>
          <a:off x="4355976" y="1124744"/>
          <a:ext cx="433082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Life Makers\Pictures\32569874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81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942796746"/>
              </p:ext>
            </p:extLst>
          </p:nvPr>
        </p:nvGraphicFramePr>
        <p:xfrm>
          <a:off x="4572000" y="360040"/>
          <a:ext cx="41148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600400" cy="5393857"/>
          </a:xfrm>
        </p:spPr>
      </p:pic>
    </p:spTree>
    <p:extLst>
      <p:ext uri="{BB962C8B-B14F-4D97-AF65-F5344CB8AC3E}">
        <p14:creationId xmlns:p14="http://schemas.microsoft.com/office/powerpoint/2010/main" val="26546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11540"/>
              </p:ext>
            </p:extLst>
          </p:nvPr>
        </p:nvGraphicFramePr>
        <p:xfrm>
          <a:off x="3563888" y="1600200"/>
          <a:ext cx="51229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كائن 4"/>
          <p:cNvGraphicFramePr>
            <a:graphicFrameLocks noChangeAspect="1"/>
          </p:cNvGraphicFramePr>
          <p:nvPr/>
        </p:nvGraphicFramePr>
        <p:xfrm>
          <a:off x="179388" y="1196975"/>
          <a:ext cx="29400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8" imgW="1715040" imgH="5208120" progId="">
                  <p:embed/>
                </p:oleObj>
              </mc:Choice>
              <mc:Fallback>
                <p:oleObj name="Clip" r:id="rId8" imgW="1715040" imgH="520812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96975"/>
                        <a:ext cx="294005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6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057681"/>
              </p:ext>
            </p:extLst>
          </p:nvPr>
        </p:nvGraphicFramePr>
        <p:xfrm>
          <a:off x="179512" y="1556792"/>
          <a:ext cx="45468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Life Makers\Pictures\MCPE01529_0000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6"/>
            <a:ext cx="4615418" cy="47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fe Makers\Pictures\Anticlockwise_Plastic_Wall_Cl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78709"/>
            <a:ext cx="3662660" cy="35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ife Makers\Pictures\Compass%20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70176" cy="48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5110448" y="4637112"/>
            <a:ext cx="3189199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YE" dirty="0" smtClean="0"/>
              <a:t>الساعة</a:t>
            </a:r>
            <a:r>
              <a:rPr lang="ar-YE" dirty="0"/>
              <a:t> </a:t>
            </a:r>
            <a:r>
              <a:rPr lang="ar-YE" dirty="0" smtClean="0"/>
              <a:t>أهم ؟؟ </a:t>
            </a:r>
            <a:endParaRPr lang="ar-YE" dirty="0"/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79512" y="4581128"/>
            <a:ext cx="4114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rtl="0"/>
            <a:r>
              <a:rPr lang="ar-YE" dirty="0" smtClean="0"/>
              <a:t>ام البوصلة؟؟ </a:t>
            </a:r>
            <a:endParaRPr lang="ar-YE" dirty="0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7410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012239253"/>
              </p:ext>
            </p:extLst>
          </p:nvPr>
        </p:nvGraphicFramePr>
        <p:xfrm>
          <a:off x="4644008" y="1052736"/>
          <a:ext cx="42484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1"/>
            <a:ext cx="4518149" cy="4320480"/>
          </a:xfrm>
        </p:spPr>
      </p:pic>
    </p:spTree>
    <p:extLst>
      <p:ext uri="{BB962C8B-B14F-4D97-AF65-F5344CB8AC3E}">
        <p14:creationId xmlns:p14="http://schemas.microsoft.com/office/powerpoint/2010/main" val="7165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20618"/>
              </p:ext>
            </p:extLst>
          </p:nvPr>
        </p:nvGraphicFramePr>
        <p:xfrm>
          <a:off x="4561656" y="1196752"/>
          <a:ext cx="4258816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 descr="C:\Users\Life Makers\Pictures\Compass%20pi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YE" sz="8800" dirty="0" smtClean="0">
                <a:solidFill>
                  <a:schemeClr val="tx2"/>
                </a:solidFill>
              </a:rPr>
              <a:t>التوقعات </a:t>
            </a:r>
            <a:endParaRPr lang="ar-Y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48680"/>
            <a:ext cx="8604448" cy="868958"/>
          </a:xfrm>
        </p:spPr>
        <p:txBody>
          <a:bodyPr rtlCol="1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ar-SA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809146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الفرق بين الزمن الخارجي والزمن الداخلي ؟؟؟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ليس المهم هو كمية الوقت ..بل الإحساس به ..فالزمن الداخلي هو الزمن الخارجي بالإضافة إلى قيمته 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أي اتجاه كان هذا الوقت وهل استمتعنا </a:t>
            </a:r>
            <a:r>
              <a:rPr lang="ar-S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به</a:t>
            </a: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...؟؟؟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0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564038442"/>
              </p:ext>
            </p:extLst>
          </p:nvPr>
        </p:nvGraphicFramePr>
        <p:xfrm>
          <a:off x="395536" y="5013176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120680" cy="4525963"/>
          </a:xfrm>
        </p:spPr>
      </p:pic>
    </p:spTree>
    <p:extLst>
      <p:ext uri="{BB962C8B-B14F-4D97-AF65-F5344CB8AC3E}">
        <p14:creationId xmlns:p14="http://schemas.microsoft.com/office/powerpoint/2010/main" val="8550783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557570227"/>
              </p:ext>
            </p:extLst>
          </p:nvPr>
        </p:nvGraphicFramePr>
        <p:xfrm>
          <a:off x="457200" y="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74575"/>
            <a:ext cx="5143078" cy="3652331"/>
          </a:xfrm>
        </p:spPr>
      </p:pic>
    </p:spTree>
    <p:extLst>
      <p:ext uri="{BB962C8B-B14F-4D97-AF65-F5344CB8AC3E}">
        <p14:creationId xmlns:p14="http://schemas.microsoft.com/office/powerpoint/2010/main" val="36319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1185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4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643063" y="1643063"/>
            <a:ext cx="6000750" cy="3929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YE" dirty="0"/>
          </a:p>
        </p:txBody>
      </p:sp>
      <p:cxnSp>
        <p:nvCxnSpPr>
          <p:cNvPr id="8" name="رابط مستقيم 7"/>
          <p:cNvCxnSpPr>
            <a:stCxn id="6" idx="0"/>
            <a:endCxn id="6" idx="2"/>
          </p:cNvCxnSpPr>
          <p:nvPr/>
        </p:nvCxnSpPr>
        <p:spPr>
          <a:xfrm rot="16200000" flipH="1">
            <a:off x="2678907" y="3607594"/>
            <a:ext cx="3930650" cy="1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>
            <a:stCxn id="6" idx="3"/>
            <a:endCxn id="6" idx="1"/>
          </p:cNvCxnSpPr>
          <p:nvPr/>
        </p:nvCxnSpPr>
        <p:spPr>
          <a:xfrm flipH="1">
            <a:off x="1643063" y="3608388"/>
            <a:ext cx="600075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مستدير الزوايا 12"/>
          <p:cNvSpPr/>
          <p:nvPr/>
        </p:nvSpPr>
        <p:spPr>
          <a:xfrm>
            <a:off x="4643438" y="1643050"/>
            <a:ext cx="3000396" cy="1928826"/>
          </a:xfrm>
          <a:prstGeom prst="round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العاجل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مهم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643438" y="3643314"/>
            <a:ext cx="2928958" cy="1928826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عاجل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غير مهم 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14480" y="1643050"/>
            <a:ext cx="2928958" cy="1928826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الغير عاجل مهم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643042" y="3643314"/>
            <a:ext cx="3000396" cy="1928826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الغير عاجل غير مهم</a:t>
            </a: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169602567"/>
              </p:ext>
            </p:extLst>
          </p:nvPr>
        </p:nvGraphicFramePr>
        <p:xfrm>
          <a:off x="4714876" y="476672"/>
          <a:ext cx="2928958" cy="109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038993361"/>
              </p:ext>
            </p:extLst>
          </p:nvPr>
        </p:nvGraphicFramePr>
        <p:xfrm>
          <a:off x="1643042" y="548680"/>
          <a:ext cx="291121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664519355"/>
              </p:ext>
            </p:extLst>
          </p:nvPr>
        </p:nvGraphicFramePr>
        <p:xfrm>
          <a:off x="467544" y="1392209"/>
          <a:ext cx="107157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288599350"/>
              </p:ext>
            </p:extLst>
          </p:nvPr>
        </p:nvGraphicFramePr>
        <p:xfrm>
          <a:off x="458949" y="3410790"/>
          <a:ext cx="107157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428544890"/>
              </p:ext>
            </p:extLst>
          </p:nvPr>
        </p:nvGraphicFramePr>
        <p:xfrm>
          <a:off x="72008" y="5661248"/>
          <a:ext cx="8964488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8688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39552"/>
          </a:xfrm>
        </p:spPr>
        <p:txBody>
          <a:bodyPr/>
          <a:lstStyle/>
          <a:p>
            <a:pPr lvl="0"/>
            <a:r>
              <a:rPr lang="ar-YE" b="1" dirty="0"/>
              <a:t>في أي مربع تتركز معظم أعمالك </a:t>
            </a:r>
            <a:r>
              <a:rPr lang="ar-YE" b="1" dirty="0" smtClean="0"/>
              <a:t>؟؟؟</a:t>
            </a:r>
            <a:endParaRPr lang="ar-YE" dirty="0"/>
          </a:p>
        </p:txBody>
      </p:sp>
      <p:pic>
        <p:nvPicPr>
          <p:cNvPr id="6146" name="Picture 2" descr="C:\Users\Life Makers\Pictures\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46489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411560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800" b="1" u="dbl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FreeHand" pitchFamily="2" charset="-78"/>
              </a:rPr>
              <a:t>هناك أربعة أقسام لأعمالنا ومشاغلنا:</a:t>
            </a:r>
            <a:endParaRPr lang="ar-SA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FreeHand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4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Jadid08 Normal" pitchFamily="2" charset="-78"/>
              </a:rPr>
              <a:t>الهام العاجل</a:t>
            </a:r>
            <a:r>
              <a:rPr lang="ar-SA" sz="4400" b="1" dirty="0">
                <a:solidFill>
                  <a:srgbClr val="C00000"/>
                </a:solidFill>
                <a:cs typeface="Jadid08 Normal" pitchFamily="2" charset="-78"/>
              </a:rPr>
              <a:t>: </a:t>
            </a:r>
            <a:r>
              <a:rPr lang="ar-SA" sz="4400" b="1" dirty="0">
                <a:solidFill>
                  <a:schemeClr val="tx1"/>
                </a:solidFill>
              </a:rPr>
              <a:t>الأمور الملحة والأشياء التي تواجهنا مباشرة والنشاطات التي تتطلب اهتماماً فورياً </a:t>
            </a:r>
            <a:r>
              <a:rPr lang="ar-SA" sz="4400" b="1" dirty="0" smtClean="0">
                <a:solidFill>
                  <a:schemeClr val="tx1"/>
                </a:solidFill>
              </a:rPr>
              <a:t>منا</a:t>
            </a:r>
            <a:r>
              <a:rPr lang="ar-YE" sz="3600" b="1" dirty="0" smtClean="0">
                <a:solidFill>
                  <a:schemeClr val="tx1"/>
                </a:solidFill>
              </a:rPr>
              <a:t>(قضاء،من عند أنفسكم)</a:t>
            </a:r>
            <a:r>
              <a:rPr lang="ar-SA" sz="3600" b="1" dirty="0" smtClean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44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Jadid08 Normal" pitchFamily="2" charset="-78"/>
              </a:rPr>
              <a:t>الهام الغير عاجل</a:t>
            </a:r>
            <a:r>
              <a:rPr lang="ar-SA" sz="4400" b="1" dirty="0">
                <a:solidFill>
                  <a:srgbClr val="C00000"/>
                </a:solidFill>
              </a:rPr>
              <a:t>:</a:t>
            </a:r>
            <a:r>
              <a:rPr lang="ar-SA" sz="4400" b="1" dirty="0">
                <a:solidFill>
                  <a:schemeClr val="tx1"/>
                </a:solidFill>
              </a:rPr>
              <a:t>أكثر أمورنا أهمية </a:t>
            </a:r>
            <a:r>
              <a:rPr lang="ar-SA" sz="4400" b="1" dirty="0" err="1">
                <a:solidFill>
                  <a:schemeClr val="tx1"/>
                </a:solidFill>
              </a:rPr>
              <a:t>و</a:t>
            </a:r>
            <a:r>
              <a:rPr lang="ar-SA" sz="4400" b="1" dirty="0">
                <a:solidFill>
                  <a:schemeClr val="tx1"/>
                </a:solidFill>
              </a:rPr>
              <a:t> أولوياتنا ،وهي تلك النشاطات الجوهرية التي تسهم في تحقيق رسالتنا ورؤيتنا وأهدافنا</a:t>
            </a:r>
          </a:p>
        </p:txBody>
      </p:sp>
      <p:pic>
        <p:nvPicPr>
          <p:cNvPr id="20484" name="صورة 7" descr="bugs1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13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3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6072230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4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Jadid08 Normal" pitchFamily="2" charset="-78"/>
              </a:rPr>
              <a:t>العاجل الغير هام </a:t>
            </a:r>
            <a:r>
              <a:rPr lang="ar-SA" sz="5400" b="1" dirty="0">
                <a:solidFill>
                  <a:srgbClr val="C00000"/>
                </a:solidFill>
              </a:rPr>
              <a:t>:</a:t>
            </a:r>
            <a:r>
              <a:rPr lang="ar-SA" sz="5400" b="1" dirty="0">
                <a:solidFill>
                  <a:schemeClr val="tx1"/>
                </a:solidFill>
              </a:rPr>
              <a:t>هي الأمور الغير هامة وليس لها أولوية بالنسبة لنا ولعلها ذات أهمية بالنسبة للآخرين </a:t>
            </a:r>
            <a:endParaRPr lang="en-US" sz="5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44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Jadid08 Normal" pitchFamily="2" charset="-78"/>
              </a:rPr>
              <a:t>الغير عاجل الغير هام </a:t>
            </a:r>
            <a:r>
              <a:rPr lang="ar-SA" sz="5400" b="1" dirty="0">
                <a:solidFill>
                  <a:srgbClr val="C00000"/>
                </a:solidFill>
              </a:rPr>
              <a:t>:</a:t>
            </a:r>
            <a:r>
              <a:rPr lang="ar-SA" sz="5400" b="1" dirty="0">
                <a:solidFill>
                  <a:schemeClr val="tx1"/>
                </a:solidFill>
              </a:rPr>
              <a:t>هي تلك الأنشطة التي تعتبر من مضيعات الوقت وهي تلك الأعمال التي تعود بالأثر السلبي على </a:t>
            </a:r>
            <a:r>
              <a:rPr lang="ar-SA" sz="5400" b="1" dirty="0" smtClean="0">
                <a:solidFill>
                  <a:schemeClr val="tx1"/>
                </a:solidFill>
              </a:rPr>
              <a:t>حياتنا</a:t>
            </a:r>
            <a:r>
              <a:rPr lang="ar-YE" sz="3600" b="1" dirty="0" smtClean="0">
                <a:solidFill>
                  <a:schemeClr val="tx1"/>
                </a:solidFill>
              </a:rPr>
              <a:t>(</a:t>
            </a:r>
            <a:r>
              <a:rPr lang="ar-YE" sz="3600" b="1" dirty="0" err="1" smtClean="0">
                <a:solidFill>
                  <a:schemeClr val="tx1"/>
                </a:solidFill>
              </a:rPr>
              <a:t>مباحات</a:t>
            </a:r>
            <a:r>
              <a:rPr lang="ar-YE" sz="3600" b="1" dirty="0" smtClean="0">
                <a:solidFill>
                  <a:schemeClr val="tx1"/>
                </a:solidFill>
              </a:rPr>
              <a:t>،ملهيات)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21507" name="صورة 3" descr="bugs1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6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411560"/>
          </a:xfrm>
        </p:spPr>
        <p:txBody>
          <a:bodyPr/>
          <a:lstStyle/>
          <a:p>
            <a:r>
              <a:rPr lang="ar-YE" dirty="0" smtClean="0"/>
              <a:t>الاول : مربع الضياع </a:t>
            </a:r>
            <a:r>
              <a:rPr lang="ar-YE" sz="4400" dirty="0" smtClean="0"/>
              <a:t>(غير عاجل غير هام)</a:t>
            </a:r>
            <a:endParaRPr lang="ar-YE" dirty="0"/>
          </a:p>
        </p:txBody>
      </p:sp>
      <p:pic>
        <p:nvPicPr>
          <p:cNvPr id="4" name="Picture 2" descr="C:\Documents and Settings\Hamod\Desktop\وليد\الصور\tux-rasta-1_fcys14-tu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96" y="1844824"/>
            <a:ext cx="3746032" cy="37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3491880" y="1994788"/>
            <a:ext cx="460851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cs typeface="AL-Mateen" pitchFamily="2" charset="-78"/>
              </a:rPr>
              <a:t>قراءة أخبار وروايات تائهة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cs typeface="AL-Mateen" pitchFamily="2" charset="-78"/>
              </a:rPr>
              <a:t>الإسراف في التسوق أو الجلسات الاجتماعية اللانهائية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cs typeface="AL-Mateen" pitchFamily="2" charset="-78"/>
              </a:rPr>
              <a:t>المكالمات </a:t>
            </a:r>
            <a:r>
              <a:rPr lang="ar-YE" sz="3000" dirty="0" err="1">
                <a:cs typeface="AL-Mateen" pitchFamily="2" charset="-78"/>
              </a:rPr>
              <a:t>المليونية</a:t>
            </a:r>
            <a:r>
              <a:rPr lang="ar-YE" sz="3000" dirty="0">
                <a:cs typeface="AL-Mateen" pitchFamily="2" charset="-7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cs typeface="AL-Mateen" pitchFamily="2" charset="-78"/>
              </a:rPr>
              <a:t>المتابعة التائهة للتلفزيون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cs typeface="AL-Mateen" pitchFamily="2" charset="-78"/>
              </a:rPr>
              <a:t>التحديق في الفراغ والطنان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47664" y="5301208"/>
            <a:ext cx="626469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المهمل</a:t>
            </a:r>
            <a:r>
              <a:rPr lang="ar-YE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YE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(الضائع الغافل) </a:t>
            </a:r>
          </a:p>
        </p:txBody>
      </p:sp>
    </p:spTree>
    <p:extLst>
      <p:ext uri="{BB962C8B-B14F-4D97-AF65-F5344CB8AC3E}">
        <p14:creationId xmlns:p14="http://schemas.microsoft.com/office/powerpoint/2010/main" val="16944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/>
              <a:t>الثاني : القيادة </a:t>
            </a:r>
            <a:r>
              <a:rPr lang="ar-YE" sz="4400" dirty="0" smtClean="0"/>
              <a:t>(هام غير عاجل)</a:t>
            </a:r>
            <a:endParaRPr lang="ar-YE" sz="4400" dirty="0"/>
          </a:p>
        </p:txBody>
      </p:sp>
      <p:pic>
        <p:nvPicPr>
          <p:cNvPr id="4" name="Content Placeholder 3" descr="C:\Documents and Settings\Hamod\Desktop\وليد\الصور\tux-travolta_fcys14-tu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09524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427984" y="1484784"/>
            <a:ext cx="4258816" cy="34563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4800" dirty="0">
                <a:latin typeface="+mn-lt"/>
                <a:ea typeface="+mn-ea"/>
                <a:cs typeface="AL-Mateen" pitchFamily="2" charset="-78"/>
              </a:rPr>
              <a:t>التدرب على مهارات جديدة </a:t>
            </a:r>
          </a:p>
          <a:p>
            <a:pPr marL="342900" indent="-342900" algn="r"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4800" dirty="0">
                <a:latin typeface="+mn-lt"/>
                <a:ea typeface="+mn-ea"/>
                <a:cs typeface="AL-Mateen" pitchFamily="2" charset="-78"/>
              </a:rPr>
              <a:t>نتوقع المشكلات ونمنع وقوعها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4800" dirty="0">
                <a:latin typeface="+mn-lt"/>
                <a:ea typeface="+mn-ea"/>
                <a:cs typeface="AL-Mateen" pitchFamily="2" charset="-78"/>
              </a:rPr>
              <a:t>نمكن الآخرين ونحفزهم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4800" dirty="0">
                <a:latin typeface="+mn-lt"/>
                <a:ea typeface="+mn-ea"/>
                <a:cs typeface="AL-Mateen" pitchFamily="2" charset="-78"/>
              </a:rPr>
              <a:t>نخطط ونجهز لمشاريع مستقبلية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4800" dirty="0">
                <a:latin typeface="+mn-lt"/>
                <a:ea typeface="+mn-ea"/>
                <a:cs typeface="AL-Mateen" pitchFamily="2" charset="-78"/>
              </a:rPr>
              <a:t>نبني علاقات مميزة ومخلصة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4800" dirty="0">
                <a:latin typeface="+mn-lt"/>
                <a:ea typeface="+mn-ea"/>
                <a:cs typeface="AL-Mateen" pitchFamily="2" charset="-78"/>
              </a:rPr>
              <a:t>الاشتراك في جمعيات ونوادي نوعية 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4800" dirty="0">
                <a:latin typeface="+mn-lt"/>
                <a:ea typeface="+mn-ea"/>
                <a:cs typeface="AL-Mateen" pitchFamily="2" charset="-78"/>
              </a:rPr>
              <a:t>الاسترخاء و التعرف على ذواتنا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57200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A50021"/>
              </a:buClr>
              <a:defRPr/>
            </a:pPr>
            <a:r>
              <a:rPr lang="ar-YE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واضع الأولويات</a:t>
            </a:r>
          </a:p>
          <a:p>
            <a:pPr>
              <a:spcBef>
                <a:spcPts val="0"/>
              </a:spcBef>
              <a:buClr>
                <a:srgbClr val="A50021"/>
              </a:buClr>
              <a:defRPr/>
            </a:pPr>
            <a:r>
              <a:rPr lang="ar-YE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(العظيم)  </a:t>
            </a:r>
          </a:p>
        </p:txBody>
      </p:sp>
    </p:spTree>
    <p:extLst>
      <p:ext uri="{BB962C8B-B14F-4D97-AF65-F5344CB8AC3E}">
        <p14:creationId xmlns:p14="http://schemas.microsoft.com/office/powerpoint/2010/main" val="11236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sz="6600" dirty="0" smtClean="0"/>
              <a:t>ماذا نعني بالوقت ؟</a:t>
            </a:r>
            <a:endParaRPr lang="ar-YE" sz="66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999979"/>
              </p:ext>
            </p:extLst>
          </p:nvPr>
        </p:nvGraphicFramePr>
        <p:xfrm>
          <a:off x="5292080" y="1600200"/>
          <a:ext cx="33947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Life Makers\Pictures\large_12379952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556224" cy="45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YE" dirty="0"/>
              <a:t>الثالث : تحت الطلب </a:t>
            </a:r>
            <a:r>
              <a:rPr lang="ar-YE" sz="3600" dirty="0" smtClean="0"/>
              <a:t>(عاجل غير مهم)</a:t>
            </a:r>
            <a:r>
              <a:rPr lang="ar-YE" sz="3600" dirty="0"/>
              <a:t/>
            </a:r>
            <a:br>
              <a:rPr lang="ar-YE" sz="3600" dirty="0"/>
            </a:br>
            <a:r>
              <a:rPr lang="ar-YE" dirty="0"/>
              <a:t>(الخداع)</a:t>
            </a:r>
          </a:p>
        </p:txBody>
      </p:sp>
      <p:pic>
        <p:nvPicPr>
          <p:cNvPr id="4" name="Picture 4" descr="C:\Documents and Settings\Hamod\Desktop\وليد\بطريق\tux-boxeur_fcys14-tu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823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563888" y="2132856"/>
            <a:ext cx="5122912" cy="23762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مكالمات هاتفية مفاجئة</a:t>
            </a:r>
          </a:p>
          <a:p>
            <a:pPr marL="342900" indent="-3429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ضيوف الغفلة وزيارات غير مجدولة</a:t>
            </a:r>
          </a:p>
          <a:p>
            <a:pPr marL="342900" indent="-3429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مقاطعات من هنا وهناك </a:t>
            </a:r>
          </a:p>
          <a:p>
            <a:pPr marL="342900" indent="-3429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مشكلات تخص الآخرين</a:t>
            </a:r>
          </a:p>
          <a:p>
            <a:pPr marL="342900" indent="-3429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القيام بما قصر عنه الآخرين</a:t>
            </a:r>
          </a:p>
          <a:p>
            <a:pPr marL="342900" indent="-3429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تحقيق توقعات الآخرين ورغباتهم منا</a:t>
            </a:r>
            <a:r>
              <a:rPr lang="ar-YE" sz="3200" b="1" dirty="0">
                <a:ln>
                  <a:solidFill>
                    <a:schemeClr val="tx1"/>
                  </a:solidFill>
                </a:ln>
                <a:cs typeface="+mn-cs"/>
              </a:rPr>
              <a:t> 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57200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A50021"/>
              </a:buClr>
              <a:defRPr/>
            </a:pPr>
            <a:r>
              <a:rPr lang="ar-YE" sz="6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الإمعة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ar-YE" sz="6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(فاقد السيطرة )</a:t>
            </a:r>
            <a:r>
              <a:rPr lang="ar-YE" b="1" dirty="0">
                <a:ln>
                  <a:solidFill>
                    <a:schemeClr val="tx1"/>
                  </a:solidFill>
                </a:ln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7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9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ar-YE" dirty="0" smtClean="0"/>
              <a:t>الرابع </a:t>
            </a:r>
            <a:r>
              <a:rPr lang="ar-YE" dirty="0"/>
              <a:t>:</a:t>
            </a:r>
            <a:r>
              <a:rPr lang="ar-YE" dirty="0" smtClean="0"/>
              <a:t>الادارة </a:t>
            </a:r>
            <a:r>
              <a:rPr lang="ar-YE" sz="4400" dirty="0" smtClean="0"/>
              <a:t>(هام عاجل) </a:t>
            </a:r>
            <a:endParaRPr lang="ar-YE" sz="4400" dirty="0"/>
          </a:p>
        </p:txBody>
      </p:sp>
      <p:pic>
        <p:nvPicPr>
          <p:cNvPr id="4" name="Picture 5" descr="C:\Documents and Settings\Hamod\Desktop\وليد\بطريق\smoking-tux_isb-tu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606651" cy="360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419872" y="1772816"/>
            <a:ext cx="5266928" cy="331236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حل مشكلة في الأسرة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نصلح آلة أو مشكلة معطلة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نساعد زميل يواجه ضغط عمل مفاجئ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المحاضرة غداً أو الدورة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تسليم التقرير اليوم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التأخر عن العمل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Monotype Sorts" pitchFamily="2" charset="2"/>
              <a:buChar char="'"/>
              <a:defRPr/>
            </a:pPr>
            <a:r>
              <a:rPr lang="ar-YE" sz="3000" dirty="0">
                <a:latin typeface="+mn-lt"/>
                <a:ea typeface="+mn-ea"/>
                <a:cs typeface="AL-Mateen" pitchFamily="2" charset="-78"/>
              </a:rPr>
              <a:t>مصالحة </a:t>
            </a:r>
            <a:r>
              <a:rPr lang="ar-YE" sz="3000" dirty="0" smtClean="0">
                <a:latin typeface="+mn-lt"/>
                <a:ea typeface="+mn-ea"/>
                <a:cs typeface="AL-Mateen" pitchFamily="2" charset="-78"/>
              </a:rPr>
              <a:t>عزيز</a:t>
            </a:r>
            <a:endParaRPr lang="ar-YE" sz="3000" dirty="0">
              <a:latin typeface="+mn-lt"/>
              <a:ea typeface="+mn-ea"/>
              <a:cs typeface="AL-Mateen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57200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A50021"/>
              </a:buClr>
              <a:defRPr/>
            </a:pPr>
            <a:r>
              <a:rPr lang="ar-YE" sz="43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المسوف </a:t>
            </a:r>
          </a:p>
          <a:p>
            <a:pPr>
              <a:spcBef>
                <a:spcPts val="0"/>
              </a:spcBef>
              <a:buClr>
                <a:srgbClr val="A50021"/>
              </a:buClr>
              <a:defRPr/>
            </a:pPr>
            <a:r>
              <a:rPr lang="ar-YE" sz="43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(إطفائي حرائق)</a:t>
            </a:r>
          </a:p>
        </p:txBody>
      </p:sp>
    </p:spTree>
    <p:extLst>
      <p:ext uri="{BB962C8B-B14F-4D97-AF65-F5344CB8AC3E}">
        <p14:creationId xmlns:p14="http://schemas.microsoft.com/office/powerpoint/2010/main" val="2319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95513" y="3213100"/>
            <a:ext cx="2447925" cy="2089150"/>
          </a:xfrm>
          <a:prstGeom prst="rect">
            <a:avLst/>
          </a:prstGeom>
          <a:gradFill rotWithShape="0">
            <a:gsLst>
              <a:gs pos="0">
                <a:srgbClr val="76765E">
                  <a:alpha val="43999"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851920" y="404691"/>
            <a:ext cx="5112568" cy="504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YE" sz="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7A3D00"/>
                  </a:prstShdw>
                </a:effectLst>
                <a:cs typeface="PT Bold Heading"/>
              </a:rPr>
              <a:t>بماذا يهتم رائد النشاط !!!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6200000">
            <a:off x="-1709816" y="2725369"/>
            <a:ext cx="4465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PT Bold Heading" pitchFamily="2" charset="-78"/>
              </a:rPr>
              <a:t>الأهمية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PT Bold Heading" pitchFamily="2" charset="-78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45025" y="1123950"/>
            <a:ext cx="2447925" cy="2089150"/>
          </a:xfrm>
          <a:prstGeom prst="rect">
            <a:avLst/>
          </a:prstGeom>
          <a:gradFill rotWithShape="0">
            <a:gsLst>
              <a:gs pos="0">
                <a:srgbClr val="76765E">
                  <a:alpha val="43999"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3438" y="3213100"/>
            <a:ext cx="2447925" cy="2089150"/>
          </a:xfrm>
          <a:prstGeom prst="rect">
            <a:avLst/>
          </a:prstGeom>
          <a:gradFill rotWithShape="0">
            <a:gsLst>
              <a:gs pos="0">
                <a:srgbClr val="76765E">
                  <a:alpha val="43999"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197100" y="1123950"/>
            <a:ext cx="2447925" cy="2089150"/>
          </a:xfrm>
          <a:prstGeom prst="rect">
            <a:avLst/>
          </a:prstGeom>
          <a:gradFill rotWithShape="0">
            <a:gsLst>
              <a:gs pos="0">
                <a:srgbClr val="76765E">
                  <a:alpha val="43999"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555875" y="3282950"/>
            <a:ext cx="15113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غير مهم</a:t>
            </a:r>
          </a:p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غير عاجل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4718050" y="3282950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( 3 )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4141788" y="2851150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( 2 )</a:t>
            </a: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718050" y="2851150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( 4 )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5219700" y="1195388"/>
            <a:ext cx="12969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مهم</a:t>
            </a:r>
          </a:p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وعاجل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5076825" y="3282950"/>
            <a:ext cx="1401763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عاجل</a:t>
            </a:r>
          </a:p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وغير مهم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2627313" y="1196975"/>
            <a:ext cx="1544637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مهم</a:t>
            </a:r>
          </a:p>
          <a:p>
            <a:pPr algn="ctr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0000"/>
                  </a:prstShdw>
                </a:effectLst>
                <a:cs typeface="PT Bold Heading"/>
              </a:rPr>
              <a:t>غير عاجل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124075" y="5982379"/>
            <a:ext cx="4968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PT Bold Heading" pitchFamily="2" charset="-78"/>
              </a:rPr>
              <a:t>الإلحاح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PT Bold Heading" pitchFamily="2" charset="-78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148263" y="5445125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PT Bold Heading" pitchFamily="2" charset="-78"/>
              </a:rPr>
              <a:t>عاجل</a:t>
            </a:r>
            <a:endParaRPr lang="en-US" sz="24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PT Bold Heading" pitchFamily="2" charset="-78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771775" y="541972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PT Bold Heading" pitchFamily="2" charset="-78"/>
              </a:rPr>
              <a:t>غير عاجل</a:t>
            </a:r>
            <a:endParaRPr lang="en-US" sz="24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PT Bold Heading" pitchFamily="2" charset="-78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 rot="16200000">
            <a:off x="1320006" y="1977232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PT Bold Heading" pitchFamily="2" charset="-78"/>
              </a:rPr>
              <a:t>مهم</a:t>
            </a:r>
            <a:endParaRPr lang="en-US" sz="24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PT Bold Heading" pitchFamily="2" charset="-78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 rot="16200000">
            <a:off x="1046956" y="3993357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PT Bold Heading" pitchFamily="2" charset="-78"/>
              </a:rPr>
              <a:t>غير مهم</a:t>
            </a:r>
            <a:endParaRPr lang="en-US" sz="24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PT Bold Heading" pitchFamily="2" charset="-7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11413" y="4149725"/>
            <a:ext cx="2016125" cy="1223963"/>
            <a:chOff x="1519" y="2614"/>
            <a:chExt cx="1270" cy="771"/>
          </a:xfrm>
        </p:grpSpPr>
        <p:pic>
          <p:nvPicPr>
            <p:cNvPr id="19497" name="Picture 21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YE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اتركه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339975" y="1989138"/>
            <a:ext cx="2016125" cy="1223962"/>
            <a:chOff x="1519" y="2614"/>
            <a:chExt cx="1270" cy="771"/>
          </a:xfrm>
        </p:grpSpPr>
        <p:pic>
          <p:nvPicPr>
            <p:cNvPr id="19495" name="Picture 24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YE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خطط</a:t>
              </a:r>
            </a:p>
          </p:txBody>
        </p:sp>
      </p:grpSp>
      <p:sp>
        <p:nvSpPr>
          <p:cNvPr id="10266" name="WordArt 26"/>
          <p:cNvSpPr>
            <a:spLocks noChangeArrowheads="1" noChangeShapeType="1" noTextEdit="1"/>
          </p:cNvSpPr>
          <p:nvPr/>
        </p:nvSpPr>
        <p:spPr bwMode="auto">
          <a:xfrm>
            <a:off x="4140200" y="328453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YE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( 1 )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716463" y="4149725"/>
            <a:ext cx="2016125" cy="1223963"/>
            <a:chOff x="1519" y="2614"/>
            <a:chExt cx="1270" cy="771"/>
          </a:xfrm>
        </p:grpSpPr>
        <p:pic>
          <p:nvPicPr>
            <p:cNvPr id="19493" name="Picture 28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4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YE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فوض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859338" y="1989138"/>
            <a:ext cx="2016125" cy="1223962"/>
            <a:chOff x="1519" y="2614"/>
            <a:chExt cx="1270" cy="771"/>
          </a:xfrm>
        </p:grpSpPr>
        <p:pic>
          <p:nvPicPr>
            <p:cNvPr id="19491" name="Picture 31" descr="WOODPL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2614"/>
              <a:ext cx="127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701" y="2750"/>
              <a:ext cx="952" cy="3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ar-YE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PT Bold Heading"/>
                </a:rPr>
                <a:t>أنجز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404938" y="403126"/>
            <a:ext cx="7127875" cy="5618162"/>
            <a:chOff x="748" y="527"/>
            <a:chExt cx="4490" cy="3539"/>
          </a:xfrm>
        </p:grpSpPr>
        <p:sp>
          <p:nvSpPr>
            <p:cNvPr id="1948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952" y="3611"/>
              <a:ext cx="159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ar-YE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99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+mn-lt"/>
                  <a:ea typeface="+mn-lt"/>
                  <a:cs typeface="+mn-lt"/>
                </a:rPr>
                <a:t>0</a:t>
              </a:r>
            </a:p>
          </p:txBody>
        </p:sp>
        <p:sp>
          <p:nvSpPr>
            <p:cNvPr id="1948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48" y="527"/>
              <a:ext cx="317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ar-YE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99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+mn-lt"/>
                  <a:ea typeface="+mn-lt"/>
                  <a:cs typeface="+mn-lt"/>
                </a:rPr>
                <a:t>100</a:t>
              </a:r>
            </a:p>
          </p:txBody>
        </p:sp>
        <p:sp>
          <p:nvSpPr>
            <p:cNvPr id="1948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921" y="3748"/>
              <a:ext cx="317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ar-YE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99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+mn-lt"/>
                  <a:ea typeface="+mn-lt"/>
                  <a:cs typeface="+mn-lt"/>
                </a:rPr>
                <a:t>100</a:t>
              </a:r>
            </a:p>
          </p:txBody>
        </p:sp>
        <p:grpSp>
          <p:nvGrpSpPr>
            <p:cNvPr id="19485" name="Group 37"/>
            <p:cNvGrpSpPr>
              <a:grpSpLocks/>
            </p:cNvGrpSpPr>
            <p:nvPr/>
          </p:nvGrpSpPr>
          <p:grpSpPr bwMode="auto">
            <a:xfrm>
              <a:off x="1202" y="663"/>
              <a:ext cx="3810" cy="3039"/>
              <a:chOff x="1202" y="663"/>
              <a:chExt cx="3810" cy="3039"/>
            </a:xfrm>
          </p:grpSpPr>
          <p:grpSp>
            <p:nvGrpSpPr>
              <p:cNvPr id="19486" name="Group 38"/>
              <p:cNvGrpSpPr>
                <a:grpSpLocks/>
              </p:cNvGrpSpPr>
              <p:nvPr/>
            </p:nvGrpSpPr>
            <p:grpSpPr bwMode="auto">
              <a:xfrm>
                <a:off x="1202" y="663"/>
                <a:ext cx="3810" cy="2994"/>
                <a:chOff x="1202" y="663"/>
                <a:chExt cx="3810" cy="2994"/>
              </a:xfrm>
            </p:grpSpPr>
            <p:sp>
              <p:nvSpPr>
                <p:cNvPr id="19489" name="Line 39"/>
                <p:cNvSpPr>
                  <a:spLocks noChangeShapeType="1"/>
                </p:cNvSpPr>
                <p:nvPr/>
              </p:nvSpPr>
              <p:spPr bwMode="auto">
                <a:xfrm>
                  <a:off x="1202" y="663"/>
                  <a:ext cx="0" cy="2994"/>
                </a:xfrm>
                <a:prstGeom prst="line">
                  <a:avLst/>
                </a:prstGeom>
                <a:noFill/>
                <a:ln w="76200">
                  <a:solidFill>
                    <a:srgbClr val="800000"/>
                  </a:solidFill>
                  <a:round/>
                  <a:headEnd type="triangle" w="med" len="med"/>
                  <a:tailEnd/>
                </a:ln>
                <a:effectLst>
                  <a:prstShdw prst="shdw17" dist="17961" dir="2700000">
                    <a:srgbClr val="4D0000"/>
                  </a:prstShdw>
                </a:effectLst>
              </p:spPr>
              <p:txBody>
                <a:bodyPr>
                  <a:spAutoFit/>
                </a:bodyPr>
                <a:lstStyle/>
                <a:p>
                  <a:endParaRPr lang="ar-YE"/>
                </a:p>
              </p:txBody>
            </p:sp>
            <p:sp>
              <p:nvSpPr>
                <p:cNvPr id="1949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02" y="3657"/>
                  <a:ext cx="3810" cy="0"/>
                </a:xfrm>
                <a:prstGeom prst="line">
                  <a:avLst/>
                </a:prstGeom>
                <a:noFill/>
                <a:ln w="76200">
                  <a:solidFill>
                    <a:srgbClr val="800000"/>
                  </a:solidFill>
                  <a:round/>
                  <a:headEnd type="triangle" w="med" len="med"/>
                  <a:tailEnd/>
                </a:ln>
                <a:effectLst>
                  <a:prstShdw prst="shdw17" dist="17961" dir="2700000">
                    <a:srgbClr val="4D0000"/>
                  </a:prstShdw>
                </a:effectLst>
              </p:spPr>
              <p:txBody>
                <a:bodyPr>
                  <a:spAutoFit/>
                </a:bodyPr>
                <a:lstStyle/>
                <a:p>
                  <a:endParaRPr lang="ar-YE"/>
                </a:p>
              </p:txBody>
            </p:sp>
          </p:grpSp>
          <p:sp>
            <p:nvSpPr>
              <p:cNvPr id="19487" name="Line 41"/>
              <p:cNvSpPr>
                <a:spLocks noChangeShapeType="1"/>
              </p:cNvSpPr>
              <p:nvPr/>
            </p:nvSpPr>
            <p:spPr bwMode="auto">
              <a:xfrm>
                <a:off x="2789" y="799"/>
                <a:ext cx="0" cy="2903"/>
              </a:xfrm>
              <a:prstGeom prst="line">
                <a:avLst/>
              </a:prstGeom>
              <a:noFill/>
              <a:ln w="3175">
                <a:solidFill>
                  <a:srgbClr val="800000"/>
                </a:solidFill>
                <a:round/>
                <a:headEnd/>
                <a:tailEnd/>
              </a:ln>
              <a:effectLst>
                <a:prstShdw prst="shdw17" dist="17961" dir="2700000">
                  <a:srgbClr val="4D0000"/>
                </a:prstShdw>
              </a:effectLst>
            </p:spPr>
            <p:txBody>
              <a:bodyPr>
                <a:spAutoFit/>
              </a:bodyPr>
              <a:lstStyle/>
              <a:p>
                <a:endParaRPr lang="ar-YE"/>
              </a:p>
            </p:txBody>
          </p:sp>
          <p:sp>
            <p:nvSpPr>
              <p:cNvPr id="19488" name="Line 42"/>
              <p:cNvSpPr>
                <a:spLocks noChangeShapeType="1"/>
              </p:cNvSpPr>
              <p:nvPr/>
            </p:nvSpPr>
            <p:spPr bwMode="auto">
              <a:xfrm>
                <a:off x="1202" y="2296"/>
                <a:ext cx="3311" cy="0"/>
              </a:xfrm>
              <a:prstGeom prst="line">
                <a:avLst/>
              </a:prstGeom>
              <a:noFill/>
              <a:ln w="3175">
                <a:solidFill>
                  <a:srgbClr val="800000"/>
                </a:solidFill>
                <a:round/>
                <a:headEnd/>
                <a:tailEnd/>
              </a:ln>
              <a:effectLst>
                <a:prstShdw prst="shdw17" dist="17961" dir="2700000">
                  <a:srgbClr val="4D0000"/>
                </a:prstShdw>
              </a:effectLst>
            </p:spPr>
            <p:txBody>
              <a:bodyPr>
                <a:spAutoFit/>
              </a:bodyPr>
              <a:lstStyle/>
              <a:p>
                <a:endParaRPr lang="ar-Y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5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/>
      <p:bldP spid="10256" grpId="0"/>
      <p:bldP spid="10257" grpId="0"/>
      <p:bldP spid="10258" grpId="0"/>
      <p:bldP spid="10259" grpId="0"/>
      <p:bldP spid="102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>
                <a:solidFill>
                  <a:srgbClr val="002060"/>
                </a:solidFill>
                <a:cs typeface="ACS  Topazz Extra Bold" pitchFamily="2" charset="-78"/>
              </a:rPr>
              <a:t>ورشة عمل </a:t>
            </a:r>
            <a:endParaRPr lang="ar-YE" dirty="0">
              <a:solidFill>
                <a:srgbClr val="002060"/>
              </a:solidFill>
              <a:cs typeface="ACS  Topazz Extra Bol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هي السمات </a:t>
            </a: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والصفات</a:t>
            </a:r>
            <a:r>
              <a:rPr lang="ar-YE" sz="4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لكل شخصية ؟</a:t>
            </a:r>
          </a:p>
          <a:p>
            <a:r>
              <a:rPr lang="ar-SA" sz="4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هي النتائج التي </a:t>
            </a:r>
            <a:r>
              <a:rPr lang="ar-YE" sz="4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</a:t>
            </a:r>
            <a:r>
              <a:rPr lang="ar-SA" sz="4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حصل</a:t>
            </a:r>
            <a:r>
              <a:rPr lang="ar-YE" sz="4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عليها كل شخصية ؟</a:t>
            </a:r>
          </a:p>
          <a:p>
            <a:r>
              <a:rPr lang="ar-SA" sz="4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الأسباب التي تعتقدون أنها أدت </a:t>
            </a:r>
            <a:r>
              <a:rPr lang="ar-YE" sz="4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بتلك الشخصيات الى ما هي عليه ؟</a:t>
            </a:r>
            <a:endParaRPr lang="ar-YE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95536"/>
          </a:xfrm>
        </p:spPr>
        <p:txBody>
          <a:bodyPr>
            <a:normAutofit/>
          </a:bodyPr>
          <a:lstStyle/>
          <a:p>
            <a:r>
              <a:rPr lang="ar-SA" sz="6600" dirty="0">
                <a:ln w="1905"/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GA Battouta Regular" pitchFamily="2" charset="-78"/>
              </a:rPr>
              <a:t>المهمل </a:t>
            </a:r>
            <a:r>
              <a:rPr lang="en-US" sz="6600" dirty="0">
                <a:ln w="1905"/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GA Battouta Regular" pitchFamily="2" charset="-78"/>
              </a:rPr>
              <a:t>1</a:t>
            </a:r>
            <a:r>
              <a:rPr lang="ar-SA" sz="6600" dirty="0" smtClean="0">
                <a:ln w="1905"/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GA Battouta Regular" pitchFamily="2" charset="-78"/>
              </a:rPr>
              <a:t>:</a:t>
            </a:r>
            <a:endParaRPr lang="ar-YE" sz="6600" dirty="0">
              <a:solidFill>
                <a:srgbClr val="002060"/>
              </a:solidFill>
            </a:endParaRPr>
          </a:p>
        </p:txBody>
      </p:sp>
      <p:pic>
        <p:nvPicPr>
          <p:cNvPr id="4" name="Picture 4" descr="C:\Documents and Settings\Hamod\Desktop\وليد\الصور\bazerbahi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56792"/>
            <a:ext cx="416629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067944" y="1600200"/>
            <a:ext cx="4932040" cy="4853136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ar-SA" sz="6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سماته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مصنف في فئة الضياع والإسراف الخاسرة دوماً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يحب فعل كل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شئ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تافه بإسراف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محترف في قتل عمره وإهدار طاقاته بمهارة عالية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ذو علاقات فاشلة ولعله مبغوضاً ممن حوله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الغالب يعيش حياة ذليلة وتافه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وفي الغالب يكره نفسه ويتورط في المصائب </a:t>
            </a:r>
          </a:p>
          <a:p>
            <a:pPr>
              <a:defRPr/>
            </a:pP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5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057519083"/>
              </p:ext>
            </p:extLst>
          </p:nvPr>
        </p:nvGraphicFramePr>
        <p:xfrm>
          <a:off x="31013" y="188640"/>
          <a:ext cx="8748464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00200"/>
            <a:ext cx="7992888" cy="5069160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نقص فظيع في تحمل المسؤولية </a:t>
            </a:r>
            <a:endParaRPr 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شعور دائم بالإثم </a:t>
            </a:r>
            <a:r>
              <a:rPr lang="ar-S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و</a:t>
            </a: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الدونية </a:t>
            </a:r>
            <a:endParaRPr 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شعور عميق بالخواء والتفاهة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يحاسب محاسبة شديدة يوم القيامة 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فشل في جميع نواحي حياته 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مصائب متتابعة وكوارث تلاحقه 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انه تعيس بحق ويبغض نفسه </a:t>
            </a:r>
            <a:endParaRPr 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3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357313"/>
            <a:ext cx="8424936" cy="55006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ar-SA" sz="6000" b="1" dirty="0" smtClean="0">
                <a:solidFill>
                  <a:srgbClr val="FF0000"/>
                </a:solidFill>
              </a:rPr>
              <a:t>وسماته:</a:t>
            </a:r>
          </a:p>
          <a:p>
            <a:pPr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دوما مشغول لكن بتلك بالأمور الأقل الأهمية بالنسبة إليه وقد تكون مهمة أو غير مهمة للآخرين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ينشغل </a:t>
            </a:r>
            <a:r>
              <a:rPr lang="ar-YE" b="1" dirty="0" smtClean="0">
                <a:solidFill>
                  <a:schemeClr val="tx1"/>
                </a:solidFill>
              </a:rPr>
              <a:t>ب</a:t>
            </a:r>
            <a:r>
              <a:rPr lang="ar-SA" b="1" dirty="0" smtClean="0">
                <a:solidFill>
                  <a:schemeClr val="tx1"/>
                </a:solidFill>
              </a:rPr>
              <a:t>أمور يتمنى أن يقول لها (لا )</a:t>
            </a:r>
            <a:r>
              <a:rPr lang="ar-YE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لكنه لا يستطيع </a:t>
            </a:r>
          </a:p>
          <a:p>
            <a:pPr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الوقت العصيب بالنسبة له حين يجبر على قول (لا )لأحدهم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دائم الخوف من غضب الآخرين وحنقهم عليه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يحاول بأقصى جهده أن يرضي كل شخص حتى</a:t>
            </a:r>
            <a:endParaRPr lang="ar-YE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tx1"/>
                </a:solidFill>
              </a:rPr>
              <a:t> انه ينتهي إلى عدم إرضاء أي شخص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ar-SA" dirty="0" smtClean="0"/>
          </a:p>
        </p:txBody>
      </p:sp>
      <p:pic>
        <p:nvPicPr>
          <p:cNvPr id="2050" name="Picture 2" descr="C:\Users\Life Makers\Pictures\133874432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048000" cy="22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3474" y="476672"/>
            <a:ext cx="75536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j-ea"/>
                <a:cs typeface="AGA Battouta Regular" pitchFamily="2" charset="-78"/>
              </a:rPr>
              <a:t>الإمعة (ممسحة </a:t>
            </a:r>
            <a:r>
              <a:rPr lang="ar-SA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j-ea"/>
                <a:cs typeface="AGA Battouta Regular" pitchFamily="2" charset="-78"/>
              </a:rPr>
              <a:t>الأقدام)</a:t>
            </a: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j-ea"/>
                <a:cs typeface="AGA Battouta Regular" pitchFamily="2" charset="-78"/>
              </a:rPr>
              <a:t>3</a:t>
            </a:r>
            <a:r>
              <a:rPr lang="ar-SA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j-ea"/>
                <a:cs typeface="AGA Battouta Regular" pitchFamily="2" charset="-78"/>
              </a:rPr>
              <a:t>:</a:t>
            </a:r>
            <a:endParaRPr lang="ar-YE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+mj-ea"/>
              <a:cs typeface="AGA Battouta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1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وسماته: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</a:rPr>
              <a:t>مهتز يستسلم دائما لضغط النظير (الرغبة في تقليد الآخرين )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</a:rPr>
              <a:t>يحب أن يكون جماهيريا ولا يرغب أن يكون متميزا أو متفردا ولو حتى في مصلحته وفي الطريق الصحيح 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</a:rPr>
              <a:t>مضطرب نفسيا وعمليا فهو في مربع متقلب </a:t>
            </a:r>
            <a:r>
              <a:rPr lang="ar-YE" b="1" dirty="0">
                <a:solidFill>
                  <a:schemeClr val="tx1"/>
                </a:solidFill>
              </a:rPr>
              <a:t> </a:t>
            </a:r>
            <a:endParaRPr lang="ar-YE" b="1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ar-SA" b="1" dirty="0" smtClean="0">
                <a:solidFill>
                  <a:schemeClr val="tx1"/>
                </a:solidFill>
              </a:rPr>
              <a:t>و سوف يأخذه إلى أي اتجاه تهب فيه الرياح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</a:rPr>
              <a:t>ذو علاقات هشة ومتضاربة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</a:rPr>
              <a:t>حسرته دوما في قلبه ويرافقه شعور دائم بالهضم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tx1"/>
                </a:solidFill>
              </a:rPr>
              <a:t>متردد ويستجدي الحب والاهتمام من الآخرين 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0964" name="Picture 3" descr="C:\Documents and Settings\Hamod\Desktop\وليد\الصور\fish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643563"/>
            <a:ext cx="6786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Life Makers\Pictures\133874432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429001"/>
            <a:ext cx="33149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27584" y="476672"/>
            <a:ext cx="7146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الإمعة (ممسحة الأقدام)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3</a:t>
            </a:r>
            <a:r>
              <a:rPr lang="ar-S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:</a:t>
            </a:r>
            <a:endParaRPr lang="ar-YE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Battouta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5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lvl="0"/>
            <a:r>
              <a:rPr lang="ar-SA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الإمعة (ممسحة الأقدام)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3</a:t>
            </a:r>
            <a:r>
              <a:rPr lang="ar-SA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:</a:t>
            </a:r>
            <a:endParaRPr lang="ar-YE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Battouta Regular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ar-YE" sz="3200" b="1" dirty="0" smtClean="0">
                <a:solidFill>
                  <a:srgbClr val="C00000"/>
                </a:solidFill>
              </a:rPr>
              <a:t>وسماته </a:t>
            </a:r>
            <a:r>
              <a:rPr lang="ar-SA" sz="3200" b="1" dirty="0" smtClean="0">
                <a:solidFill>
                  <a:srgbClr val="C00000"/>
                </a:solidFill>
              </a:rPr>
              <a:t>:</a:t>
            </a:r>
            <a:endParaRPr lang="en-US" sz="3200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سمعة سيئة بكونه إمعة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اضطراب كبير في التنظيم وضبط الذات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الشعور بالامتهان وكأنه ممسحة أقدام الآخرين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الفشل على المدى البعيد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الانكسارات العاطفية والنفسية فلا احد يمكنه تقديم العوض</a:t>
            </a:r>
            <a:endParaRPr lang="ar-YE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tx1"/>
                </a:solidFill>
              </a:rPr>
              <a:t> المناسب والحقيقي لكل تلك التضحيات المجانية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ar-SA" b="1" dirty="0" smtClean="0">
                <a:solidFill>
                  <a:schemeClr val="tx1"/>
                </a:solidFill>
              </a:rPr>
              <a:t>اعتماد الآخرين عليه بطريقة سلبية مما يجعله معلم وقائد غير فعال في تربية الآخرين(لو معك خباز لماذا تحرق يديك ؟!!)</a:t>
            </a:r>
            <a:endParaRPr lang="ar-SA" dirty="0" smtClean="0">
              <a:solidFill>
                <a:schemeClr val="tx1"/>
              </a:solidFill>
            </a:endParaRPr>
          </a:p>
        </p:txBody>
      </p:sp>
      <p:pic>
        <p:nvPicPr>
          <p:cNvPr id="41988" name="صورة 4" descr="bugs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0753"/>
            <a:ext cx="2214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1357298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8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المسوف </a:t>
            </a:r>
            <a:r>
              <a:rPr lang="en-US" sz="8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4</a:t>
            </a:r>
            <a:endParaRPr lang="ar-SA" sz="88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Battouta Regular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339752" y="1428750"/>
            <a:ext cx="6804248" cy="452053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5400" b="1" dirty="0" smtClean="0">
                <a:solidFill>
                  <a:srgbClr val="C00000"/>
                </a:solidFill>
              </a:rPr>
              <a:t>وسماته: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b="1" dirty="0" smtClean="0">
                <a:solidFill>
                  <a:srgbClr val="002060"/>
                </a:solidFill>
              </a:rPr>
              <a:t>شعاره سوف أتوقف عن التسويف يوما ما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b="1" dirty="0" smtClean="0">
                <a:solidFill>
                  <a:srgbClr val="002060"/>
                </a:solidFill>
              </a:rPr>
              <a:t> مدمن العجلة والسرعة </a:t>
            </a:r>
            <a:endParaRPr lang="ar-YE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b="1" dirty="0" smtClean="0">
                <a:solidFill>
                  <a:srgbClr val="002060"/>
                </a:solidFill>
              </a:rPr>
              <a:t>يحب التأجيل والتأجيل والتأجيل حتى يتحول الأمر الذي يؤجله إلى أزمة </a:t>
            </a:r>
            <a:endParaRPr lang="en-US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b="1" dirty="0" smtClean="0">
                <a:solidFill>
                  <a:srgbClr val="002060"/>
                </a:solidFill>
              </a:rPr>
              <a:t> لا يتحفز إلا تحت ضغط اللحظات الأخيرة بل وفي الوقت الضائع </a:t>
            </a:r>
            <a:endParaRPr lang="en-US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b="1" dirty="0" smtClean="0">
                <a:solidFill>
                  <a:srgbClr val="002060"/>
                </a:solidFill>
              </a:rPr>
              <a:t>لا يقوم بالأشياء إلا في أخر اللحظات </a:t>
            </a:r>
            <a:endParaRPr lang="en-US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b="1" dirty="0" smtClean="0">
                <a:solidFill>
                  <a:srgbClr val="002060"/>
                </a:solidFill>
              </a:rPr>
              <a:t>التخطيط المسبق هو ببساطة أمر غير وارد عنده على الإطلاق أعماله كلها ضربات حظ وتواكل </a:t>
            </a:r>
            <a:r>
              <a:rPr lang="ar-YE" b="1" dirty="0" smtClean="0">
                <a:solidFill>
                  <a:srgbClr val="002060"/>
                </a:solidFill>
              </a:rPr>
              <a:t>...... </a:t>
            </a:r>
            <a:r>
              <a:rPr lang="ar-SA" b="1" dirty="0" smtClean="0">
                <a:solidFill>
                  <a:srgbClr val="002060"/>
                </a:solidFill>
              </a:rPr>
              <a:t>وينقصها الإتقان والإبداع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" name="صورة 4" descr="ani35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" y="548681"/>
            <a:ext cx="2193911" cy="288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9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ar-YE" dirty="0" smtClean="0"/>
              <a:t>لماذا نتحدث عن الوقت ؟؟</a:t>
            </a:r>
            <a:endParaRPr lang="ar-YE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886984"/>
              </p:ext>
            </p:extLst>
          </p:nvPr>
        </p:nvGraphicFramePr>
        <p:xfrm>
          <a:off x="6001816" y="1927373"/>
          <a:ext cx="29626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Life Makers\Pictures\_1I6N4~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715000" cy="44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ماذا يحصل تحت ذلك الضغط ؟؟</a:t>
            </a:r>
            <a:endParaRPr lang="ar-S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61751" y="1644774"/>
            <a:ext cx="8386713" cy="5096594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</a:rPr>
              <a:t>المسوف يعاني من : </a:t>
            </a:r>
            <a:endParaRPr lang="en-US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tx1"/>
                </a:solidFill>
              </a:rPr>
              <a:t>القلق والضغط العصبي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tx1"/>
                </a:solidFill>
              </a:rPr>
              <a:t>الإرهاق الجسدي والنفسي والعقلي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tx1"/>
                </a:solidFill>
              </a:rPr>
              <a:t>الأداء المتواضع والتقليدي 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tx1"/>
                </a:solidFill>
              </a:rPr>
              <a:t>الشعور الدائم بالحسرة (لو )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tx1"/>
                </a:solidFill>
              </a:rPr>
              <a:t>فقد احترام الآخرين وثقتهم</a:t>
            </a: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tx1"/>
                </a:solidFill>
              </a:rPr>
              <a:t>الفشل تحت المستجدات(في كل مرة لا تسلم الجرة )</a:t>
            </a:r>
          </a:p>
          <a:p>
            <a:pPr>
              <a:buFont typeface="Wingdings" pitchFamily="2" charset="2"/>
              <a:buChar char="q"/>
            </a:pPr>
            <a:r>
              <a:rPr lang="ar-SA" b="1" dirty="0" smtClean="0">
                <a:solidFill>
                  <a:schemeClr val="tx1"/>
                </a:solidFill>
              </a:rPr>
              <a:t>فقد الأجر والمراتب العليا عند ربنا</a:t>
            </a:r>
            <a:endParaRPr lang="ar-SA" dirty="0" smtClean="0">
              <a:solidFill>
                <a:schemeClr val="tx1"/>
              </a:solidFill>
            </a:endParaRPr>
          </a:p>
        </p:txBody>
      </p:sp>
      <p:pic>
        <p:nvPicPr>
          <p:cNvPr id="34820" name="صورة 4" descr="ani35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00188"/>
            <a:ext cx="2500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YE" u="db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ar-YE" u="db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ar-YE" dirty="0"/>
          </a:p>
        </p:txBody>
      </p:sp>
    </p:spTree>
    <p:extLst>
      <p:ext uri="{BB962C8B-B14F-4D97-AF65-F5344CB8AC3E}">
        <p14:creationId xmlns:p14="http://schemas.microsoft.com/office/powerpoint/2010/main" val="12566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08712" cy="1593296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ar-SA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واضع الأولويات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916832"/>
            <a:ext cx="6408712" cy="2088232"/>
          </a:xfrm>
        </p:spPr>
        <p:txBody>
          <a:bodyPr rtlCol="1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ذلك العظيم الذي يقضي  معظم وقته في المربع الثاني بغض النظر عن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تفعله الدنيا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حوله 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Life Makers\Pictures\downpour-2-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15589"/>
            <a:ext cx="6713140" cy="23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000628" cy="1156990"/>
          </a:xfrm>
        </p:spPr>
        <p:txBody>
          <a:bodyPr rtlCol="1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واضع الأولويات</a:t>
            </a:r>
            <a:endParaRPr lang="ar-S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12776"/>
            <a:ext cx="7704856" cy="4464496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4400" b="1" dirty="0" smtClean="0">
                <a:solidFill>
                  <a:srgbClr val="C00000"/>
                </a:solidFill>
              </a:rPr>
              <a:t>سماته هي 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ليس كاملا لكنه يحاول أن يكون مثالياً قدر المستطاع  </a:t>
            </a:r>
            <a:endParaRPr lang="en-US" sz="3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ينجز أموره الأكثر أهمية وأولوية أولا وينتهي بالأمور الأقل في الأهمية </a:t>
            </a:r>
            <a:endParaRPr lang="en-US" sz="3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يبقى في حالة ممتازة من التوازن في كل نواحي حياته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مبدع في انجاز مهامه  </a:t>
            </a:r>
            <a:endParaRPr lang="en-US" sz="3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3200" b="1" dirty="0" smtClean="0">
                <a:solidFill>
                  <a:schemeClr val="tx1"/>
                </a:solidFill>
              </a:rPr>
              <a:t>ليس من الناجحين فقط بل من العظماء والمؤثرين في الدنيا 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35609"/>
            <a:ext cx="5357818" cy="1142984"/>
          </a:xfrm>
        </p:spPr>
        <p:txBody>
          <a:bodyPr rtlCol="1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Battouta Regular" pitchFamily="2" charset="-78"/>
              </a:rPr>
              <a:t>واضع الأولويات</a:t>
            </a:r>
            <a:endParaRPr lang="ar-SA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0179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5" cy="53012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سماته هي :</a:t>
            </a:r>
          </a:p>
          <a:p>
            <a:pPr>
              <a:buFont typeface="Wingdings" pitchFamily="2" charset="2"/>
              <a:buChar char="§"/>
            </a:pPr>
            <a:r>
              <a:rPr lang="ar-SA" sz="3600" b="1" dirty="0" smtClean="0">
                <a:solidFill>
                  <a:schemeClr val="tx1"/>
                </a:solidFill>
              </a:rPr>
              <a:t>بارع في تفاوضه وتفويضه للآخرين </a:t>
            </a:r>
          </a:p>
          <a:p>
            <a:pPr>
              <a:buFont typeface="Wingdings" pitchFamily="2" charset="2"/>
              <a:buChar char="§"/>
            </a:pPr>
            <a:r>
              <a:rPr lang="ar-SA" sz="3600" b="1" dirty="0" smtClean="0">
                <a:solidFill>
                  <a:schemeClr val="tx1"/>
                </a:solidFill>
              </a:rPr>
              <a:t>يبرع كيف يقول (لا) بابتسامة عذبة </a:t>
            </a:r>
            <a:endParaRPr lang="en-US" sz="36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ar-SA" sz="3600" b="1" dirty="0" smtClean="0">
                <a:solidFill>
                  <a:schemeClr val="tx1"/>
                </a:solidFill>
              </a:rPr>
              <a:t>تعلم أن مقاومة محاكة الآخرين وانجراف القطيع ليست سهلة أبدا وتبدو في البداية كأنها لا تلاقي تشجيع الآخرين لكنها فيما بعد تجعل الآخرين يحترمونك</a:t>
            </a:r>
            <a:endParaRPr lang="ar-SA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/>
              <a:t>نشاط  فردي </a:t>
            </a:r>
            <a:endParaRPr lang="ar-YE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516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19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الآن لنفكر معاً.... </a:t>
            </a:r>
            <a:endParaRPr lang="ar-SA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1628800"/>
            <a:ext cx="6552728" cy="4525963"/>
          </a:xfrm>
        </p:spPr>
        <p:txBody>
          <a:bodyPr rtlCol="1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66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هو العلاج لمن يقضي معظم وقته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6600" b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المربعات الثلاثة 4،3،1؟؟؟</a:t>
            </a:r>
            <a:endParaRPr lang="ar-SA" sz="6600" b="1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2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179512" y="476672"/>
            <a:ext cx="8388424" cy="558924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  <a:ln w="539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من يعيش عشرات السنين ولا تتحرك 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YE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البشرية شبراً واحداً..ذلك لأنهم أقــــــــزام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وهناك من يموت في ربيع العشرينات أو الثلاثينات وقد تقدمت به البشرية أميالاً</a:t>
            </a: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ar-YE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لأنهم عظماء</a:t>
            </a:r>
            <a:endParaRPr lang="ar-S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3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310394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60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eeHand" pitchFamily="2" charset="-78"/>
              </a:rPr>
              <a:t>العلاج يكمن في شقين رئيسيين</a:t>
            </a:r>
            <a:endParaRPr lang="ar-SA" sz="6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reeHan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928813"/>
            <a:ext cx="8424936" cy="3588419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إجادة فن التخطيط المرن القائم على القيم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ضبط الذات وحسن إدارتها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7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560840" cy="792088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bg1">
                      <a:alpha val="30000"/>
                    </a:schemeClr>
                  </a:glow>
                </a:effectLst>
              </a:rPr>
              <a:t>ضبط الذات</a:t>
            </a:r>
            <a:endParaRPr lang="ar-SA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bg1">
                    <a:alpha val="30000"/>
                  </a:schemeClr>
                </a:glow>
              </a:effectLst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1115616" y="2132856"/>
            <a:ext cx="7272808" cy="3672408"/>
          </a:xfrm>
          <a:prstGeom prst="rect">
            <a:avLst/>
          </a:prstGeom>
        </p:spPr>
        <p:txBody>
          <a:bodyPr rtlCol="1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وضع الأولويات يتعلق جوهرياً بتعلم التغلب على مخاوفك والصلابة في مواجهة اللحظات الصعبة </a:t>
            </a:r>
            <a:r>
              <a:rPr lang="smn-FI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smn-FI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ar-S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إنها المعركة الكبرى مع نفسك أنت .......</a:t>
            </a:r>
          </a:p>
        </p:txBody>
      </p:sp>
    </p:spTree>
    <p:extLst>
      <p:ext uri="{BB962C8B-B14F-4D97-AF65-F5344CB8AC3E}">
        <p14:creationId xmlns:p14="http://schemas.microsoft.com/office/powerpoint/2010/main" val="30410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284984"/>
            <a:ext cx="8280920" cy="3096344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8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GA Battouta Regular" pitchFamily="2" charset="-78"/>
              </a:rPr>
              <a:t>وماذا لو سقطت </a:t>
            </a:r>
            <a:br>
              <a:rPr lang="ar-SA" sz="8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GA Battouta Regular" pitchFamily="2" charset="-78"/>
              </a:rPr>
            </a:br>
            <a:r>
              <a:rPr lang="ar-SA" sz="8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GA Battouta Regular" pitchFamily="2" charset="-78"/>
              </a:rPr>
              <a:t>الفوز أن </a:t>
            </a:r>
            <a:r>
              <a:rPr lang="ar-SA" sz="8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GA Battouta Regular" pitchFamily="2" charset="-78"/>
              </a:rPr>
              <a:t>تنهض بعد كل سقطة</a:t>
            </a:r>
            <a:endParaRPr lang="en-US" sz="8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GA Battouta Regular" pitchFamily="2" charset="-78"/>
            </a:endParaRPr>
          </a:p>
        </p:txBody>
      </p:sp>
      <p:pic>
        <p:nvPicPr>
          <p:cNvPr id="9218" name="Picture 2" descr="C:\Users\Life Makers\Pictures\imagesCA7Y77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616623" cy="33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2985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0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146600722"/>
              </p:ext>
            </p:extLst>
          </p:nvPr>
        </p:nvGraphicFramePr>
        <p:xfrm>
          <a:off x="0" y="126916"/>
          <a:ext cx="9144000" cy="128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85875"/>
            <a:ext cx="8929688" cy="557212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 تدرك قيمة سنة واحدة </a:t>
            </a:r>
            <a:r>
              <a:rPr lang="ar-Y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اسأل طالبا في اختبارات البكالوريوس </a:t>
            </a:r>
            <a:r>
              <a:rPr lang="ar-Y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 تدرك قيمة شهر واحد </a:t>
            </a:r>
            <a:r>
              <a:rPr lang="ar-Y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اسأل إما وضعت طفلا غير مكتمل النمو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 تدرك قيمة أسبوع واحد </a:t>
            </a:r>
            <a:r>
              <a:rPr lang="ar-Y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اسأل رئيس تحرير مجلة أسبوعية </a:t>
            </a:r>
            <a:endParaRPr lang="ar-YE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 تدرك قيمة يوم واحد</a:t>
            </a:r>
            <a:r>
              <a:rPr lang="ar-Y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</a:t>
            </a:r>
            <a:r>
              <a:rPr lang="ar-S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اسأل عاملا يتقاضى أجره باليوم ويعول ستة أطفال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0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46553229"/>
              </p:ext>
            </p:extLst>
          </p:nvPr>
        </p:nvGraphicFramePr>
        <p:xfrm>
          <a:off x="0" y="0"/>
          <a:ext cx="91440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214438"/>
            <a:ext cx="8424936" cy="5310906"/>
          </a:xfrm>
        </p:spPr>
        <p:txBody>
          <a:bodyPr/>
          <a:lstStyle/>
          <a:p>
            <a:r>
              <a:rPr lang="ar-SA" sz="3600" b="1" dirty="0" smtClean="0">
                <a:solidFill>
                  <a:srgbClr val="002060"/>
                </a:solidFill>
              </a:rPr>
              <a:t>كي تدرك قيمة ساعة واحدة </a:t>
            </a:r>
            <a:r>
              <a:rPr lang="ar-YE" sz="3600" b="1" dirty="0" smtClean="0">
                <a:solidFill>
                  <a:srgbClr val="002060"/>
                </a:solidFill>
                <a:cs typeface="Arial" pitchFamily="34" charset="0"/>
              </a:rPr>
              <a:t>... </a:t>
            </a:r>
            <a:r>
              <a:rPr lang="ar-SA" sz="3600" b="1" dirty="0" smtClean="0">
                <a:solidFill>
                  <a:srgbClr val="002060"/>
                </a:solidFill>
              </a:rPr>
              <a:t>اسأل الأحبة الذين ينتظرون موعد اللقاء </a:t>
            </a:r>
            <a:endParaRPr lang="en-US" sz="3600" b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ar-SA" sz="3600" b="1" dirty="0" smtClean="0">
                <a:solidFill>
                  <a:srgbClr val="002060"/>
                </a:solidFill>
              </a:rPr>
              <a:t>كي تدرك قيمة دقيقة واحدة </a:t>
            </a:r>
            <a:r>
              <a:rPr lang="ar-YE" sz="3600" b="1" dirty="0" smtClean="0">
                <a:solidFill>
                  <a:srgbClr val="002060"/>
                </a:solidFill>
                <a:cs typeface="Arial" pitchFamily="34" charset="0"/>
              </a:rPr>
              <a:t>... </a:t>
            </a:r>
            <a:r>
              <a:rPr lang="ar-SA" sz="3600" b="1" dirty="0" smtClean="0">
                <a:solidFill>
                  <a:srgbClr val="002060"/>
                </a:solidFill>
              </a:rPr>
              <a:t>اسأل شخصا لم يلحق بموعد القطار </a:t>
            </a:r>
            <a:endParaRPr lang="en-US" sz="3600" b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ar-SA" sz="3600" b="1" dirty="0" smtClean="0">
                <a:solidFill>
                  <a:srgbClr val="002060"/>
                </a:solidFill>
              </a:rPr>
              <a:t>كي تدرك قيمة ثانية واحدة </a:t>
            </a:r>
            <a:r>
              <a:rPr lang="ar-YE" sz="3600" b="1" dirty="0" smtClean="0">
                <a:solidFill>
                  <a:srgbClr val="002060"/>
                </a:solidFill>
                <a:cs typeface="Arial" pitchFamily="34" charset="0"/>
              </a:rPr>
              <a:t>...</a:t>
            </a:r>
            <a:r>
              <a:rPr lang="ar-SA" sz="3600" b="1" dirty="0" smtClean="0">
                <a:solidFill>
                  <a:srgbClr val="002060"/>
                </a:solidFill>
              </a:rPr>
              <a:t>اسأل شخصا نجا من الموت في حادثة</a:t>
            </a:r>
            <a:endParaRPr lang="en-US" sz="3600" b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ar-SA" sz="3600" b="1" dirty="0" smtClean="0">
                <a:solidFill>
                  <a:srgbClr val="002060"/>
                </a:solidFill>
              </a:rPr>
              <a:t>كي تدرك قيمة جزء من ألف جزء من الثانية</a:t>
            </a:r>
            <a:r>
              <a:rPr lang="ar-YE" sz="3600" b="1" dirty="0" smtClean="0">
                <a:solidFill>
                  <a:srgbClr val="002060"/>
                </a:solidFill>
                <a:cs typeface="Arial" pitchFamily="34" charset="0"/>
              </a:rPr>
              <a:t>... </a:t>
            </a:r>
            <a:r>
              <a:rPr lang="ar-SA" sz="3600" b="1" dirty="0" smtClean="0">
                <a:solidFill>
                  <a:srgbClr val="002060"/>
                </a:solidFill>
              </a:rPr>
              <a:t>اسأل شخصا حصل على ميدالية فضية في الاولمبياد</a:t>
            </a:r>
          </a:p>
        </p:txBody>
      </p:sp>
    </p:spTree>
    <p:extLst>
      <p:ext uri="{BB962C8B-B14F-4D97-AF65-F5344CB8AC3E}">
        <p14:creationId xmlns:p14="http://schemas.microsoft.com/office/powerpoint/2010/main" val="10399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sz="8000" dirty="0" smtClean="0">
                <a:solidFill>
                  <a:srgbClr val="C00000"/>
                </a:solidFill>
              </a:rPr>
              <a:t>اخيراً </a:t>
            </a:r>
            <a:endParaRPr lang="ar-YE" sz="8000" dirty="0">
              <a:solidFill>
                <a:srgbClr val="C0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1433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0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YE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725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8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9088D-CF66-4B91-B741-EE5F9283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989088D-CF66-4B91-B741-EE5F9283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989088D-CF66-4B91-B741-EE5F9283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6EF08-BD99-4742-A3FF-CCDEAB81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F66EF08-BD99-4742-A3FF-CCDEAB81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F66EF08-BD99-4742-A3FF-CCDEAB81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951042178"/>
              </p:ext>
            </p:extLst>
          </p:nvPr>
        </p:nvGraphicFramePr>
        <p:xfrm>
          <a:off x="457200" y="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EG" sz="3200" b="1" dirty="0" smtClean="0">
                <a:solidFill>
                  <a:schemeClr val="tx1"/>
                </a:solidFill>
              </a:rPr>
              <a:t>الوقت </a:t>
            </a:r>
            <a:r>
              <a:rPr lang="ar-EG" sz="3200" b="1" dirty="0">
                <a:solidFill>
                  <a:schemeClr val="tx1"/>
                </a:solidFill>
              </a:rPr>
              <a:t>سريع الانقضاء ويسير بنفس السرعة والوتيرة وعملية استرجاعه أمر مستحيل.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ar-EG" sz="3200" b="1" dirty="0">
                <a:solidFill>
                  <a:schemeClr val="tx1"/>
                </a:solidFill>
              </a:rPr>
              <a:t>الوقت مورد نادر لا يمكن تجميعه أو تفويضه، ولما كان ما مضى منه لا يعود فهو أنفس ما يملك الإنسان. 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ar-EG" sz="3200" b="1" dirty="0">
                <a:solidFill>
                  <a:schemeClr val="tx1"/>
                </a:solidFill>
              </a:rPr>
              <a:t>لا يمكن تخزينه ولا يمكن إحلاله، وكذلك لا يمكن اقتراضه او مضاعفته أو تصنيعه أو تغييره. 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ar-EG" sz="3200" b="1" dirty="0">
                <a:solidFill>
                  <a:schemeClr val="tx1"/>
                </a:solidFill>
              </a:rPr>
              <a:t>مورد محدد يملكه جميع الناس وبالتساوي.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ar-YE" sz="3200" dirty="0"/>
          </a:p>
        </p:txBody>
      </p:sp>
    </p:spTree>
    <p:extLst>
      <p:ext uri="{BB962C8B-B14F-4D97-AF65-F5344CB8AC3E}">
        <p14:creationId xmlns:p14="http://schemas.microsoft.com/office/powerpoint/2010/main" val="26839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357644072"/>
              </p:ext>
            </p:extLst>
          </p:nvPr>
        </p:nvGraphicFramePr>
        <p:xfrm>
          <a:off x="3491880" y="1628800"/>
          <a:ext cx="5482952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80728"/>
            <a:ext cx="3168352" cy="5030019"/>
          </a:xfrm>
        </p:spPr>
      </p:pic>
    </p:spTree>
    <p:extLst>
      <p:ext uri="{BB962C8B-B14F-4D97-AF65-F5344CB8AC3E}">
        <p14:creationId xmlns:p14="http://schemas.microsoft.com/office/powerpoint/2010/main" val="21504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 descr="ورق قرطاسية"/>
          <p:cNvSpPr>
            <a:spLocks noGrp="1" noChangeArrowheads="1"/>
          </p:cNvSpPr>
          <p:nvPr>
            <p:ph idx="1"/>
          </p:nvPr>
        </p:nvSpPr>
        <p:spPr bwMode="auto">
          <a:xfrm>
            <a:off x="664666" y="1628949"/>
            <a:ext cx="7651750" cy="3024187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A50021"/>
              </a:buClr>
              <a:buFont typeface="Monotype Sorts" pitchFamily="2" charset="2"/>
              <a:buChar char="'"/>
            </a:pPr>
            <a:r>
              <a:rPr lang="ar-SA" altLang="en-US" dirty="0">
                <a:solidFill>
                  <a:schemeClr val="tx1"/>
                </a:solidFill>
                <a:cs typeface="MCS Taybah S_U normal." pitchFamily="2" charset="-78"/>
              </a:rPr>
              <a:t>قضيب خام من حديد 		5 دولارات</a:t>
            </a:r>
          </a:p>
          <a:p>
            <a:pPr>
              <a:buClr>
                <a:srgbClr val="A50021"/>
              </a:buClr>
              <a:buFont typeface="Monotype Sorts" pitchFamily="2" charset="2"/>
              <a:buChar char="'"/>
            </a:pPr>
            <a:r>
              <a:rPr lang="ar-SA" altLang="en-US" dirty="0">
                <a:solidFill>
                  <a:schemeClr val="tx1"/>
                </a:solidFill>
                <a:cs typeface="MCS Taybah S_U normal." pitchFamily="2" charset="-78"/>
              </a:rPr>
              <a:t>مصنع في شكل </a:t>
            </a:r>
            <a:r>
              <a:rPr lang="ar-SA" altLang="en-US" dirty="0" err="1">
                <a:solidFill>
                  <a:schemeClr val="tx1"/>
                </a:solidFill>
                <a:cs typeface="MCS Taybah S_U normal." pitchFamily="2" charset="-78"/>
              </a:rPr>
              <a:t>حدوات</a:t>
            </a:r>
            <a:r>
              <a:rPr lang="ar-SA" altLang="en-US" dirty="0">
                <a:solidFill>
                  <a:schemeClr val="tx1"/>
                </a:solidFill>
                <a:cs typeface="MCS Taybah S_U normal." pitchFamily="2" charset="-78"/>
              </a:rPr>
              <a:t> حصان		11 دولاراً</a:t>
            </a:r>
          </a:p>
          <a:p>
            <a:pPr>
              <a:buClr>
                <a:srgbClr val="A50021"/>
              </a:buClr>
              <a:buFont typeface="Monotype Sorts" pitchFamily="2" charset="2"/>
              <a:buChar char="'"/>
            </a:pPr>
            <a:r>
              <a:rPr lang="ar-SA" altLang="en-US" dirty="0">
                <a:solidFill>
                  <a:schemeClr val="tx1"/>
                </a:solidFill>
                <a:cs typeface="MCS Taybah S_U normal." pitchFamily="2" charset="-78"/>
              </a:rPr>
              <a:t>مصنع في شكل سكاكين 	</a:t>
            </a:r>
            <a:r>
              <a:rPr lang="ar-YE" altLang="en-US" dirty="0" smtClean="0">
                <a:solidFill>
                  <a:schemeClr val="tx1"/>
                </a:solidFill>
                <a:cs typeface="MCS Taybah S_U normal." pitchFamily="2" charset="-78"/>
              </a:rPr>
              <a:t>              </a:t>
            </a:r>
            <a:r>
              <a:rPr lang="ar-SA" altLang="en-US" dirty="0" smtClean="0">
                <a:solidFill>
                  <a:schemeClr val="tx1"/>
                </a:solidFill>
                <a:cs typeface="MCS Taybah S_U normal." pitchFamily="2" charset="-78"/>
              </a:rPr>
              <a:t> </a:t>
            </a:r>
            <a:r>
              <a:rPr lang="ar-YE" altLang="en-US" dirty="0">
                <a:solidFill>
                  <a:schemeClr val="tx1"/>
                </a:solidFill>
                <a:cs typeface="MCS Taybah S_U normal." pitchFamily="2" charset="-78"/>
              </a:rPr>
              <a:t>355 </a:t>
            </a:r>
            <a:r>
              <a:rPr lang="ar-SA" altLang="en-US" dirty="0" smtClean="0">
                <a:solidFill>
                  <a:schemeClr val="tx1"/>
                </a:solidFill>
                <a:cs typeface="MCS Taybah S_U normal." pitchFamily="2" charset="-78"/>
              </a:rPr>
              <a:t>دولاراً</a:t>
            </a:r>
            <a:endParaRPr lang="ar-YE" altLang="en-US" dirty="0" smtClean="0">
              <a:solidFill>
                <a:schemeClr val="tx1"/>
              </a:solidFill>
              <a:cs typeface="MCS Taybah S_U normal." pitchFamily="2" charset="-78"/>
            </a:endParaRPr>
          </a:p>
          <a:p>
            <a:pPr>
              <a:buClr>
                <a:srgbClr val="A50021"/>
              </a:buClr>
              <a:buFont typeface="Monotype Sorts" pitchFamily="2" charset="2"/>
              <a:buChar char="'"/>
            </a:pPr>
            <a:r>
              <a:rPr lang="ar-SA" altLang="en-US" dirty="0" smtClean="0">
                <a:solidFill>
                  <a:schemeClr val="tx1"/>
                </a:solidFill>
                <a:cs typeface="MCS Taybah S_U normal." pitchFamily="2" charset="-78"/>
              </a:rPr>
              <a:t>مصنع </a:t>
            </a:r>
            <a:r>
              <a:rPr lang="ar-SA" altLang="en-US" dirty="0">
                <a:solidFill>
                  <a:schemeClr val="tx1"/>
                </a:solidFill>
                <a:cs typeface="MCS Taybah S_U normal." pitchFamily="2" charset="-78"/>
              </a:rPr>
              <a:t>في شكل آبر خياطة		</a:t>
            </a:r>
            <a:r>
              <a:rPr lang="ar-YE" altLang="en-US" dirty="0">
                <a:solidFill>
                  <a:schemeClr val="tx1"/>
                </a:solidFill>
                <a:cs typeface="MCS Taybah S_U normal." pitchFamily="2" charset="-78"/>
              </a:rPr>
              <a:t> </a:t>
            </a:r>
            <a:r>
              <a:rPr lang="ar-SA" altLang="en-US" dirty="0">
                <a:solidFill>
                  <a:schemeClr val="tx1"/>
                </a:solidFill>
                <a:cs typeface="MCS Taybah S_U normal." pitchFamily="2" charset="-78"/>
              </a:rPr>
              <a:t>2285دولاراً</a:t>
            </a:r>
          </a:p>
          <a:p>
            <a:pPr>
              <a:buClr>
                <a:srgbClr val="A50021"/>
              </a:buClr>
              <a:buFont typeface="Monotype Sorts" pitchFamily="2" charset="2"/>
              <a:buChar char="'"/>
            </a:pPr>
            <a:r>
              <a:rPr lang="ar-SA" altLang="en-US" dirty="0" smtClean="0">
                <a:solidFill>
                  <a:schemeClr val="tx1"/>
                </a:solidFill>
                <a:cs typeface="MCS Taybah S_U normal." pitchFamily="2" charset="-78"/>
              </a:rPr>
              <a:t>مصنع </a:t>
            </a:r>
            <a:r>
              <a:rPr lang="ar-SA" altLang="en-US" dirty="0">
                <a:solidFill>
                  <a:schemeClr val="tx1"/>
                </a:solidFill>
                <a:cs typeface="MCS Taybah S_U normal." pitchFamily="2" charset="-78"/>
              </a:rPr>
              <a:t>في شكل نوابض ساعات	            250000 دولاراً</a:t>
            </a:r>
            <a:endParaRPr lang="en-US" altLang="en-US" dirty="0">
              <a:solidFill>
                <a:schemeClr val="tx1"/>
              </a:solidFill>
              <a:cs typeface="MCS Taybah S_U normal." pitchFamily="2" charset="-78"/>
            </a:endParaRPr>
          </a:p>
          <a:p>
            <a:pPr>
              <a:buClr>
                <a:srgbClr val="A50021"/>
              </a:buClr>
              <a:buFont typeface="Monotype Sorts" pitchFamily="2" charset="2"/>
              <a:buChar char="'"/>
            </a:pPr>
            <a:endParaRPr lang="en-US" altLang="en-US" dirty="0">
              <a:solidFill>
                <a:schemeClr val="tx1"/>
              </a:solidFill>
              <a:cs typeface="MCS Taybah S_U normal." pitchFamily="2" charset="-78"/>
            </a:endParaRPr>
          </a:p>
          <a:p>
            <a:pPr>
              <a:buClr>
                <a:srgbClr val="A50021"/>
              </a:buClr>
              <a:buFont typeface="Monotype Sorts" pitchFamily="2" charset="2"/>
              <a:buNone/>
            </a:pPr>
            <a:endParaRPr lang="en-US" altLang="en-US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  <p:sp>
        <p:nvSpPr>
          <p:cNvPr id="345092" name="WordArt 4"/>
          <p:cNvSpPr>
            <a:spLocks noChangeArrowheads="1" noChangeShapeType="1" noTextEdit="1"/>
          </p:cNvSpPr>
          <p:nvPr/>
        </p:nvSpPr>
        <p:spPr bwMode="auto">
          <a:xfrm>
            <a:off x="1763688" y="837084"/>
            <a:ext cx="6696744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32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ar-YE" sz="3600" kern="10" dirty="0">
                <a:gradFill rotWithShape="0">
                  <a:gsLst>
                    <a:gs pos="0">
                      <a:srgbClr val="FF9933"/>
                    </a:gs>
                    <a:gs pos="100000">
                      <a:srgbClr val="99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chemeClr val="tx2"/>
                  </a:prstShdw>
                </a:effectLst>
                <a:cs typeface="AL-Mateen"/>
              </a:rPr>
              <a:t>ما قيمة قضيب من </a:t>
            </a:r>
            <a:r>
              <a:rPr lang="ar-YE" sz="3600" kern="10" dirty="0" smtClean="0">
                <a:gradFill rotWithShape="0">
                  <a:gsLst>
                    <a:gs pos="0">
                      <a:srgbClr val="FF9933"/>
                    </a:gs>
                    <a:gs pos="100000">
                      <a:srgbClr val="99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chemeClr val="tx2"/>
                  </a:prstShdw>
                </a:effectLst>
                <a:cs typeface="AL-Mateen"/>
              </a:rPr>
              <a:t>حديد؟</a:t>
            </a:r>
            <a:endParaRPr lang="ar-YE" sz="3600" kern="10" dirty="0">
              <a:gradFill rotWithShape="0">
                <a:gsLst>
                  <a:gs pos="0">
                    <a:srgbClr val="FF9933"/>
                  </a:gs>
                  <a:gs pos="100000">
                    <a:srgbClr val="9933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chemeClr val="tx2"/>
                </a:prstShdw>
              </a:effectLst>
              <a:cs typeface="AL-Mateen"/>
            </a:endParaRPr>
          </a:p>
        </p:txBody>
      </p:sp>
      <p:pic>
        <p:nvPicPr>
          <p:cNvPr id="345094" name="Picture 6" descr="WASH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7164"/>
            <a:ext cx="3312368" cy="22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1534</TotalTime>
  <Words>1472</Words>
  <Application>Microsoft Office PowerPoint</Application>
  <PresentationFormat>On-screen Show (4:3)</PresentationFormat>
  <Paragraphs>229</Paragraphs>
  <Slides>52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ACS  Topazz Extra Bold</vt:lpstr>
      <vt:lpstr>AGA Battouta Regular</vt:lpstr>
      <vt:lpstr>AL-Mateen</vt:lpstr>
      <vt:lpstr>Arial</vt:lpstr>
      <vt:lpstr>Calibri</vt:lpstr>
      <vt:lpstr>Century Gothic</vt:lpstr>
      <vt:lpstr>Courier New</vt:lpstr>
      <vt:lpstr>FreeHand</vt:lpstr>
      <vt:lpstr>Jadid08 Normal</vt:lpstr>
      <vt:lpstr>MCS Taybah S_U normal.</vt:lpstr>
      <vt:lpstr>Monotype Sorts</vt:lpstr>
      <vt:lpstr>PT Bold Heading</vt:lpstr>
      <vt:lpstr>Times New Roman</vt:lpstr>
      <vt:lpstr>Wingdings</vt:lpstr>
      <vt:lpstr>مدير تنفيذي</vt:lpstr>
      <vt:lpstr>Clip</vt:lpstr>
      <vt:lpstr>ادارة الوقت </vt:lpstr>
      <vt:lpstr>PowerPoint Presentation</vt:lpstr>
      <vt:lpstr>ماذا نعني بالوقت ؟</vt:lpstr>
      <vt:lpstr>لماذا نتحدث عن الوقت ؟؟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في أي مربع تتركز معظم أعمالك ؟؟؟</vt:lpstr>
      <vt:lpstr>هناك أربعة أقسام لأعمالنا ومشاغلنا:</vt:lpstr>
      <vt:lpstr>PowerPoint Presentation</vt:lpstr>
      <vt:lpstr>الاول : مربع الضياع (غير عاجل غير هام)</vt:lpstr>
      <vt:lpstr>الثاني : القيادة (هام غير عاجل)</vt:lpstr>
      <vt:lpstr>الثالث : تحت الطلب (عاجل غير مهم) (الخداع)</vt:lpstr>
      <vt:lpstr>الرابع :الادارة (هام عاجل) </vt:lpstr>
      <vt:lpstr>PowerPoint Presentation</vt:lpstr>
      <vt:lpstr>ورشة عمل </vt:lpstr>
      <vt:lpstr>المهمل 1:</vt:lpstr>
      <vt:lpstr>PowerPoint Presentation</vt:lpstr>
      <vt:lpstr>PowerPoint Presentation</vt:lpstr>
      <vt:lpstr>PowerPoint Presentation</vt:lpstr>
      <vt:lpstr>الإمعة (ممسحة الأقدام)3:</vt:lpstr>
      <vt:lpstr>المسوف 4</vt:lpstr>
      <vt:lpstr>ماذا يحصل تحت ذلك الضغط ؟؟</vt:lpstr>
      <vt:lpstr>واضع الأولويات</vt:lpstr>
      <vt:lpstr>واضع الأولويات</vt:lpstr>
      <vt:lpstr>واضع الأولويات</vt:lpstr>
      <vt:lpstr>نشاط  فردي </vt:lpstr>
      <vt:lpstr>و الآن لنفكر معاً.... </vt:lpstr>
      <vt:lpstr>PowerPoint Presentation</vt:lpstr>
      <vt:lpstr>العلاج يكمن في شقين رئيسيين</vt:lpstr>
      <vt:lpstr>ضبط الذات</vt:lpstr>
      <vt:lpstr>وماذا لو سقطت  الفوز أن تنهض بعد كل سقطة</vt:lpstr>
      <vt:lpstr>PowerPoint Presentation</vt:lpstr>
      <vt:lpstr>PowerPoint Presentation</vt:lpstr>
      <vt:lpstr>اخيراً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الوقت</dc:title>
  <dc:creator>Life Makers</dc:creator>
  <cp:lastModifiedBy>natasha</cp:lastModifiedBy>
  <cp:revision>118</cp:revision>
  <dcterms:created xsi:type="dcterms:W3CDTF">2013-01-31T17:34:21Z</dcterms:created>
  <dcterms:modified xsi:type="dcterms:W3CDTF">2014-04-03T12:01:34Z</dcterms:modified>
</cp:coreProperties>
</file>