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37"/>
  </p:notesMasterIdLst>
  <p:sldIdLst>
    <p:sldId id="261" r:id="rId4"/>
    <p:sldId id="259" r:id="rId5"/>
    <p:sldId id="264" r:id="rId6"/>
    <p:sldId id="297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09" r:id="rId32"/>
    <p:sldId id="336" r:id="rId33"/>
    <p:sldId id="307" r:id="rId34"/>
    <p:sldId id="294" r:id="rId35"/>
    <p:sldId id="30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99C835-D282-4FC8-8FB0-F96092C69760}" v="27" dt="2023-03-08T09:07:00.2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24" autoAdjust="0"/>
    <p:restoredTop sz="82748" autoAdjust="0"/>
  </p:normalViewPr>
  <p:slideViewPr>
    <p:cSldViewPr snapToGrid="0">
      <p:cViewPr varScale="1">
        <p:scale>
          <a:sx n="78" d="100"/>
          <a:sy n="78" d="100"/>
        </p:scale>
        <p:origin x="208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0AA344-A980-434C-9AA9-8E95A81BDDC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2EC905D-F88A-4D18-92A5-543B84591CD7}">
      <dgm:prSet/>
      <dgm:spPr/>
      <dgm:t>
        <a:bodyPr/>
        <a:lstStyle/>
        <a:p>
          <a:r>
            <a:rPr lang="ar-SA"/>
            <a:t>اختر صورة لأي شيء واذكر لماذا تمثلك</a:t>
          </a:r>
          <a:endParaRPr lang="en-US"/>
        </a:p>
      </dgm:t>
    </dgm:pt>
    <dgm:pt modelId="{5012BB4D-968A-4AD6-8687-B684030F70DA}" type="parTrans" cxnId="{EB686B9B-845A-4027-ADA9-38A96B79DDC6}">
      <dgm:prSet/>
      <dgm:spPr/>
      <dgm:t>
        <a:bodyPr/>
        <a:lstStyle/>
        <a:p>
          <a:endParaRPr lang="en-US"/>
        </a:p>
      </dgm:t>
    </dgm:pt>
    <dgm:pt modelId="{FF38A031-BC1B-40FC-ACC1-2848593D3832}" type="sibTrans" cxnId="{EB686B9B-845A-4027-ADA9-38A96B79DDC6}">
      <dgm:prSet/>
      <dgm:spPr/>
      <dgm:t>
        <a:bodyPr/>
        <a:lstStyle/>
        <a:p>
          <a:endParaRPr lang="en-US"/>
        </a:p>
      </dgm:t>
    </dgm:pt>
    <dgm:pt modelId="{040692E8-1FCE-449F-A064-5AA935440C64}">
      <dgm:prSet/>
      <dgm:spPr/>
      <dgm:t>
        <a:bodyPr/>
        <a:lstStyle/>
        <a:p>
          <a:r>
            <a:rPr lang="ar-SA"/>
            <a:t>اعط تعريف لكلمة تفكير</a:t>
          </a:r>
          <a:endParaRPr lang="en-US"/>
        </a:p>
      </dgm:t>
    </dgm:pt>
    <dgm:pt modelId="{91929909-AE76-40A9-AADE-E19CE4B6673C}" type="parTrans" cxnId="{E531F469-FA4A-4EA2-A444-4AD44F9823D5}">
      <dgm:prSet/>
      <dgm:spPr/>
      <dgm:t>
        <a:bodyPr/>
        <a:lstStyle/>
        <a:p>
          <a:endParaRPr lang="en-US"/>
        </a:p>
      </dgm:t>
    </dgm:pt>
    <dgm:pt modelId="{193FB195-6618-4A2B-840D-8029E5EAB7E3}" type="sibTrans" cxnId="{E531F469-FA4A-4EA2-A444-4AD44F9823D5}">
      <dgm:prSet/>
      <dgm:spPr/>
      <dgm:t>
        <a:bodyPr/>
        <a:lstStyle/>
        <a:p>
          <a:endParaRPr lang="en-US"/>
        </a:p>
      </dgm:t>
    </dgm:pt>
    <dgm:pt modelId="{3DC35441-370B-FF4A-B722-E2CE42D4A916}" type="pres">
      <dgm:prSet presAssocID="{610AA344-A980-434C-9AA9-8E95A81BDDC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79F654A-2E1F-6D45-8022-ACF70A31D428}" type="pres">
      <dgm:prSet presAssocID="{F2EC905D-F88A-4D18-92A5-543B84591CD7}" presName="hierRoot1" presStyleCnt="0"/>
      <dgm:spPr/>
    </dgm:pt>
    <dgm:pt modelId="{DCEADE80-84C5-5A49-A4EF-60FBA4CA7A82}" type="pres">
      <dgm:prSet presAssocID="{F2EC905D-F88A-4D18-92A5-543B84591CD7}" presName="composite" presStyleCnt="0"/>
      <dgm:spPr/>
    </dgm:pt>
    <dgm:pt modelId="{0FA7D974-EFD7-A74E-927A-88E874C1E7BE}" type="pres">
      <dgm:prSet presAssocID="{F2EC905D-F88A-4D18-92A5-543B84591CD7}" presName="background" presStyleLbl="node0" presStyleIdx="0" presStyleCnt="2"/>
      <dgm:spPr/>
    </dgm:pt>
    <dgm:pt modelId="{9C9A130C-EE89-9A4D-AF6D-45921D62CE76}" type="pres">
      <dgm:prSet presAssocID="{F2EC905D-F88A-4D18-92A5-543B84591CD7}" presName="text" presStyleLbl="fgAcc0" presStyleIdx="0" presStyleCnt="2">
        <dgm:presLayoutVars>
          <dgm:chPref val="3"/>
        </dgm:presLayoutVars>
      </dgm:prSet>
      <dgm:spPr/>
    </dgm:pt>
    <dgm:pt modelId="{BFEAC44D-EC6A-1E47-A42C-A43BE5B99B9E}" type="pres">
      <dgm:prSet presAssocID="{F2EC905D-F88A-4D18-92A5-543B84591CD7}" presName="hierChild2" presStyleCnt="0"/>
      <dgm:spPr/>
    </dgm:pt>
    <dgm:pt modelId="{CFC64AB8-DBD7-E74F-9F05-7F58C0AD1667}" type="pres">
      <dgm:prSet presAssocID="{040692E8-1FCE-449F-A064-5AA935440C64}" presName="hierRoot1" presStyleCnt="0"/>
      <dgm:spPr/>
    </dgm:pt>
    <dgm:pt modelId="{8D6CCD89-2432-C442-863A-0A617F4DF418}" type="pres">
      <dgm:prSet presAssocID="{040692E8-1FCE-449F-A064-5AA935440C64}" presName="composite" presStyleCnt="0"/>
      <dgm:spPr/>
    </dgm:pt>
    <dgm:pt modelId="{2AC5F851-05E7-8A4A-8465-C13A60DA13DF}" type="pres">
      <dgm:prSet presAssocID="{040692E8-1FCE-449F-A064-5AA935440C64}" presName="background" presStyleLbl="node0" presStyleIdx="1" presStyleCnt="2"/>
      <dgm:spPr/>
    </dgm:pt>
    <dgm:pt modelId="{3ED2F394-417C-E94C-97D3-8B8EB1C6C4A1}" type="pres">
      <dgm:prSet presAssocID="{040692E8-1FCE-449F-A064-5AA935440C64}" presName="text" presStyleLbl="fgAcc0" presStyleIdx="1" presStyleCnt="2">
        <dgm:presLayoutVars>
          <dgm:chPref val="3"/>
        </dgm:presLayoutVars>
      </dgm:prSet>
      <dgm:spPr/>
    </dgm:pt>
    <dgm:pt modelId="{88B8A360-130E-5D47-A62C-9381C420A2BF}" type="pres">
      <dgm:prSet presAssocID="{040692E8-1FCE-449F-A064-5AA935440C64}" presName="hierChild2" presStyleCnt="0"/>
      <dgm:spPr/>
    </dgm:pt>
  </dgm:ptLst>
  <dgm:cxnLst>
    <dgm:cxn modelId="{BAEA7114-C54E-F94D-8BBE-92216FADE924}" type="presOf" srcId="{040692E8-1FCE-449F-A064-5AA935440C64}" destId="{3ED2F394-417C-E94C-97D3-8B8EB1C6C4A1}" srcOrd="0" destOrd="0" presId="urn:microsoft.com/office/officeart/2005/8/layout/hierarchy1"/>
    <dgm:cxn modelId="{E531F469-FA4A-4EA2-A444-4AD44F9823D5}" srcId="{610AA344-A980-434C-9AA9-8E95A81BDDC8}" destId="{040692E8-1FCE-449F-A064-5AA935440C64}" srcOrd="1" destOrd="0" parTransId="{91929909-AE76-40A9-AADE-E19CE4B6673C}" sibTransId="{193FB195-6618-4A2B-840D-8029E5EAB7E3}"/>
    <dgm:cxn modelId="{4093FB6B-7EAD-8546-92B8-6D8B603C7CA4}" type="presOf" srcId="{F2EC905D-F88A-4D18-92A5-543B84591CD7}" destId="{9C9A130C-EE89-9A4D-AF6D-45921D62CE76}" srcOrd="0" destOrd="0" presId="urn:microsoft.com/office/officeart/2005/8/layout/hierarchy1"/>
    <dgm:cxn modelId="{EB686B9B-845A-4027-ADA9-38A96B79DDC6}" srcId="{610AA344-A980-434C-9AA9-8E95A81BDDC8}" destId="{F2EC905D-F88A-4D18-92A5-543B84591CD7}" srcOrd="0" destOrd="0" parTransId="{5012BB4D-968A-4AD6-8687-B684030F70DA}" sibTransId="{FF38A031-BC1B-40FC-ACC1-2848593D3832}"/>
    <dgm:cxn modelId="{8CE7F4AE-9BCD-5C48-816F-F2A40A4777B1}" type="presOf" srcId="{610AA344-A980-434C-9AA9-8E95A81BDDC8}" destId="{3DC35441-370B-FF4A-B722-E2CE42D4A916}" srcOrd="0" destOrd="0" presId="urn:microsoft.com/office/officeart/2005/8/layout/hierarchy1"/>
    <dgm:cxn modelId="{6FF1DDB2-8E03-7648-825F-4C9F06D37905}" type="presParOf" srcId="{3DC35441-370B-FF4A-B722-E2CE42D4A916}" destId="{779F654A-2E1F-6D45-8022-ACF70A31D428}" srcOrd="0" destOrd="0" presId="urn:microsoft.com/office/officeart/2005/8/layout/hierarchy1"/>
    <dgm:cxn modelId="{0C4FEBFE-6331-DA4E-B9AD-A4C1A5175187}" type="presParOf" srcId="{779F654A-2E1F-6D45-8022-ACF70A31D428}" destId="{DCEADE80-84C5-5A49-A4EF-60FBA4CA7A82}" srcOrd="0" destOrd="0" presId="urn:microsoft.com/office/officeart/2005/8/layout/hierarchy1"/>
    <dgm:cxn modelId="{C16A8D8B-2CC4-DC4D-BBC3-4224DDC73CD9}" type="presParOf" srcId="{DCEADE80-84C5-5A49-A4EF-60FBA4CA7A82}" destId="{0FA7D974-EFD7-A74E-927A-88E874C1E7BE}" srcOrd="0" destOrd="0" presId="urn:microsoft.com/office/officeart/2005/8/layout/hierarchy1"/>
    <dgm:cxn modelId="{00F77C84-DE64-364D-98C4-35C7605BB1DE}" type="presParOf" srcId="{DCEADE80-84C5-5A49-A4EF-60FBA4CA7A82}" destId="{9C9A130C-EE89-9A4D-AF6D-45921D62CE76}" srcOrd="1" destOrd="0" presId="urn:microsoft.com/office/officeart/2005/8/layout/hierarchy1"/>
    <dgm:cxn modelId="{78646827-5E3F-5746-ACCA-F8C18CF6A320}" type="presParOf" srcId="{779F654A-2E1F-6D45-8022-ACF70A31D428}" destId="{BFEAC44D-EC6A-1E47-A42C-A43BE5B99B9E}" srcOrd="1" destOrd="0" presId="urn:microsoft.com/office/officeart/2005/8/layout/hierarchy1"/>
    <dgm:cxn modelId="{360C60F3-FE96-6544-80A2-E6884597908C}" type="presParOf" srcId="{3DC35441-370B-FF4A-B722-E2CE42D4A916}" destId="{CFC64AB8-DBD7-E74F-9F05-7F58C0AD1667}" srcOrd="1" destOrd="0" presId="urn:microsoft.com/office/officeart/2005/8/layout/hierarchy1"/>
    <dgm:cxn modelId="{F92F6F25-E7DF-6E48-993C-AF07763B34D0}" type="presParOf" srcId="{CFC64AB8-DBD7-E74F-9F05-7F58C0AD1667}" destId="{8D6CCD89-2432-C442-863A-0A617F4DF418}" srcOrd="0" destOrd="0" presId="urn:microsoft.com/office/officeart/2005/8/layout/hierarchy1"/>
    <dgm:cxn modelId="{D125BFAD-3F02-104C-9C5F-02FB81FF9611}" type="presParOf" srcId="{8D6CCD89-2432-C442-863A-0A617F4DF418}" destId="{2AC5F851-05E7-8A4A-8465-C13A60DA13DF}" srcOrd="0" destOrd="0" presId="urn:microsoft.com/office/officeart/2005/8/layout/hierarchy1"/>
    <dgm:cxn modelId="{B9DDC8F8-038E-684C-8951-B394CE68B68E}" type="presParOf" srcId="{8D6CCD89-2432-C442-863A-0A617F4DF418}" destId="{3ED2F394-417C-E94C-97D3-8B8EB1C6C4A1}" srcOrd="1" destOrd="0" presId="urn:microsoft.com/office/officeart/2005/8/layout/hierarchy1"/>
    <dgm:cxn modelId="{332F7013-072E-4C4A-8FE7-37991E18CFC9}" type="presParOf" srcId="{CFC64AB8-DBD7-E74F-9F05-7F58C0AD1667}" destId="{88B8A360-130E-5D47-A62C-9381C420A2B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C3196F-A980-4F20-AACE-7E7537AB388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5A8F4DE-B4AB-46AD-A98E-9E89733981C7}">
      <dgm:prSet/>
      <dgm:spPr/>
      <dgm:t>
        <a:bodyPr/>
        <a:lstStyle/>
        <a:p>
          <a:r>
            <a:rPr lang="ar-JO" b="1"/>
            <a:t>البشر يستخدمون 10%من أدمغتهم.. معلومة خاطئة</a:t>
          </a:r>
          <a:endParaRPr lang="en-US"/>
        </a:p>
      </dgm:t>
    </dgm:pt>
    <dgm:pt modelId="{8FC6FD90-2113-4279-B6D4-53B464297CA4}" type="parTrans" cxnId="{4633A9BF-0F0B-4BAB-AE8C-51F607053872}">
      <dgm:prSet/>
      <dgm:spPr/>
      <dgm:t>
        <a:bodyPr/>
        <a:lstStyle/>
        <a:p>
          <a:endParaRPr lang="en-US"/>
        </a:p>
      </dgm:t>
    </dgm:pt>
    <dgm:pt modelId="{6152C422-2C1D-4825-ADCF-1D849D8C72BE}" type="sibTrans" cxnId="{4633A9BF-0F0B-4BAB-AE8C-51F607053872}">
      <dgm:prSet/>
      <dgm:spPr/>
      <dgm:t>
        <a:bodyPr/>
        <a:lstStyle/>
        <a:p>
          <a:endParaRPr lang="en-US"/>
        </a:p>
      </dgm:t>
    </dgm:pt>
    <dgm:pt modelId="{B2C74B70-7DDF-4C73-BAD0-5E5CA244F806}">
      <dgm:prSet/>
      <dgm:spPr/>
      <dgm:t>
        <a:bodyPr/>
        <a:lstStyle/>
        <a:p>
          <a:r>
            <a:rPr lang="ar-JO" b="1"/>
            <a:t>طبيعة الذكاء غير معروفة</a:t>
          </a:r>
          <a:endParaRPr lang="en-US"/>
        </a:p>
      </dgm:t>
    </dgm:pt>
    <dgm:pt modelId="{238558A8-1E8F-4A57-ABE7-3F24A4470463}" type="parTrans" cxnId="{4A35DDCA-EBCF-4F92-8CAE-B6661572BF16}">
      <dgm:prSet/>
      <dgm:spPr/>
      <dgm:t>
        <a:bodyPr/>
        <a:lstStyle/>
        <a:p>
          <a:endParaRPr lang="en-US"/>
        </a:p>
      </dgm:t>
    </dgm:pt>
    <dgm:pt modelId="{C009FBD5-35B1-41D7-A950-9D236DEE2166}" type="sibTrans" cxnId="{4A35DDCA-EBCF-4F92-8CAE-B6661572BF16}">
      <dgm:prSet/>
      <dgm:spPr/>
      <dgm:t>
        <a:bodyPr/>
        <a:lstStyle/>
        <a:p>
          <a:endParaRPr lang="en-US"/>
        </a:p>
      </dgm:t>
    </dgm:pt>
    <dgm:pt modelId="{1AE61F36-CCC5-4252-B995-F5494D832502}">
      <dgm:prSet/>
      <dgm:spPr/>
      <dgm:t>
        <a:bodyPr/>
        <a:lstStyle/>
        <a:p>
          <a:r>
            <a:rPr lang="ar-JO" b="1"/>
            <a:t>التقدم بالعمر يزيد الذكاء</a:t>
          </a:r>
          <a:endParaRPr lang="en-US"/>
        </a:p>
      </dgm:t>
    </dgm:pt>
    <dgm:pt modelId="{C076E6A9-1E79-4F4D-8842-0B7131287A11}" type="parTrans" cxnId="{EF276AD3-9168-4490-AEEF-C7E83C941DCC}">
      <dgm:prSet/>
      <dgm:spPr/>
      <dgm:t>
        <a:bodyPr/>
        <a:lstStyle/>
        <a:p>
          <a:endParaRPr lang="en-US"/>
        </a:p>
      </dgm:t>
    </dgm:pt>
    <dgm:pt modelId="{00C37C8F-492A-44C2-8E0F-08AB4D4362E8}" type="sibTrans" cxnId="{EF276AD3-9168-4490-AEEF-C7E83C941DCC}">
      <dgm:prSet/>
      <dgm:spPr/>
      <dgm:t>
        <a:bodyPr/>
        <a:lstStyle/>
        <a:p>
          <a:endParaRPr lang="en-US"/>
        </a:p>
      </dgm:t>
    </dgm:pt>
    <dgm:pt modelId="{8F4BB788-DDB5-4F6B-AF3E-0D3B353C3D50}">
      <dgm:prSet/>
      <dgm:spPr/>
      <dgm:t>
        <a:bodyPr/>
        <a:lstStyle/>
        <a:p>
          <a:r>
            <a:rPr lang="ar-JO" b="1"/>
            <a:t>الدماغ قادر على شفاء نفسه</a:t>
          </a:r>
          <a:endParaRPr lang="en-US"/>
        </a:p>
      </dgm:t>
    </dgm:pt>
    <dgm:pt modelId="{A0A0F580-4CBA-4897-9D1F-3D48F7760B02}" type="parTrans" cxnId="{57CAE361-D93C-47E6-9137-46B0AF1B537B}">
      <dgm:prSet/>
      <dgm:spPr/>
      <dgm:t>
        <a:bodyPr/>
        <a:lstStyle/>
        <a:p>
          <a:endParaRPr lang="en-US"/>
        </a:p>
      </dgm:t>
    </dgm:pt>
    <dgm:pt modelId="{8A48F348-2097-452C-AD9F-DD858EAF9708}" type="sibTrans" cxnId="{57CAE361-D93C-47E6-9137-46B0AF1B537B}">
      <dgm:prSet/>
      <dgm:spPr/>
      <dgm:t>
        <a:bodyPr/>
        <a:lstStyle/>
        <a:p>
          <a:endParaRPr lang="en-US"/>
        </a:p>
      </dgm:t>
    </dgm:pt>
    <dgm:pt modelId="{B3267B2B-EDC2-4AA2-B378-A5E6D6F098D7}">
      <dgm:prSet/>
      <dgm:spPr/>
      <dgm:t>
        <a:bodyPr/>
        <a:lstStyle/>
        <a:p>
          <a:r>
            <a:rPr lang="ar-JO" b="1"/>
            <a:t>لا يتشكل الدماغ بشكل كامل حتى بلوغ الإنسان 25 عاما</a:t>
          </a:r>
          <a:endParaRPr lang="en-US"/>
        </a:p>
      </dgm:t>
    </dgm:pt>
    <dgm:pt modelId="{3E65B1F4-8094-416E-8ABE-CBE1F9048AFC}" type="parTrans" cxnId="{FD71E403-04D4-4BB1-9F62-05A727CA32DC}">
      <dgm:prSet/>
      <dgm:spPr/>
      <dgm:t>
        <a:bodyPr/>
        <a:lstStyle/>
        <a:p>
          <a:endParaRPr lang="en-US"/>
        </a:p>
      </dgm:t>
    </dgm:pt>
    <dgm:pt modelId="{599C7757-9902-4D55-B5CE-8AB6E438D127}" type="sibTrans" cxnId="{FD71E403-04D4-4BB1-9F62-05A727CA32DC}">
      <dgm:prSet/>
      <dgm:spPr/>
      <dgm:t>
        <a:bodyPr/>
        <a:lstStyle/>
        <a:p>
          <a:endParaRPr lang="en-US"/>
        </a:p>
      </dgm:t>
    </dgm:pt>
    <dgm:pt modelId="{EE3A4692-6AE1-4F44-AB1B-C389179EBED6}">
      <dgm:prSet/>
      <dgm:spPr/>
      <dgm:t>
        <a:bodyPr/>
        <a:lstStyle/>
        <a:p>
          <a:r>
            <a:rPr lang="ar-JO" b="1"/>
            <a:t>بعض المهارات تساعد على تعزيز وظيفة المخ</a:t>
          </a:r>
          <a:endParaRPr lang="en-US"/>
        </a:p>
      </dgm:t>
    </dgm:pt>
    <dgm:pt modelId="{C2530D9A-D11D-4078-9F3E-42E1856A16F3}" type="parTrans" cxnId="{40CAC949-78B5-4C03-9C06-C908EADFEE9D}">
      <dgm:prSet/>
      <dgm:spPr/>
      <dgm:t>
        <a:bodyPr/>
        <a:lstStyle/>
        <a:p>
          <a:endParaRPr lang="en-US"/>
        </a:p>
      </dgm:t>
    </dgm:pt>
    <dgm:pt modelId="{0259074E-423D-4094-90E5-C99716F1FCB0}" type="sibTrans" cxnId="{40CAC949-78B5-4C03-9C06-C908EADFEE9D}">
      <dgm:prSet/>
      <dgm:spPr/>
      <dgm:t>
        <a:bodyPr/>
        <a:lstStyle/>
        <a:p>
          <a:endParaRPr lang="en-US"/>
        </a:p>
      </dgm:t>
    </dgm:pt>
    <dgm:pt modelId="{AD06075C-E918-4D8E-BC91-F76D82826E5B}">
      <dgm:prSet/>
      <dgm:spPr/>
      <dgm:t>
        <a:bodyPr/>
        <a:lstStyle/>
        <a:p>
          <a:r>
            <a:rPr lang="ar-JO" b="1"/>
            <a:t>التفاعل الاجتماعي مفيد للدماغ</a:t>
          </a:r>
          <a:endParaRPr lang="en-US"/>
        </a:p>
      </dgm:t>
    </dgm:pt>
    <dgm:pt modelId="{9FDF93D9-80C5-4EFB-961D-4C3B6F620C32}" type="parTrans" cxnId="{6F36FFF1-47EC-4ACC-9BD0-23ABD2C6CED6}">
      <dgm:prSet/>
      <dgm:spPr/>
      <dgm:t>
        <a:bodyPr/>
        <a:lstStyle/>
        <a:p>
          <a:endParaRPr lang="en-US"/>
        </a:p>
      </dgm:t>
    </dgm:pt>
    <dgm:pt modelId="{01045201-040B-40F8-8537-714C828D8144}" type="sibTrans" cxnId="{6F36FFF1-47EC-4ACC-9BD0-23ABD2C6CED6}">
      <dgm:prSet/>
      <dgm:spPr/>
      <dgm:t>
        <a:bodyPr/>
        <a:lstStyle/>
        <a:p>
          <a:endParaRPr lang="en-US"/>
        </a:p>
      </dgm:t>
    </dgm:pt>
    <dgm:pt modelId="{E756606E-1002-B248-9812-7E14640FBF90}" type="pres">
      <dgm:prSet presAssocID="{E6C3196F-A980-4F20-AACE-7E7537AB3884}" presName="vert0" presStyleCnt="0">
        <dgm:presLayoutVars>
          <dgm:dir/>
          <dgm:animOne val="branch"/>
          <dgm:animLvl val="lvl"/>
        </dgm:presLayoutVars>
      </dgm:prSet>
      <dgm:spPr/>
    </dgm:pt>
    <dgm:pt modelId="{B6D949C5-9A51-DA47-B9B1-1225793A8772}" type="pres">
      <dgm:prSet presAssocID="{65A8F4DE-B4AB-46AD-A98E-9E89733981C7}" presName="thickLine" presStyleLbl="alignNode1" presStyleIdx="0" presStyleCnt="7"/>
      <dgm:spPr/>
    </dgm:pt>
    <dgm:pt modelId="{DC8A1938-1AF6-AF40-97F7-8076DE7AFAB6}" type="pres">
      <dgm:prSet presAssocID="{65A8F4DE-B4AB-46AD-A98E-9E89733981C7}" presName="horz1" presStyleCnt="0"/>
      <dgm:spPr/>
    </dgm:pt>
    <dgm:pt modelId="{94861AD5-226A-1145-9995-33BE25CE2148}" type="pres">
      <dgm:prSet presAssocID="{65A8F4DE-B4AB-46AD-A98E-9E89733981C7}" presName="tx1" presStyleLbl="revTx" presStyleIdx="0" presStyleCnt="7"/>
      <dgm:spPr/>
    </dgm:pt>
    <dgm:pt modelId="{EB72A9B0-AA9A-CA4A-B24A-DFF20B7D660E}" type="pres">
      <dgm:prSet presAssocID="{65A8F4DE-B4AB-46AD-A98E-9E89733981C7}" presName="vert1" presStyleCnt="0"/>
      <dgm:spPr/>
    </dgm:pt>
    <dgm:pt modelId="{CF2889D3-F333-2C4D-B947-A6B511EEEB71}" type="pres">
      <dgm:prSet presAssocID="{B2C74B70-7DDF-4C73-BAD0-5E5CA244F806}" presName="thickLine" presStyleLbl="alignNode1" presStyleIdx="1" presStyleCnt="7"/>
      <dgm:spPr/>
    </dgm:pt>
    <dgm:pt modelId="{214CC0E5-FE9C-3A48-B19C-BAAC6FE40D22}" type="pres">
      <dgm:prSet presAssocID="{B2C74B70-7DDF-4C73-BAD0-5E5CA244F806}" presName="horz1" presStyleCnt="0"/>
      <dgm:spPr/>
    </dgm:pt>
    <dgm:pt modelId="{EC8E2CA0-F378-8144-93BE-16E846E2A205}" type="pres">
      <dgm:prSet presAssocID="{B2C74B70-7DDF-4C73-BAD0-5E5CA244F806}" presName="tx1" presStyleLbl="revTx" presStyleIdx="1" presStyleCnt="7"/>
      <dgm:spPr/>
    </dgm:pt>
    <dgm:pt modelId="{3869B700-2F29-804B-8F42-917F00A6F5FF}" type="pres">
      <dgm:prSet presAssocID="{B2C74B70-7DDF-4C73-BAD0-5E5CA244F806}" presName="vert1" presStyleCnt="0"/>
      <dgm:spPr/>
    </dgm:pt>
    <dgm:pt modelId="{192A8D7B-F929-1946-A03C-6CB4C34BFB56}" type="pres">
      <dgm:prSet presAssocID="{1AE61F36-CCC5-4252-B995-F5494D832502}" presName="thickLine" presStyleLbl="alignNode1" presStyleIdx="2" presStyleCnt="7"/>
      <dgm:spPr/>
    </dgm:pt>
    <dgm:pt modelId="{9843E6BF-D3CF-5E4F-A349-49E52D69F650}" type="pres">
      <dgm:prSet presAssocID="{1AE61F36-CCC5-4252-B995-F5494D832502}" presName="horz1" presStyleCnt="0"/>
      <dgm:spPr/>
    </dgm:pt>
    <dgm:pt modelId="{95627427-F3B6-134C-91FD-5952E4F75F85}" type="pres">
      <dgm:prSet presAssocID="{1AE61F36-CCC5-4252-B995-F5494D832502}" presName="tx1" presStyleLbl="revTx" presStyleIdx="2" presStyleCnt="7"/>
      <dgm:spPr/>
    </dgm:pt>
    <dgm:pt modelId="{53391B91-FB2E-AC4C-BAC1-45ACD2E37866}" type="pres">
      <dgm:prSet presAssocID="{1AE61F36-CCC5-4252-B995-F5494D832502}" presName="vert1" presStyleCnt="0"/>
      <dgm:spPr/>
    </dgm:pt>
    <dgm:pt modelId="{6ED63074-642B-E345-9BD2-11CB48D47790}" type="pres">
      <dgm:prSet presAssocID="{8F4BB788-DDB5-4F6B-AF3E-0D3B353C3D50}" presName="thickLine" presStyleLbl="alignNode1" presStyleIdx="3" presStyleCnt="7"/>
      <dgm:spPr/>
    </dgm:pt>
    <dgm:pt modelId="{73BDA753-AB5C-2F4F-BA2C-B9FB6BDE26C7}" type="pres">
      <dgm:prSet presAssocID="{8F4BB788-DDB5-4F6B-AF3E-0D3B353C3D50}" presName="horz1" presStyleCnt="0"/>
      <dgm:spPr/>
    </dgm:pt>
    <dgm:pt modelId="{F7480A12-337B-384F-85F9-E9702E000A7C}" type="pres">
      <dgm:prSet presAssocID="{8F4BB788-DDB5-4F6B-AF3E-0D3B353C3D50}" presName="tx1" presStyleLbl="revTx" presStyleIdx="3" presStyleCnt="7"/>
      <dgm:spPr/>
    </dgm:pt>
    <dgm:pt modelId="{361EDD1D-081B-D240-9AE8-715620950DC3}" type="pres">
      <dgm:prSet presAssocID="{8F4BB788-DDB5-4F6B-AF3E-0D3B353C3D50}" presName="vert1" presStyleCnt="0"/>
      <dgm:spPr/>
    </dgm:pt>
    <dgm:pt modelId="{D9F18039-EDAC-B047-8996-B7EC504C535A}" type="pres">
      <dgm:prSet presAssocID="{B3267B2B-EDC2-4AA2-B378-A5E6D6F098D7}" presName="thickLine" presStyleLbl="alignNode1" presStyleIdx="4" presStyleCnt="7"/>
      <dgm:spPr/>
    </dgm:pt>
    <dgm:pt modelId="{3A5FB880-12C4-5842-9A40-202F52F3A46F}" type="pres">
      <dgm:prSet presAssocID="{B3267B2B-EDC2-4AA2-B378-A5E6D6F098D7}" presName="horz1" presStyleCnt="0"/>
      <dgm:spPr/>
    </dgm:pt>
    <dgm:pt modelId="{211D1FC9-8C98-A84F-A7ED-CCBC8F8CEAEF}" type="pres">
      <dgm:prSet presAssocID="{B3267B2B-EDC2-4AA2-B378-A5E6D6F098D7}" presName="tx1" presStyleLbl="revTx" presStyleIdx="4" presStyleCnt="7"/>
      <dgm:spPr/>
    </dgm:pt>
    <dgm:pt modelId="{BEE91393-936E-EF4F-8BBF-FC86B66CFA0D}" type="pres">
      <dgm:prSet presAssocID="{B3267B2B-EDC2-4AA2-B378-A5E6D6F098D7}" presName="vert1" presStyleCnt="0"/>
      <dgm:spPr/>
    </dgm:pt>
    <dgm:pt modelId="{8F66D841-D07C-9649-9948-D01437E47C10}" type="pres">
      <dgm:prSet presAssocID="{EE3A4692-6AE1-4F44-AB1B-C389179EBED6}" presName="thickLine" presStyleLbl="alignNode1" presStyleIdx="5" presStyleCnt="7"/>
      <dgm:spPr/>
    </dgm:pt>
    <dgm:pt modelId="{0FEFA6EF-036C-174C-AD76-434751DD9B47}" type="pres">
      <dgm:prSet presAssocID="{EE3A4692-6AE1-4F44-AB1B-C389179EBED6}" presName="horz1" presStyleCnt="0"/>
      <dgm:spPr/>
    </dgm:pt>
    <dgm:pt modelId="{7B1D1DE2-3FF4-8C42-935A-4A14D8217D9F}" type="pres">
      <dgm:prSet presAssocID="{EE3A4692-6AE1-4F44-AB1B-C389179EBED6}" presName="tx1" presStyleLbl="revTx" presStyleIdx="5" presStyleCnt="7"/>
      <dgm:spPr/>
    </dgm:pt>
    <dgm:pt modelId="{F5CF3DC2-14E6-A441-88CE-E145B49D3889}" type="pres">
      <dgm:prSet presAssocID="{EE3A4692-6AE1-4F44-AB1B-C389179EBED6}" presName="vert1" presStyleCnt="0"/>
      <dgm:spPr/>
    </dgm:pt>
    <dgm:pt modelId="{319EA955-84BA-6344-B6E3-118CE5D04272}" type="pres">
      <dgm:prSet presAssocID="{AD06075C-E918-4D8E-BC91-F76D82826E5B}" presName="thickLine" presStyleLbl="alignNode1" presStyleIdx="6" presStyleCnt="7"/>
      <dgm:spPr/>
    </dgm:pt>
    <dgm:pt modelId="{E58A1A2D-683D-9A4E-87D4-F35DC6047596}" type="pres">
      <dgm:prSet presAssocID="{AD06075C-E918-4D8E-BC91-F76D82826E5B}" presName="horz1" presStyleCnt="0"/>
      <dgm:spPr/>
    </dgm:pt>
    <dgm:pt modelId="{F2955635-1AD6-F14D-A30A-13872DA8A1C8}" type="pres">
      <dgm:prSet presAssocID="{AD06075C-E918-4D8E-BC91-F76D82826E5B}" presName="tx1" presStyleLbl="revTx" presStyleIdx="6" presStyleCnt="7"/>
      <dgm:spPr/>
    </dgm:pt>
    <dgm:pt modelId="{3BD12BBE-9AC2-DF4E-BBAB-B72A6AB62B9C}" type="pres">
      <dgm:prSet presAssocID="{AD06075C-E918-4D8E-BC91-F76D82826E5B}" presName="vert1" presStyleCnt="0"/>
      <dgm:spPr/>
    </dgm:pt>
  </dgm:ptLst>
  <dgm:cxnLst>
    <dgm:cxn modelId="{A0DB8C02-92A8-314A-9626-F93D372C1C1B}" type="presOf" srcId="{1AE61F36-CCC5-4252-B995-F5494D832502}" destId="{95627427-F3B6-134C-91FD-5952E4F75F85}" srcOrd="0" destOrd="0" presId="urn:microsoft.com/office/officeart/2008/layout/LinedList"/>
    <dgm:cxn modelId="{FD71E403-04D4-4BB1-9F62-05A727CA32DC}" srcId="{E6C3196F-A980-4F20-AACE-7E7537AB3884}" destId="{B3267B2B-EDC2-4AA2-B378-A5E6D6F098D7}" srcOrd="4" destOrd="0" parTransId="{3E65B1F4-8094-416E-8ABE-CBE1F9048AFC}" sibTransId="{599C7757-9902-4D55-B5CE-8AB6E438D127}"/>
    <dgm:cxn modelId="{E2DAAE06-A30A-A44D-A117-A8F8E11E0480}" type="presOf" srcId="{B2C74B70-7DDF-4C73-BAD0-5E5CA244F806}" destId="{EC8E2CA0-F378-8144-93BE-16E846E2A205}" srcOrd="0" destOrd="0" presId="urn:microsoft.com/office/officeart/2008/layout/LinedList"/>
    <dgm:cxn modelId="{F59EB32A-D2F6-3D4C-A635-A19B769799CC}" type="presOf" srcId="{8F4BB788-DDB5-4F6B-AF3E-0D3B353C3D50}" destId="{F7480A12-337B-384F-85F9-E9702E000A7C}" srcOrd="0" destOrd="0" presId="urn:microsoft.com/office/officeart/2008/layout/LinedList"/>
    <dgm:cxn modelId="{40CAC949-78B5-4C03-9C06-C908EADFEE9D}" srcId="{E6C3196F-A980-4F20-AACE-7E7537AB3884}" destId="{EE3A4692-6AE1-4F44-AB1B-C389179EBED6}" srcOrd="5" destOrd="0" parTransId="{C2530D9A-D11D-4078-9F3E-42E1856A16F3}" sibTransId="{0259074E-423D-4094-90E5-C99716F1FCB0}"/>
    <dgm:cxn modelId="{DA85D361-ECC4-A34F-BC28-17C878E4A243}" type="presOf" srcId="{AD06075C-E918-4D8E-BC91-F76D82826E5B}" destId="{F2955635-1AD6-F14D-A30A-13872DA8A1C8}" srcOrd="0" destOrd="0" presId="urn:microsoft.com/office/officeart/2008/layout/LinedList"/>
    <dgm:cxn modelId="{57CAE361-D93C-47E6-9137-46B0AF1B537B}" srcId="{E6C3196F-A980-4F20-AACE-7E7537AB3884}" destId="{8F4BB788-DDB5-4F6B-AF3E-0D3B353C3D50}" srcOrd="3" destOrd="0" parTransId="{A0A0F580-4CBA-4897-9D1F-3D48F7760B02}" sibTransId="{8A48F348-2097-452C-AD9F-DD858EAF9708}"/>
    <dgm:cxn modelId="{931612A6-6800-2542-8D92-5595EC1F88C2}" type="presOf" srcId="{B3267B2B-EDC2-4AA2-B378-A5E6D6F098D7}" destId="{211D1FC9-8C98-A84F-A7ED-CCBC8F8CEAEF}" srcOrd="0" destOrd="0" presId="urn:microsoft.com/office/officeart/2008/layout/LinedList"/>
    <dgm:cxn modelId="{4633A9BF-0F0B-4BAB-AE8C-51F607053872}" srcId="{E6C3196F-A980-4F20-AACE-7E7537AB3884}" destId="{65A8F4DE-B4AB-46AD-A98E-9E89733981C7}" srcOrd="0" destOrd="0" parTransId="{8FC6FD90-2113-4279-B6D4-53B464297CA4}" sibTransId="{6152C422-2C1D-4825-ADCF-1D849D8C72BE}"/>
    <dgm:cxn modelId="{4A35DDCA-EBCF-4F92-8CAE-B6661572BF16}" srcId="{E6C3196F-A980-4F20-AACE-7E7537AB3884}" destId="{B2C74B70-7DDF-4C73-BAD0-5E5CA244F806}" srcOrd="1" destOrd="0" parTransId="{238558A8-1E8F-4A57-ABE7-3F24A4470463}" sibTransId="{C009FBD5-35B1-41D7-A950-9D236DEE2166}"/>
    <dgm:cxn modelId="{414E6ECB-FA20-BF40-BE06-823E4C853BE7}" type="presOf" srcId="{65A8F4DE-B4AB-46AD-A98E-9E89733981C7}" destId="{94861AD5-226A-1145-9995-33BE25CE2148}" srcOrd="0" destOrd="0" presId="urn:microsoft.com/office/officeart/2008/layout/LinedList"/>
    <dgm:cxn modelId="{EF276AD3-9168-4490-AEEF-C7E83C941DCC}" srcId="{E6C3196F-A980-4F20-AACE-7E7537AB3884}" destId="{1AE61F36-CCC5-4252-B995-F5494D832502}" srcOrd="2" destOrd="0" parTransId="{C076E6A9-1E79-4F4D-8842-0B7131287A11}" sibTransId="{00C37C8F-492A-44C2-8E0F-08AB4D4362E8}"/>
    <dgm:cxn modelId="{162EE0E0-834B-2C46-8542-A894CD66C739}" type="presOf" srcId="{E6C3196F-A980-4F20-AACE-7E7537AB3884}" destId="{E756606E-1002-B248-9812-7E14640FBF90}" srcOrd="0" destOrd="0" presId="urn:microsoft.com/office/officeart/2008/layout/LinedList"/>
    <dgm:cxn modelId="{6F36FFF1-47EC-4ACC-9BD0-23ABD2C6CED6}" srcId="{E6C3196F-A980-4F20-AACE-7E7537AB3884}" destId="{AD06075C-E918-4D8E-BC91-F76D82826E5B}" srcOrd="6" destOrd="0" parTransId="{9FDF93D9-80C5-4EFB-961D-4C3B6F620C32}" sibTransId="{01045201-040B-40F8-8537-714C828D8144}"/>
    <dgm:cxn modelId="{E79DA4F7-FC32-3B46-A4D5-D988D94D3FB8}" type="presOf" srcId="{EE3A4692-6AE1-4F44-AB1B-C389179EBED6}" destId="{7B1D1DE2-3FF4-8C42-935A-4A14D8217D9F}" srcOrd="0" destOrd="0" presId="urn:microsoft.com/office/officeart/2008/layout/LinedList"/>
    <dgm:cxn modelId="{A2D0E715-E2A7-2540-8E86-063F08C0E8EC}" type="presParOf" srcId="{E756606E-1002-B248-9812-7E14640FBF90}" destId="{B6D949C5-9A51-DA47-B9B1-1225793A8772}" srcOrd="0" destOrd="0" presId="urn:microsoft.com/office/officeart/2008/layout/LinedList"/>
    <dgm:cxn modelId="{16282B6D-E7D2-634F-8265-2F525E0F15F8}" type="presParOf" srcId="{E756606E-1002-B248-9812-7E14640FBF90}" destId="{DC8A1938-1AF6-AF40-97F7-8076DE7AFAB6}" srcOrd="1" destOrd="0" presId="urn:microsoft.com/office/officeart/2008/layout/LinedList"/>
    <dgm:cxn modelId="{A5520AB4-B7C5-EA47-9D0F-CDFFA4E9894B}" type="presParOf" srcId="{DC8A1938-1AF6-AF40-97F7-8076DE7AFAB6}" destId="{94861AD5-226A-1145-9995-33BE25CE2148}" srcOrd="0" destOrd="0" presId="urn:microsoft.com/office/officeart/2008/layout/LinedList"/>
    <dgm:cxn modelId="{C7699CC6-B000-2146-910B-520B631843AC}" type="presParOf" srcId="{DC8A1938-1AF6-AF40-97F7-8076DE7AFAB6}" destId="{EB72A9B0-AA9A-CA4A-B24A-DFF20B7D660E}" srcOrd="1" destOrd="0" presId="urn:microsoft.com/office/officeart/2008/layout/LinedList"/>
    <dgm:cxn modelId="{EA3F0ADD-90BC-384A-A1E6-59D204A641D0}" type="presParOf" srcId="{E756606E-1002-B248-9812-7E14640FBF90}" destId="{CF2889D3-F333-2C4D-B947-A6B511EEEB71}" srcOrd="2" destOrd="0" presId="urn:microsoft.com/office/officeart/2008/layout/LinedList"/>
    <dgm:cxn modelId="{6D051EC6-6AB0-A643-92CB-68ADD25BE3A5}" type="presParOf" srcId="{E756606E-1002-B248-9812-7E14640FBF90}" destId="{214CC0E5-FE9C-3A48-B19C-BAAC6FE40D22}" srcOrd="3" destOrd="0" presId="urn:microsoft.com/office/officeart/2008/layout/LinedList"/>
    <dgm:cxn modelId="{317B0744-F28C-7142-B0FE-F4A7F60536D1}" type="presParOf" srcId="{214CC0E5-FE9C-3A48-B19C-BAAC6FE40D22}" destId="{EC8E2CA0-F378-8144-93BE-16E846E2A205}" srcOrd="0" destOrd="0" presId="urn:microsoft.com/office/officeart/2008/layout/LinedList"/>
    <dgm:cxn modelId="{DC047DC5-DA4B-3544-8329-5FC8649A174C}" type="presParOf" srcId="{214CC0E5-FE9C-3A48-B19C-BAAC6FE40D22}" destId="{3869B700-2F29-804B-8F42-917F00A6F5FF}" srcOrd="1" destOrd="0" presId="urn:microsoft.com/office/officeart/2008/layout/LinedList"/>
    <dgm:cxn modelId="{AD04F122-13B1-6E48-9BC2-7A3498C445EB}" type="presParOf" srcId="{E756606E-1002-B248-9812-7E14640FBF90}" destId="{192A8D7B-F929-1946-A03C-6CB4C34BFB56}" srcOrd="4" destOrd="0" presId="urn:microsoft.com/office/officeart/2008/layout/LinedList"/>
    <dgm:cxn modelId="{109177BA-C924-A24E-8EAF-AA7E27BC9E00}" type="presParOf" srcId="{E756606E-1002-B248-9812-7E14640FBF90}" destId="{9843E6BF-D3CF-5E4F-A349-49E52D69F650}" srcOrd="5" destOrd="0" presId="urn:microsoft.com/office/officeart/2008/layout/LinedList"/>
    <dgm:cxn modelId="{B5838DD7-E550-F047-8EA9-4F4A6693C1BD}" type="presParOf" srcId="{9843E6BF-D3CF-5E4F-A349-49E52D69F650}" destId="{95627427-F3B6-134C-91FD-5952E4F75F85}" srcOrd="0" destOrd="0" presId="urn:microsoft.com/office/officeart/2008/layout/LinedList"/>
    <dgm:cxn modelId="{BC10B43F-87D4-364E-9097-B164571D1C25}" type="presParOf" srcId="{9843E6BF-D3CF-5E4F-A349-49E52D69F650}" destId="{53391B91-FB2E-AC4C-BAC1-45ACD2E37866}" srcOrd="1" destOrd="0" presId="urn:microsoft.com/office/officeart/2008/layout/LinedList"/>
    <dgm:cxn modelId="{901B92F2-9B01-C44A-9EC8-340E419B8B31}" type="presParOf" srcId="{E756606E-1002-B248-9812-7E14640FBF90}" destId="{6ED63074-642B-E345-9BD2-11CB48D47790}" srcOrd="6" destOrd="0" presId="urn:microsoft.com/office/officeart/2008/layout/LinedList"/>
    <dgm:cxn modelId="{B42E062B-068A-5947-8F3C-E9D2C2427740}" type="presParOf" srcId="{E756606E-1002-B248-9812-7E14640FBF90}" destId="{73BDA753-AB5C-2F4F-BA2C-B9FB6BDE26C7}" srcOrd="7" destOrd="0" presId="urn:microsoft.com/office/officeart/2008/layout/LinedList"/>
    <dgm:cxn modelId="{F3D4952C-A76D-0F45-9E99-D2B3134D078A}" type="presParOf" srcId="{73BDA753-AB5C-2F4F-BA2C-B9FB6BDE26C7}" destId="{F7480A12-337B-384F-85F9-E9702E000A7C}" srcOrd="0" destOrd="0" presId="urn:microsoft.com/office/officeart/2008/layout/LinedList"/>
    <dgm:cxn modelId="{E3234899-CB4A-7746-91FF-9103F70F7854}" type="presParOf" srcId="{73BDA753-AB5C-2F4F-BA2C-B9FB6BDE26C7}" destId="{361EDD1D-081B-D240-9AE8-715620950DC3}" srcOrd="1" destOrd="0" presId="urn:microsoft.com/office/officeart/2008/layout/LinedList"/>
    <dgm:cxn modelId="{DE9D8DF0-EDDD-564D-8CD2-97C4A6E1B48B}" type="presParOf" srcId="{E756606E-1002-B248-9812-7E14640FBF90}" destId="{D9F18039-EDAC-B047-8996-B7EC504C535A}" srcOrd="8" destOrd="0" presId="urn:microsoft.com/office/officeart/2008/layout/LinedList"/>
    <dgm:cxn modelId="{072915DB-F327-E242-B89B-77A2F50E50E5}" type="presParOf" srcId="{E756606E-1002-B248-9812-7E14640FBF90}" destId="{3A5FB880-12C4-5842-9A40-202F52F3A46F}" srcOrd="9" destOrd="0" presId="urn:microsoft.com/office/officeart/2008/layout/LinedList"/>
    <dgm:cxn modelId="{E7ACE4B0-D63D-0540-9C2C-B7268FA60F3D}" type="presParOf" srcId="{3A5FB880-12C4-5842-9A40-202F52F3A46F}" destId="{211D1FC9-8C98-A84F-A7ED-CCBC8F8CEAEF}" srcOrd="0" destOrd="0" presId="urn:microsoft.com/office/officeart/2008/layout/LinedList"/>
    <dgm:cxn modelId="{9D6C04F8-A24C-6F4F-ABE6-E11A4E7060F8}" type="presParOf" srcId="{3A5FB880-12C4-5842-9A40-202F52F3A46F}" destId="{BEE91393-936E-EF4F-8BBF-FC86B66CFA0D}" srcOrd="1" destOrd="0" presId="urn:microsoft.com/office/officeart/2008/layout/LinedList"/>
    <dgm:cxn modelId="{ABA67A13-DEA3-E746-8035-9A5F4FE540D0}" type="presParOf" srcId="{E756606E-1002-B248-9812-7E14640FBF90}" destId="{8F66D841-D07C-9649-9948-D01437E47C10}" srcOrd="10" destOrd="0" presId="urn:microsoft.com/office/officeart/2008/layout/LinedList"/>
    <dgm:cxn modelId="{EAF4903B-6E58-7B46-A85D-64075A42B987}" type="presParOf" srcId="{E756606E-1002-B248-9812-7E14640FBF90}" destId="{0FEFA6EF-036C-174C-AD76-434751DD9B47}" srcOrd="11" destOrd="0" presId="urn:microsoft.com/office/officeart/2008/layout/LinedList"/>
    <dgm:cxn modelId="{66732327-E79E-344A-AC96-405D0C1EBE38}" type="presParOf" srcId="{0FEFA6EF-036C-174C-AD76-434751DD9B47}" destId="{7B1D1DE2-3FF4-8C42-935A-4A14D8217D9F}" srcOrd="0" destOrd="0" presId="urn:microsoft.com/office/officeart/2008/layout/LinedList"/>
    <dgm:cxn modelId="{46741EA0-B0C5-C044-8C12-A8DE691C3687}" type="presParOf" srcId="{0FEFA6EF-036C-174C-AD76-434751DD9B47}" destId="{F5CF3DC2-14E6-A441-88CE-E145B49D3889}" srcOrd="1" destOrd="0" presId="urn:microsoft.com/office/officeart/2008/layout/LinedList"/>
    <dgm:cxn modelId="{D0E5A086-18D7-BC43-A14C-BF99D2A620E3}" type="presParOf" srcId="{E756606E-1002-B248-9812-7E14640FBF90}" destId="{319EA955-84BA-6344-B6E3-118CE5D04272}" srcOrd="12" destOrd="0" presId="urn:microsoft.com/office/officeart/2008/layout/LinedList"/>
    <dgm:cxn modelId="{04593D59-7D80-7B46-BF5E-BB212D7F723E}" type="presParOf" srcId="{E756606E-1002-B248-9812-7E14640FBF90}" destId="{E58A1A2D-683D-9A4E-87D4-F35DC6047596}" srcOrd="13" destOrd="0" presId="urn:microsoft.com/office/officeart/2008/layout/LinedList"/>
    <dgm:cxn modelId="{757B611A-2DC7-4948-8B5F-8AA7D512EB15}" type="presParOf" srcId="{E58A1A2D-683D-9A4E-87D4-F35DC6047596}" destId="{F2955635-1AD6-F14D-A30A-13872DA8A1C8}" srcOrd="0" destOrd="0" presId="urn:microsoft.com/office/officeart/2008/layout/LinedList"/>
    <dgm:cxn modelId="{1614C70B-721A-A648-914F-C8296DFE6BF9}" type="presParOf" srcId="{E58A1A2D-683D-9A4E-87D4-F35DC6047596}" destId="{3BD12BBE-9AC2-DF4E-BBAB-B72A6AB62B9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4B9475-E8E9-4046-8324-0CE30A2CE3A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666BD0A-FB90-466B-B14A-7AC27B53E57D}">
      <dgm:prSet/>
      <dgm:spPr/>
      <dgm:t>
        <a:bodyPr/>
        <a:lstStyle/>
        <a:p>
          <a:r>
            <a:rPr lang="ar-SA"/>
            <a:t>التواضع الفكري:</a:t>
          </a:r>
          <a:r>
            <a:rPr lang="en-US"/>
            <a:t> </a:t>
          </a:r>
          <a:r>
            <a:rPr lang="ar-SA"/>
            <a:t>حدود لمعرفته.</a:t>
          </a:r>
          <a:endParaRPr lang="en-US"/>
        </a:p>
      </dgm:t>
    </dgm:pt>
    <dgm:pt modelId="{D6E9DADC-9233-4B78-9F70-499136628471}" type="parTrans" cxnId="{22551CDE-4440-47B2-933C-0BA97C7567C6}">
      <dgm:prSet/>
      <dgm:spPr/>
      <dgm:t>
        <a:bodyPr/>
        <a:lstStyle/>
        <a:p>
          <a:endParaRPr lang="en-US"/>
        </a:p>
      </dgm:t>
    </dgm:pt>
    <dgm:pt modelId="{692B3427-F9BD-437A-AFBE-597C2691452F}" type="sibTrans" cxnId="{22551CDE-4440-47B2-933C-0BA97C7567C6}">
      <dgm:prSet/>
      <dgm:spPr/>
      <dgm:t>
        <a:bodyPr/>
        <a:lstStyle/>
        <a:p>
          <a:endParaRPr lang="en-US"/>
        </a:p>
      </dgm:t>
    </dgm:pt>
    <dgm:pt modelId="{16BDB3C3-4D4B-4A79-AA94-4C92C8FE529C}">
      <dgm:prSet/>
      <dgm:spPr/>
      <dgm:t>
        <a:bodyPr/>
        <a:lstStyle/>
        <a:p>
          <a:r>
            <a:rPr lang="ar-SA"/>
            <a:t>الشجاعة الفكرية:</a:t>
          </a:r>
          <a:r>
            <a:rPr lang="en-US"/>
            <a:t> </a:t>
          </a:r>
          <a:r>
            <a:rPr lang="ar-SA"/>
            <a:t>مواجهة الأفكار التقليدية الخاطئة.</a:t>
          </a:r>
          <a:endParaRPr lang="en-US"/>
        </a:p>
      </dgm:t>
    </dgm:pt>
    <dgm:pt modelId="{6EA34D69-E9B6-4289-8668-FEC26476A50F}" type="parTrans" cxnId="{AC04CAEA-8798-4645-BC10-FBE53436C873}">
      <dgm:prSet/>
      <dgm:spPr/>
      <dgm:t>
        <a:bodyPr/>
        <a:lstStyle/>
        <a:p>
          <a:endParaRPr lang="en-US"/>
        </a:p>
      </dgm:t>
    </dgm:pt>
    <dgm:pt modelId="{0616F99B-AC6A-4CB0-96C1-F2C9F8F56039}" type="sibTrans" cxnId="{AC04CAEA-8798-4645-BC10-FBE53436C873}">
      <dgm:prSet/>
      <dgm:spPr/>
      <dgm:t>
        <a:bodyPr/>
        <a:lstStyle/>
        <a:p>
          <a:endParaRPr lang="en-US"/>
        </a:p>
      </dgm:t>
    </dgm:pt>
    <dgm:pt modelId="{116EA0CF-2535-406D-9882-ADC3BC37DC0A}">
      <dgm:prSet/>
      <dgm:spPr/>
      <dgm:t>
        <a:bodyPr/>
        <a:lstStyle/>
        <a:p>
          <a:r>
            <a:rPr lang="ar-SA"/>
            <a:t>التعاطف الفكري:</a:t>
          </a:r>
          <a:r>
            <a:rPr lang="en-US"/>
            <a:t> </a:t>
          </a:r>
          <a:r>
            <a:rPr lang="ar-SA"/>
            <a:t>نتخيل أنفسنا مكان الأخر لفهمه.</a:t>
          </a:r>
          <a:endParaRPr lang="en-US"/>
        </a:p>
      </dgm:t>
    </dgm:pt>
    <dgm:pt modelId="{D19EC7B5-29FB-4375-97A8-DF677F62DB3C}" type="parTrans" cxnId="{DC449D15-ADCF-45AC-B0BD-E61E4FCC328C}">
      <dgm:prSet/>
      <dgm:spPr/>
      <dgm:t>
        <a:bodyPr/>
        <a:lstStyle/>
        <a:p>
          <a:endParaRPr lang="en-US"/>
        </a:p>
      </dgm:t>
    </dgm:pt>
    <dgm:pt modelId="{1DC23A65-B42E-47C9-B70B-B8C1F4E287F4}" type="sibTrans" cxnId="{DC449D15-ADCF-45AC-B0BD-E61E4FCC328C}">
      <dgm:prSet/>
      <dgm:spPr/>
      <dgm:t>
        <a:bodyPr/>
        <a:lstStyle/>
        <a:p>
          <a:endParaRPr lang="en-US"/>
        </a:p>
      </dgm:t>
    </dgm:pt>
    <dgm:pt modelId="{4865E964-6322-4A32-BD0C-DEC1CD1D8131}">
      <dgm:prSet/>
      <dgm:spPr/>
      <dgm:t>
        <a:bodyPr/>
        <a:lstStyle/>
        <a:p>
          <a:r>
            <a:rPr lang="ar-SA"/>
            <a:t>الأمانة الفكرية:</a:t>
          </a:r>
          <a:r>
            <a:rPr lang="en-US"/>
            <a:t> </a:t>
          </a:r>
          <a:r>
            <a:rPr lang="ar-SA"/>
            <a:t>يطبق على أفكاره نفس معايير الحكم.</a:t>
          </a:r>
          <a:endParaRPr lang="en-US"/>
        </a:p>
      </dgm:t>
    </dgm:pt>
    <dgm:pt modelId="{94670CF6-B85A-49B1-AF53-8DB1E9DE6070}" type="parTrans" cxnId="{19262946-F7DD-4C42-BAE0-387F99162CE6}">
      <dgm:prSet/>
      <dgm:spPr/>
      <dgm:t>
        <a:bodyPr/>
        <a:lstStyle/>
        <a:p>
          <a:endParaRPr lang="en-US"/>
        </a:p>
      </dgm:t>
    </dgm:pt>
    <dgm:pt modelId="{D0AB0A76-4087-4594-9085-EDC0F047E6DD}" type="sibTrans" cxnId="{19262946-F7DD-4C42-BAE0-387F99162CE6}">
      <dgm:prSet/>
      <dgm:spPr/>
      <dgm:t>
        <a:bodyPr/>
        <a:lstStyle/>
        <a:p>
          <a:endParaRPr lang="en-US"/>
        </a:p>
      </dgm:t>
    </dgm:pt>
    <dgm:pt modelId="{AACB6CB7-8407-4BDA-9F8D-0E9E01DC4325}">
      <dgm:prSet/>
      <dgm:spPr/>
      <dgm:t>
        <a:bodyPr/>
        <a:lstStyle/>
        <a:p>
          <a:r>
            <a:rPr lang="ar-SA"/>
            <a:t>الإصرار الفكري:</a:t>
          </a:r>
          <a:r>
            <a:rPr lang="en-US"/>
            <a:t> </a:t>
          </a:r>
          <a:r>
            <a:rPr lang="ar-SA"/>
            <a:t>المضي قدما رغم العقبات.    </a:t>
          </a:r>
          <a:endParaRPr lang="en-US"/>
        </a:p>
      </dgm:t>
    </dgm:pt>
    <dgm:pt modelId="{DFD1CC10-11F6-432A-8EC8-745FD00C2E37}" type="parTrans" cxnId="{147895E9-0B34-4284-889D-B32AF3709A3C}">
      <dgm:prSet/>
      <dgm:spPr/>
      <dgm:t>
        <a:bodyPr/>
        <a:lstStyle/>
        <a:p>
          <a:endParaRPr lang="en-US"/>
        </a:p>
      </dgm:t>
    </dgm:pt>
    <dgm:pt modelId="{3B86BAFD-D86E-4202-B399-91B650529B35}" type="sibTrans" cxnId="{147895E9-0B34-4284-889D-B32AF3709A3C}">
      <dgm:prSet/>
      <dgm:spPr/>
      <dgm:t>
        <a:bodyPr/>
        <a:lstStyle/>
        <a:p>
          <a:endParaRPr lang="en-US"/>
        </a:p>
      </dgm:t>
    </dgm:pt>
    <dgm:pt modelId="{CA15BFCF-C644-47EF-B2A4-9AD4D09066E5}">
      <dgm:prSet/>
      <dgm:spPr/>
      <dgm:t>
        <a:bodyPr/>
        <a:lstStyle/>
        <a:p>
          <a:r>
            <a:rPr lang="ar-SA"/>
            <a:t>الثقة بالعقل:</a:t>
          </a:r>
          <a:r>
            <a:rPr lang="en-US"/>
            <a:t> </a:t>
          </a:r>
          <a:r>
            <a:rPr lang="ar-SA"/>
            <a:t>اعلاء قيمة العقل في مجتمع العاطفة.</a:t>
          </a:r>
          <a:endParaRPr lang="en-US"/>
        </a:p>
      </dgm:t>
    </dgm:pt>
    <dgm:pt modelId="{EC2AAB7D-A902-4F2A-A742-88867E466BDB}" type="parTrans" cxnId="{1165443D-FFBD-4F83-B167-285F529D2FF1}">
      <dgm:prSet/>
      <dgm:spPr/>
      <dgm:t>
        <a:bodyPr/>
        <a:lstStyle/>
        <a:p>
          <a:endParaRPr lang="en-US"/>
        </a:p>
      </dgm:t>
    </dgm:pt>
    <dgm:pt modelId="{6390044F-D15D-4097-9F7F-0CCF5404202E}" type="sibTrans" cxnId="{1165443D-FFBD-4F83-B167-285F529D2FF1}">
      <dgm:prSet/>
      <dgm:spPr/>
      <dgm:t>
        <a:bodyPr/>
        <a:lstStyle/>
        <a:p>
          <a:endParaRPr lang="en-US"/>
        </a:p>
      </dgm:t>
    </dgm:pt>
    <dgm:pt modelId="{1C000B4C-E332-7247-9A2D-FAC2220A374F}" type="pres">
      <dgm:prSet presAssocID="{0C4B9475-E8E9-4046-8324-0CE30A2CE3A6}" presName="diagram" presStyleCnt="0">
        <dgm:presLayoutVars>
          <dgm:dir/>
          <dgm:resizeHandles val="exact"/>
        </dgm:presLayoutVars>
      </dgm:prSet>
      <dgm:spPr/>
    </dgm:pt>
    <dgm:pt modelId="{DB359A54-C777-7940-8F60-C8AECF35CF2F}" type="pres">
      <dgm:prSet presAssocID="{F666BD0A-FB90-466B-B14A-7AC27B53E57D}" presName="node" presStyleLbl="node1" presStyleIdx="0" presStyleCnt="6">
        <dgm:presLayoutVars>
          <dgm:bulletEnabled val="1"/>
        </dgm:presLayoutVars>
      </dgm:prSet>
      <dgm:spPr/>
    </dgm:pt>
    <dgm:pt modelId="{E3C55784-9853-F245-A607-FD64B9125FA5}" type="pres">
      <dgm:prSet presAssocID="{692B3427-F9BD-437A-AFBE-597C2691452F}" presName="sibTrans" presStyleCnt="0"/>
      <dgm:spPr/>
    </dgm:pt>
    <dgm:pt modelId="{DFFD5916-CFC7-C941-95ED-BCE7AEB7DCB4}" type="pres">
      <dgm:prSet presAssocID="{16BDB3C3-4D4B-4A79-AA94-4C92C8FE529C}" presName="node" presStyleLbl="node1" presStyleIdx="1" presStyleCnt="6">
        <dgm:presLayoutVars>
          <dgm:bulletEnabled val="1"/>
        </dgm:presLayoutVars>
      </dgm:prSet>
      <dgm:spPr/>
    </dgm:pt>
    <dgm:pt modelId="{FEE4A80B-1B5F-E44D-BD89-B2F9332F62D6}" type="pres">
      <dgm:prSet presAssocID="{0616F99B-AC6A-4CB0-96C1-F2C9F8F56039}" presName="sibTrans" presStyleCnt="0"/>
      <dgm:spPr/>
    </dgm:pt>
    <dgm:pt modelId="{D0B6223E-46DF-A544-9E33-AF7ED22E11F1}" type="pres">
      <dgm:prSet presAssocID="{116EA0CF-2535-406D-9882-ADC3BC37DC0A}" presName="node" presStyleLbl="node1" presStyleIdx="2" presStyleCnt="6">
        <dgm:presLayoutVars>
          <dgm:bulletEnabled val="1"/>
        </dgm:presLayoutVars>
      </dgm:prSet>
      <dgm:spPr/>
    </dgm:pt>
    <dgm:pt modelId="{7F3E7B9F-A7E1-0046-9705-1487D2479FE3}" type="pres">
      <dgm:prSet presAssocID="{1DC23A65-B42E-47C9-B70B-B8C1F4E287F4}" presName="sibTrans" presStyleCnt="0"/>
      <dgm:spPr/>
    </dgm:pt>
    <dgm:pt modelId="{AFF2B3CB-CF93-424C-BB0C-638D50641F9F}" type="pres">
      <dgm:prSet presAssocID="{4865E964-6322-4A32-BD0C-DEC1CD1D8131}" presName="node" presStyleLbl="node1" presStyleIdx="3" presStyleCnt="6">
        <dgm:presLayoutVars>
          <dgm:bulletEnabled val="1"/>
        </dgm:presLayoutVars>
      </dgm:prSet>
      <dgm:spPr/>
    </dgm:pt>
    <dgm:pt modelId="{643555C2-A1D3-A849-99D3-496A016E6556}" type="pres">
      <dgm:prSet presAssocID="{D0AB0A76-4087-4594-9085-EDC0F047E6DD}" presName="sibTrans" presStyleCnt="0"/>
      <dgm:spPr/>
    </dgm:pt>
    <dgm:pt modelId="{701C5A65-2BC7-9445-B81A-00AE3B7EED22}" type="pres">
      <dgm:prSet presAssocID="{AACB6CB7-8407-4BDA-9F8D-0E9E01DC4325}" presName="node" presStyleLbl="node1" presStyleIdx="4" presStyleCnt="6">
        <dgm:presLayoutVars>
          <dgm:bulletEnabled val="1"/>
        </dgm:presLayoutVars>
      </dgm:prSet>
      <dgm:spPr/>
    </dgm:pt>
    <dgm:pt modelId="{2CF34414-8157-E846-B992-47F374B3ADC2}" type="pres">
      <dgm:prSet presAssocID="{3B86BAFD-D86E-4202-B399-91B650529B35}" presName="sibTrans" presStyleCnt="0"/>
      <dgm:spPr/>
    </dgm:pt>
    <dgm:pt modelId="{C57E3C9F-5BB6-CD43-AFAF-F2ABDC5E89FA}" type="pres">
      <dgm:prSet presAssocID="{CA15BFCF-C644-47EF-B2A4-9AD4D09066E5}" presName="node" presStyleLbl="node1" presStyleIdx="5" presStyleCnt="6">
        <dgm:presLayoutVars>
          <dgm:bulletEnabled val="1"/>
        </dgm:presLayoutVars>
      </dgm:prSet>
      <dgm:spPr/>
    </dgm:pt>
  </dgm:ptLst>
  <dgm:cxnLst>
    <dgm:cxn modelId="{6E75BC0A-B707-254D-BD63-71134C864871}" type="presOf" srcId="{0C4B9475-E8E9-4046-8324-0CE30A2CE3A6}" destId="{1C000B4C-E332-7247-9A2D-FAC2220A374F}" srcOrd="0" destOrd="0" presId="urn:microsoft.com/office/officeart/2005/8/layout/default"/>
    <dgm:cxn modelId="{2D2C9513-501A-304E-953F-1CC9BA4077A6}" type="presOf" srcId="{AACB6CB7-8407-4BDA-9F8D-0E9E01DC4325}" destId="{701C5A65-2BC7-9445-B81A-00AE3B7EED22}" srcOrd="0" destOrd="0" presId="urn:microsoft.com/office/officeart/2005/8/layout/default"/>
    <dgm:cxn modelId="{DC449D15-ADCF-45AC-B0BD-E61E4FCC328C}" srcId="{0C4B9475-E8E9-4046-8324-0CE30A2CE3A6}" destId="{116EA0CF-2535-406D-9882-ADC3BC37DC0A}" srcOrd="2" destOrd="0" parTransId="{D19EC7B5-29FB-4375-97A8-DF677F62DB3C}" sibTransId="{1DC23A65-B42E-47C9-B70B-B8C1F4E287F4}"/>
    <dgm:cxn modelId="{465C0835-1FB6-5344-AE13-C225716675CF}" type="presOf" srcId="{F666BD0A-FB90-466B-B14A-7AC27B53E57D}" destId="{DB359A54-C777-7940-8F60-C8AECF35CF2F}" srcOrd="0" destOrd="0" presId="urn:microsoft.com/office/officeart/2005/8/layout/default"/>
    <dgm:cxn modelId="{1165443D-FFBD-4F83-B167-285F529D2FF1}" srcId="{0C4B9475-E8E9-4046-8324-0CE30A2CE3A6}" destId="{CA15BFCF-C644-47EF-B2A4-9AD4D09066E5}" srcOrd="5" destOrd="0" parTransId="{EC2AAB7D-A902-4F2A-A742-88867E466BDB}" sibTransId="{6390044F-D15D-4097-9F7F-0CCF5404202E}"/>
    <dgm:cxn modelId="{19262946-F7DD-4C42-BAE0-387F99162CE6}" srcId="{0C4B9475-E8E9-4046-8324-0CE30A2CE3A6}" destId="{4865E964-6322-4A32-BD0C-DEC1CD1D8131}" srcOrd="3" destOrd="0" parTransId="{94670CF6-B85A-49B1-AF53-8DB1E9DE6070}" sibTransId="{D0AB0A76-4087-4594-9085-EDC0F047E6DD}"/>
    <dgm:cxn modelId="{993B4A4E-1BB3-B542-87EB-62C72DFF5113}" type="presOf" srcId="{4865E964-6322-4A32-BD0C-DEC1CD1D8131}" destId="{AFF2B3CB-CF93-424C-BB0C-638D50641F9F}" srcOrd="0" destOrd="0" presId="urn:microsoft.com/office/officeart/2005/8/layout/default"/>
    <dgm:cxn modelId="{E310F181-5AF3-AF45-90AD-CF3080CC4AC1}" type="presOf" srcId="{16BDB3C3-4D4B-4A79-AA94-4C92C8FE529C}" destId="{DFFD5916-CFC7-C941-95ED-BCE7AEB7DCB4}" srcOrd="0" destOrd="0" presId="urn:microsoft.com/office/officeart/2005/8/layout/default"/>
    <dgm:cxn modelId="{8EDE83CE-F1DA-EF49-A04D-6ED6D93CB979}" type="presOf" srcId="{116EA0CF-2535-406D-9882-ADC3BC37DC0A}" destId="{D0B6223E-46DF-A544-9E33-AF7ED22E11F1}" srcOrd="0" destOrd="0" presId="urn:microsoft.com/office/officeart/2005/8/layout/default"/>
    <dgm:cxn modelId="{22551CDE-4440-47B2-933C-0BA97C7567C6}" srcId="{0C4B9475-E8E9-4046-8324-0CE30A2CE3A6}" destId="{F666BD0A-FB90-466B-B14A-7AC27B53E57D}" srcOrd="0" destOrd="0" parTransId="{D6E9DADC-9233-4B78-9F70-499136628471}" sibTransId="{692B3427-F9BD-437A-AFBE-597C2691452F}"/>
    <dgm:cxn modelId="{2C2E81E1-F001-4C42-8ACB-2579C9ACF9A1}" type="presOf" srcId="{CA15BFCF-C644-47EF-B2A4-9AD4D09066E5}" destId="{C57E3C9F-5BB6-CD43-AFAF-F2ABDC5E89FA}" srcOrd="0" destOrd="0" presId="urn:microsoft.com/office/officeart/2005/8/layout/default"/>
    <dgm:cxn modelId="{147895E9-0B34-4284-889D-B32AF3709A3C}" srcId="{0C4B9475-E8E9-4046-8324-0CE30A2CE3A6}" destId="{AACB6CB7-8407-4BDA-9F8D-0E9E01DC4325}" srcOrd="4" destOrd="0" parTransId="{DFD1CC10-11F6-432A-8EC8-745FD00C2E37}" sibTransId="{3B86BAFD-D86E-4202-B399-91B650529B35}"/>
    <dgm:cxn modelId="{AC04CAEA-8798-4645-BC10-FBE53436C873}" srcId="{0C4B9475-E8E9-4046-8324-0CE30A2CE3A6}" destId="{16BDB3C3-4D4B-4A79-AA94-4C92C8FE529C}" srcOrd="1" destOrd="0" parTransId="{6EA34D69-E9B6-4289-8668-FEC26476A50F}" sibTransId="{0616F99B-AC6A-4CB0-96C1-F2C9F8F56039}"/>
    <dgm:cxn modelId="{E90595B3-E00F-3E4D-AC5B-5839F196EE87}" type="presParOf" srcId="{1C000B4C-E332-7247-9A2D-FAC2220A374F}" destId="{DB359A54-C777-7940-8F60-C8AECF35CF2F}" srcOrd="0" destOrd="0" presId="urn:microsoft.com/office/officeart/2005/8/layout/default"/>
    <dgm:cxn modelId="{73476D9B-6419-FA43-8C69-7E445818B6DB}" type="presParOf" srcId="{1C000B4C-E332-7247-9A2D-FAC2220A374F}" destId="{E3C55784-9853-F245-A607-FD64B9125FA5}" srcOrd="1" destOrd="0" presId="urn:microsoft.com/office/officeart/2005/8/layout/default"/>
    <dgm:cxn modelId="{DEB00949-8B22-5C41-91A0-0F2D94243416}" type="presParOf" srcId="{1C000B4C-E332-7247-9A2D-FAC2220A374F}" destId="{DFFD5916-CFC7-C941-95ED-BCE7AEB7DCB4}" srcOrd="2" destOrd="0" presId="urn:microsoft.com/office/officeart/2005/8/layout/default"/>
    <dgm:cxn modelId="{FF220C7D-563E-0E42-9E13-E6C47D2D3452}" type="presParOf" srcId="{1C000B4C-E332-7247-9A2D-FAC2220A374F}" destId="{FEE4A80B-1B5F-E44D-BD89-B2F9332F62D6}" srcOrd="3" destOrd="0" presId="urn:microsoft.com/office/officeart/2005/8/layout/default"/>
    <dgm:cxn modelId="{409FCFE1-AB5A-B147-A75B-4E599341D2A2}" type="presParOf" srcId="{1C000B4C-E332-7247-9A2D-FAC2220A374F}" destId="{D0B6223E-46DF-A544-9E33-AF7ED22E11F1}" srcOrd="4" destOrd="0" presId="urn:microsoft.com/office/officeart/2005/8/layout/default"/>
    <dgm:cxn modelId="{2A0FA73D-AC95-B74E-8E2B-C726A316CB9E}" type="presParOf" srcId="{1C000B4C-E332-7247-9A2D-FAC2220A374F}" destId="{7F3E7B9F-A7E1-0046-9705-1487D2479FE3}" srcOrd="5" destOrd="0" presId="urn:microsoft.com/office/officeart/2005/8/layout/default"/>
    <dgm:cxn modelId="{B677A3F0-C3B7-0441-AFF9-1BF477EAC581}" type="presParOf" srcId="{1C000B4C-E332-7247-9A2D-FAC2220A374F}" destId="{AFF2B3CB-CF93-424C-BB0C-638D50641F9F}" srcOrd="6" destOrd="0" presId="urn:microsoft.com/office/officeart/2005/8/layout/default"/>
    <dgm:cxn modelId="{E7621673-C96F-1C40-B014-6E122CF25DFE}" type="presParOf" srcId="{1C000B4C-E332-7247-9A2D-FAC2220A374F}" destId="{643555C2-A1D3-A849-99D3-496A016E6556}" srcOrd="7" destOrd="0" presId="urn:microsoft.com/office/officeart/2005/8/layout/default"/>
    <dgm:cxn modelId="{E239A3EA-3995-D543-BC6D-55EDA179253C}" type="presParOf" srcId="{1C000B4C-E332-7247-9A2D-FAC2220A374F}" destId="{701C5A65-2BC7-9445-B81A-00AE3B7EED22}" srcOrd="8" destOrd="0" presId="urn:microsoft.com/office/officeart/2005/8/layout/default"/>
    <dgm:cxn modelId="{37BD384A-96B6-C740-9ED0-6A259D1198ED}" type="presParOf" srcId="{1C000B4C-E332-7247-9A2D-FAC2220A374F}" destId="{2CF34414-8157-E846-B992-47F374B3ADC2}" srcOrd="9" destOrd="0" presId="urn:microsoft.com/office/officeart/2005/8/layout/default"/>
    <dgm:cxn modelId="{B4FF7664-5091-BD43-81AF-7AC60862EA44}" type="presParOf" srcId="{1C000B4C-E332-7247-9A2D-FAC2220A374F}" destId="{C57E3C9F-5BB6-CD43-AFAF-F2ABDC5E89F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A7D974-EFD7-A74E-927A-88E874C1E7BE}">
      <dsp:nvSpPr>
        <dsp:cNvPr id="0" name=""/>
        <dsp:cNvSpPr/>
      </dsp:nvSpPr>
      <dsp:spPr>
        <a:xfrm>
          <a:off x="658" y="1320002"/>
          <a:ext cx="2310876" cy="14674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9A130C-EE89-9A4D-AF6D-45921D62CE76}">
      <dsp:nvSpPr>
        <dsp:cNvPr id="0" name=""/>
        <dsp:cNvSpPr/>
      </dsp:nvSpPr>
      <dsp:spPr>
        <a:xfrm>
          <a:off x="257422" y="1563928"/>
          <a:ext cx="2310876" cy="1467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/>
            <a:t>اختر صورة لأي شيء واذكر لماذا تمثلك</a:t>
          </a:r>
          <a:endParaRPr lang="en-US" sz="2800" kern="1200"/>
        </a:p>
      </dsp:txBody>
      <dsp:txXfrm>
        <a:off x="300401" y="1606907"/>
        <a:ext cx="2224918" cy="1381448"/>
      </dsp:txXfrm>
    </dsp:sp>
    <dsp:sp modelId="{2AC5F851-05E7-8A4A-8465-C13A60DA13DF}">
      <dsp:nvSpPr>
        <dsp:cNvPr id="0" name=""/>
        <dsp:cNvSpPr/>
      </dsp:nvSpPr>
      <dsp:spPr>
        <a:xfrm>
          <a:off x="2825062" y="1320002"/>
          <a:ext cx="2310876" cy="14674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D2F394-417C-E94C-97D3-8B8EB1C6C4A1}">
      <dsp:nvSpPr>
        <dsp:cNvPr id="0" name=""/>
        <dsp:cNvSpPr/>
      </dsp:nvSpPr>
      <dsp:spPr>
        <a:xfrm>
          <a:off x="3081826" y="1563928"/>
          <a:ext cx="2310876" cy="1467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/>
            <a:t>اعط تعريف لكلمة تفكير</a:t>
          </a:r>
          <a:endParaRPr lang="en-US" sz="2800" kern="1200"/>
        </a:p>
      </dsp:txBody>
      <dsp:txXfrm>
        <a:off x="3124805" y="1606907"/>
        <a:ext cx="2224918" cy="13814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949C5-9A51-DA47-B9B1-1225793A8772}">
      <dsp:nvSpPr>
        <dsp:cNvPr id="0" name=""/>
        <dsp:cNvSpPr/>
      </dsp:nvSpPr>
      <dsp:spPr>
        <a:xfrm>
          <a:off x="0" y="531"/>
          <a:ext cx="60843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861AD5-226A-1145-9995-33BE25CE2148}">
      <dsp:nvSpPr>
        <dsp:cNvPr id="0" name=""/>
        <dsp:cNvSpPr/>
      </dsp:nvSpPr>
      <dsp:spPr>
        <a:xfrm>
          <a:off x="0" y="531"/>
          <a:ext cx="6084366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500" b="1" kern="1200"/>
            <a:t>البشر يستخدمون 10%من أدمغتهم.. معلومة خاطئة</a:t>
          </a:r>
          <a:endParaRPr lang="en-US" sz="2500" kern="1200"/>
        </a:p>
      </dsp:txBody>
      <dsp:txXfrm>
        <a:off x="0" y="531"/>
        <a:ext cx="6084366" cy="621467"/>
      </dsp:txXfrm>
    </dsp:sp>
    <dsp:sp modelId="{CF2889D3-F333-2C4D-B947-A6B511EEEB71}">
      <dsp:nvSpPr>
        <dsp:cNvPr id="0" name=""/>
        <dsp:cNvSpPr/>
      </dsp:nvSpPr>
      <dsp:spPr>
        <a:xfrm>
          <a:off x="0" y="621999"/>
          <a:ext cx="60843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8E2CA0-F378-8144-93BE-16E846E2A205}">
      <dsp:nvSpPr>
        <dsp:cNvPr id="0" name=""/>
        <dsp:cNvSpPr/>
      </dsp:nvSpPr>
      <dsp:spPr>
        <a:xfrm>
          <a:off x="0" y="621999"/>
          <a:ext cx="6084366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500" b="1" kern="1200"/>
            <a:t>طبيعة الذكاء غير معروفة</a:t>
          </a:r>
          <a:endParaRPr lang="en-US" sz="2500" kern="1200"/>
        </a:p>
      </dsp:txBody>
      <dsp:txXfrm>
        <a:off x="0" y="621999"/>
        <a:ext cx="6084366" cy="621467"/>
      </dsp:txXfrm>
    </dsp:sp>
    <dsp:sp modelId="{192A8D7B-F929-1946-A03C-6CB4C34BFB56}">
      <dsp:nvSpPr>
        <dsp:cNvPr id="0" name=""/>
        <dsp:cNvSpPr/>
      </dsp:nvSpPr>
      <dsp:spPr>
        <a:xfrm>
          <a:off x="0" y="1243467"/>
          <a:ext cx="60843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627427-F3B6-134C-91FD-5952E4F75F85}">
      <dsp:nvSpPr>
        <dsp:cNvPr id="0" name=""/>
        <dsp:cNvSpPr/>
      </dsp:nvSpPr>
      <dsp:spPr>
        <a:xfrm>
          <a:off x="0" y="1243467"/>
          <a:ext cx="6084366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500" b="1" kern="1200"/>
            <a:t>التقدم بالعمر يزيد الذكاء</a:t>
          </a:r>
          <a:endParaRPr lang="en-US" sz="2500" kern="1200"/>
        </a:p>
      </dsp:txBody>
      <dsp:txXfrm>
        <a:off x="0" y="1243467"/>
        <a:ext cx="6084366" cy="621467"/>
      </dsp:txXfrm>
    </dsp:sp>
    <dsp:sp modelId="{6ED63074-642B-E345-9BD2-11CB48D47790}">
      <dsp:nvSpPr>
        <dsp:cNvPr id="0" name=""/>
        <dsp:cNvSpPr/>
      </dsp:nvSpPr>
      <dsp:spPr>
        <a:xfrm>
          <a:off x="0" y="1864935"/>
          <a:ext cx="60843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480A12-337B-384F-85F9-E9702E000A7C}">
      <dsp:nvSpPr>
        <dsp:cNvPr id="0" name=""/>
        <dsp:cNvSpPr/>
      </dsp:nvSpPr>
      <dsp:spPr>
        <a:xfrm>
          <a:off x="0" y="1864935"/>
          <a:ext cx="6084366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500" b="1" kern="1200"/>
            <a:t>الدماغ قادر على شفاء نفسه</a:t>
          </a:r>
          <a:endParaRPr lang="en-US" sz="2500" kern="1200"/>
        </a:p>
      </dsp:txBody>
      <dsp:txXfrm>
        <a:off x="0" y="1864935"/>
        <a:ext cx="6084366" cy="621467"/>
      </dsp:txXfrm>
    </dsp:sp>
    <dsp:sp modelId="{D9F18039-EDAC-B047-8996-B7EC504C535A}">
      <dsp:nvSpPr>
        <dsp:cNvPr id="0" name=""/>
        <dsp:cNvSpPr/>
      </dsp:nvSpPr>
      <dsp:spPr>
        <a:xfrm>
          <a:off x="0" y="2486402"/>
          <a:ext cx="60843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1D1FC9-8C98-A84F-A7ED-CCBC8F8CEAEF}">
      <dsp:nvSpPr>
        <dsp:cNvPr id="0" name=""/>
        <dsp:cNvSpPr/>
      </dsp:nvSpPr>
      <dsp:spPr>
        <a:xfrm>
          <a:off x="0" y="2486402"/>
          <a:ext cx="6084366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500" b="1" kern="1200"/>
            <a:t>لا يتشكل الدماغ بشكل كامل حتى بلوغ الإنسان 25 عاما</a:t>
          </a:r>
          <a:endParaRPr lang="en-US" sz="2500" kern="1200"/>
        </a:p>
      </dsp:txBody>
      <dsp:txXfrm>
        <a:off x="0" y="2486402"/>
        <a:ext cx="6084366" cy="621467"/>
      </dsp:txXfrm>
    </dsp:sp>
    <dsp:sp modelId="{8F66D841-D07C-9649-9948-D01437E47C10}">
      <dsp:nvSpPr>
        <dsp:cNvPr id="0" name=""/>
        <dsp:cNvSpPr/>
      </dsp:nvSpPr>
      <dsp:spPr>
        <a:xfrm>
          <a:off x="0" y="3107870"/>
          <a:ext cx="60843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1D1DE2-3FF4-8C42-935A-4A14D8217D9F}">
      <dsp:nvSpPr>
        <dsp:cNvPr id="0" name=""/>
        <dsp:cNvSpPr/>
      </dsp:nvSpPr>
      <dsp:spPr>
        <a:xfrm>
          <a:off x="0" y="3107870"/>
          <a:ext cx="6084366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500" b="1" kern="1200"/>
            <a:t>بعض المهارات تساعد على تعزيز وظيفة المخ</a:t>
          </a:r>
          <a:endParaRPr lang="en-US" sz="2500" kern="1200"/>
        </a:p>
      </dsp:txBody>
      <dsp:txXfrm>
        <a:off x="0" y="3107870"/>
        <a:ext cx="6084366" cy="621467"/>
      </dsp:txXfrm>
    </dsp:sp>
    <dsp:sp modelId="{319EA955-84BA-6344-B6E3-118CE5D04272}">
      <dsp:nvSpPr>
        <dsp:cNvPr id="0" name=""/>
        <dsp:cNvSpPr/>
      </dsp:nvSpPr>
      <dsp:spPr>
        <a:xfrm>
          <a:off x="0" y="3729338"/>
          <a:ext cx="60843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955635-1AD6-F14D-A30A-13872DA8A1C8}">
      <dsp:nvSpPr>
        <dsp:cNvPr id="0" name=""/>
        <dsp:cNvSpPr/>
      </dsp:nvSpPr>
      <dsp:spPr>
        <a:xfrm>
          <a:off x="0" y="3729338"/>
          <a:ext cx="6084366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500" b="1" kern="1200"/>
            <a:t>التفاعل الاجتماعي مفيد للدماغ</a:t>
          </a:r>
          <a:endParaRPr lang="en-US" sz="2500" kern="1200"/>
        </a:p>
      </dsp:txBody>
      <dsp:txXfrm>
        <a:off x="0" y="3729338"/>
        <a:ext cx="6084366" cy="6214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359A54-C777-7940-8F60-C8AECF35CF2F}">
      <dsp:nvSpPr>
        <dsp:cNvPr id="0" name=""/>
        <dsp:cNvSpPr/>
      </dsp:nvSpPr>
      <dsp:spPr>
        <a:xfrm>
          <a:off x="855097" y="2363"/>
          <a:ext cx="1657970" cy="9947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900" kern="1200"/>
            <a:t>التواضع الفكري:</a:t>
          </a:r>
          <a:r>
            <a:rPr lang="en-US" sz="1900" kern="1200"/>
            <a:t> </a:t>
          </a:r>
          <a:r>
            <a:rPr lang="ar-SA" sz="1900" kern="1200"/>
            <a:t>حدود لمعرفته.</a:t>
          </a:r>
          <a:endParaRPr lang="en-US" sz="1900" kern="1200"/>
        </a:p>
      </dsp:txBody>
      <dsp:txXfrm>
        <a:off x="855097" y="2363"/>
        <a:ext cx="1657970" cy="994782"/>
      </dsp:txXfrm>
    </dsp:sp>
    <dsp:sp modelId="{DFFD5916-CFC7-C941-95ED-BCE7AEB7DCB4}">
      <dsp:nvSpPr>
        <dsp:cNvPr id="0" name=""/>
        <dsp:cNvSpPr/>
      </dsp:nvSpPr>
      <dsp:spPr>
        <a:xfrm>
          <a:off x="2678865" y="2363"/>
          <a:ext cx="1657970" cy="9947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900" kern="1200"/>
            <a:t>الشجاعة الفكرية:</a:t>
          </a:r>
          <a:r>
            <a:rPr lang="en-US" sz="1900" kern="1200"/>
            <a:t> </a:t>
          </a:r>
          <a:r>
            <a:rPr lang="ar-SA" sz="1900" kern="1200"/>
            <a:t>مواجهة الأفكار التقليدية الخاطئة.</a:t>
          </a:r>
          <a:endParaRPr lang="en-US" sz="1900" kern="1200"/>
        </a:p>
      </dsp:txBody>
      <dsp:txXfrm>
        <a:off x="2678865" y="2363"/>
        <a:ext cx="1657970" cy="994782"/>
      </dsp:txXfrm>
    </dsp:sp>
    <dsp:sp modelId="{D0B6223E-46DF-A544-9E33-AF7ED22E11F1}">
      <dsp:nvSpPr>
        <dsp:cNvPr id="0" name=""/>
        <dsp:cNvSpPr/>
      </dsp:nvSpPr>
      <dsp:spPr>
        <a:xfrm>
          <a:off x="855097" y="1162942"/>
          <a:ext cx="1657970" cy="9947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900" kern="1200"/>
            <a:t>التعاطف الفكري:</a:t>
          </a:r>
          <a:r>
            <a:rPr lang="en-US" sz="1900" kern="1200"/>
            <a:t> </a:t>
          </a:r>
          <a:r>
            <a:rPr lang="ar-SA" sz="1900" kern="1200"/>
            <a:t>نتخيل أنفسنا مكان الأخر لفهمه.</a:t>
          </a:r>
          <a:endParaRPr lang="en-US" sz="1900" kern="1200"/>
        </a:p>
      </dsp:txBody>
      <dsp:txXfrm>
        <a:off x="855097" y="1162942"/>
        <a:ext cx="1657970" cy="994782"/>
      </dsp:txXfrm>
    </dsp:sp>
    <dsp:sp modelId="{AFF2B3CB-CF93-424C-BB0C-638D50641F9F}">
      <dsp:nvSpPr>
        <dsp:cNvPr id="0" name=""/>
        <dsp:cNvSpPr/>
      </dsp:nvSpPr>
      <dsp:spPr>
        <a:xfrm>
          <a:off x="2678865" y="1162942"/>
          <a:ext cx="1657970" cy="9947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900" kern="1200"/>
            <a:t>الأمانة الفكرية:</a:t>
          </a:r>
          <a:r>
            <a:rPr lang="en-US" sz="1900" kern="1200"/>
            <a:t> </a:t>
          </a:r>
          <a:r>
            <a:rPr lang="ar-SA" sz="1900" kern="1200"/>
            <a:t>يطبق على أفكاره نفس معايير الحكم.</a:t>
          </a:r>
          <a:endParaRPr lang="en-US" sz="1900" kern="1200"/>
        </a:p>
      </dsp:txBody>
      <dsp:txXfrm>
        <a:off x="2678865" y="1162942"/>
        <a:ext cx="1657970" cy="994782"/>
      </dsp:txXfrm>
    </dsp:sp>
    <dsp:sp modelId="{701C5A65-2BC7-9445-B81A-00AE3B7EED22}">
      <dsp:nvSpPr>
        <dsp:cNvPr id="0" name=""/>
        <dsp:cNvSpPr/>
      </dsp:nvSpPr>
      <dsp:spPr>
        <a:xfrm>
          <a:off x="855097" y="2323522"/>
          <a:ext cx="1657970" cy="9947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900" kern="1200"/>
            <a:t>الإصرار الفكري:</a:t>
          </a:r>
          <a:r>
            <a:rPr lang="en-US" sz="1900" kern="1200"/>
            <a:t> </a:t>
          </a:r>
          <a:r>
            <a:rPr lang="ar-SA" sz="1900" kern="1200"/>
            <a:t>المضي قدما رغم العقبات.    </a:t>
          </a:r>
          <a:endParaRPr lang="en-US" sz="1900" kern="1200"/>
        </a:p>
      </dsp:txBody>
      <dsp:txXfrm>
        <a:off x="855097" y="2323522"/>
        <a:ext cx="1657970" cy="994782"/>
      </dsp:txXfrm>
    </dsp:sp>
    <dsp:sp modelId="{C57E3C9F-5BB6-CD43-AFAF-F2ABDC5E89FA}">
      <dsp:nvSpPr>
        <dsp:cNvPr id="0" name=""/>
        <dsp:cNvSpPr/>
      </dsp:nvSpPr>
      <dsp:spPr>
        <a:xfrm>
          <a:off x="2678865" y="2323522"/>
          <a:ext cx="1657970" cy="9947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900" kern="1200"/>
            <a:t>الثقة بالعقل:</a:t>
          </a:r>
          <a:r>
            <a:rPr lang="en-US" sz="1900" kern="1200"/>
            <a:t> </a:t>
          </a:r>
          <a:r>
            <a:rPr lang="ar-SA" sz="1900" kern="1200"/>
            <a:t>اعلاء قيمة العقل في مجتمع العاطفة.</a:t>
          </a:r>
          <a:endParaRPr lang="en-US" sz="1900" kern="1200"/>
        </a:p>
      </dsp:txBody>
      <dsp:txXfrm>
        <a:off x="2678865" y="2323522"/>
        <a:ext cx="1657970" cy="9947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227FE-74CD-4FE5-BBA1-2F2B4B15177F}" type="datetimeFigureOut">
              <a:rPr lang="en-US" smtClean="0"/>
              <a:t>4/29/23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66EA6-FA2A-4982-A402-B66010006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9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طابور التواصل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66EA6-FA2A-4982-A402-B6601000604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75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طابور التواصل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66EA6-FA2A-4982-A402-B6601000604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631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رأيك بالرسمة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66EA6-FA2A-4982-A402-B6601000604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9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4/29/23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99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4/29/23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73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4/29/23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05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D6A383-BBEE-4D0C-9B05-67B65964D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31D9-F3E7-4D40-ABD7-F49AD2C149E4}" type="datetimeFigureOut">
              <a:rPr lang="en-ID" smtClean="0"/>
              <a:t>29/04/23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7626D-0FC1-4637-9265-513970396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85C483-94A5-4F0F-A7E2-A01841724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605B8-61C3-4945-94C1-D18236964924}" type="slidenum">
              <a:rPr lang="en-ID" smtClean="0"/>
              <a:t>‹#›</a:t>
            </a:fld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E7ACF7-4AD6-4DA3-B9A2-4545B4EBCA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0" y="0"/>
            <a:ext cx="5905500" cy="685800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68693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4/29/23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2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4/29/23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6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4/29/23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52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4/29/23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09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4/29/23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45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4/29/23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24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4/29/23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60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4/29/23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19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B402D-C88C-4362-A218-622422C8F73C}" type="datetimeFigureOut">
              <a:rPr lang="en-US" smtClean="0"/>
              <a:t>4/29/23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84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11.jpeg"/><Relationship Id="rId7" Type="http://schemas.openxmlformats.org/officeDocument/2006/relationships/image" Target="../media/image20.jpg"/><Relationship Id="rId12" Type="http://schemas.microsoft.com/office/2007/relationships/diagramDrawing" Target="../diagrams/drawing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3.pn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12.png"/><Relationship Id="rId9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1.jpeg"/><Relationship Id="rId7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12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3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2.png"/><Relationship Id="rId9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11.jpeg"/><Relationship Id="rId7" Type="http://schemas.openxmlformats.org/officeDocument/2006/relationships/image" Target="../media/image16.jpeg"/><Relationship Id="rId12" Type="http://schemas.microsoft.com/office/2007/relationships/diagramDrawing" Target="../diagrams/drawing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3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12.png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FC0B9209-CCAD-074A-FD14-8C5C20BB07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9"/>
          <a:stretch/>
        </p:blipFill>
        <p:spPr>
          <a:xfrm>
            <a:off x="20776" y="1282"/>
            <a:ext cx="12191980" cy="6856718"/>
          </a:xfrm>
          <a:prstGeom prst="rect">
            <a:avLst/>
          </a:prstGeom>
        </p:spPr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B3F5F2CB-08CD-059E-937D-6F38F5A5FB04}"/>
              </a:ext>
            </a:extLst>
          </p:cNvPr>
          <p:cNvSpPr/>
          <p:nvPr/>
        </p:nvSpPr>
        <p:spPr>
          <a:xfrm rot="10800000">
            <a:off x="8586787" y="0"/>
            <a:ext cx="3603688" cy="6858000"/>
          </a:xfrm>
          <a:prstGeom prst="homePlate">
            <a:avLst>
              <a:gd name="adj" fmla="val 4146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B1E2AAF2-C6EA-A4C4-109C-74552C46730F}"/>
              </a:ext>
            </a:extLst>
          </p:cNvPr>
          <p:cNvSpPr/>
          <p:nvPr/>
        </p:nvSpPr>
        <p:spPr>
          <a:xfrm>
            <a:off x="7085086" y="3430283"/>
            <a:ext cx="3000374" cy="3427718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C7B5D7B1-8A87-B35C-8D6E-3D4C5B58AC9A}"/>
              </a:ext>
            </a:extLst>
          </p:cNvPr>
          <p:cNvSpPr/>
          <p:nvPr/>
        </p:nvSpPr>
        <p:spPr>
          <a:xfrm rot="10800000">
            <a:off x="7085085" y="1924"/>
            <a:ext cx="3000374" cy="3427718"/>
          </a:xfrm>
          <a:prstGeom prst="triangl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ADB84B-E09C-33C0-E874-EDA98CBC861A}"/>
              </a:ext>
            </a:extLst>
          </p:cNvPr>
          <p:cNvSpPr/>
          <p:nvPr/>
        </p:nvSpPr>
        <p:spPr>
          <a:xfrm>
            <a:off x="3917352" y="2079596"/>
            <a:ext cx="6962773" cy="1671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JO" sz="6600" b="1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مشروع الفرصة الثانية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7B30C5-8261-2B1B-9E94-01CF5156A80A}"/>
              </a:ext>
            </a:extLst>
          </p:cNvPr>
          <p:cNvSpPr txBox="1"/>
          <p:nvPr/>
        </p:nvSpPr>
        <p:spPr>
          <a:xfrm>
            <a:off x="4749883" y="3480211"/>
            <a:ext cx="62079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JO" sz="2800" b="1" dirty="0">
                <a:solidFill>
                  <a:schemeClr val="accent5">
                    <a:lumMod val="75000"/>
                  </a:schemeClr>
                </a:solidFill>
              </a:rPr>
              <a:t>هذا وقت المستقبل </a:t>
            </a:r>
            <a:endParaRPr lang="en-JO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4" name="Picture 13" descr="C:\Users\reem\AppData\Local\Microsoft\Windows\INetCache\Content.Word\English-LOGO-RGB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7401125" y="-51118"/>
            <a:ext cx="1108854" cy="10267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Flag of the United States - Wikipedi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6" y="52640"/>
            <a:ext cx="1295400" cy="68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EPI logo - The U.S.-Middle East Partnership Initiative (MEPI)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583" y="-255433"/>
            <a:ext cx="2058554" cy="1430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F903EFB2-9F60-884A-AF34-612E66FA4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1722" y="53757"/>
            <a:ext cx="689114" cy="7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98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6" descr="Photo">
            <a:extLst>
              <a:ext uri="{FF2B5EF4-FFF2-40B4-BE49-F238E27FC236}">
                <a16:creationId xmlns:a16="http://schemas.microsoft.com/office/drawing/2014/main" id="{3DAD6E00-F5AA-9427-6911-C6530B31C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022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89456-0472-EBB7-8378-A603C748AD8E}"/>
              </a:ext>
            </a:extLst>
          </p:cNvPr>
          <p:cNvSpPr txBox="1">
            <a:spLocks/>
          </p:cNvSpPr>
          <p:nvPr/>
        </p:nvSpPr>
        <p:spPr>
          <a:xfrm>
            <a:off x="2439601" y="423876"/>
            <a:ext cx="7312797" cy="8307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/>
              <a:t>التفكير الإبداعي والتفكير الناقد</a:t>
            </a:r>
            <a:endParaRPr lang="en-US" sz="4000" b="1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200AA01-FCA7-56FB-7F34-10EACB5A32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876" y="2201618"/>
            <a:ext cx="4343044" cy="2454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496444-77CA-B383-6094-D45249D7A44C}"/>
              </a:ext>
            </a:extLst>
          </p:cNvPr>
          <p:cNvSpPr txBox="1"/>
          <p:nvPr/>
        </p:nvSpPr>
        <p:spPr>
          <a:xfrm>
            <a:off x="5082639" y="1479619"/>
            <a:ext cx="6565642" cy="42324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 algn="just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en-JO" sz="3200" b="1" dirty="0" err="1"/>
              <a:t>التفكير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الإبداعي</a:t>
            </a:r>
            <a:r>
              <a:rPr lang="en-US" altLang="en-JO" sz="3200" b="1" dirty="0"/>
              <a:t> (Creative): </a:t>
            </a:r>
            <a:r>
              <a:rPr lang="en-US" altLang="en-JO" sz="3200" b="1" dirty="0" err="1"/>
              <a:t>طريقة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لرؤية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المشكلات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أو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الحالات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بمنظور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جديد</a:t>
            </a:r>
            <a:r>
              <a:rPr lang="en-US" altLang="en-JO" sz="3200" b="1" dirty="0"/>
              <a:t>، </a:t>
            </a:r>
            <a:r>
              <a:rPr lang="en-US" altLang="en-JO" sz="3200" b="1" dirty="0" err="1"/>
              <a:t>واقتراح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حلول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غير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تقليدية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لها</a:t>
            </a:r>
            <a:r>
              <a:rPr lang="en-US" altLang="en-JO" sz="3200" b="1" dirty="0"/>
              <a:t>، </a:t>
            </a:r>
            <a:r>
              <a:rPr lang="en-US" altLang="en-JO" sz="3200" b="1" dirty="0" err="1"/>
              <a:t>والتي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قد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تبدو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في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البداية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غير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مريحة</a:t>
            </a:r>
            <a:br>
              <a:rPr lang="en-US" altLang="en-JO" sz="3200" b="1" dirty="0"/>
            </a:br>
            <a:br>
              <a:rPr lang="en-US" altLang="en-JO" sz="3200" b="1" dirty="0"/>
            </a:br>
            <a:r>
              <a:rPr lang="en-US" altLang="en-JO" sz="3200" b="1" dirty="0" err="1"/>
              <a:t>التفكير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الناقد</a:t>
            </a:r>
            <a:r>
              <a:rPr lang="en-US" altLang="en-JO" sz="3200" b="1" dirty="0"/>
              <a:t> (Critical): </a:t>
            </a:r>
            <a:r>
              <a:rPr lang="en-US" altLang="en-JO" sz="3200" b="1" dirty="0" err="1"/>
              <a:t>عملية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عقلية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نشطة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وماهرة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يتم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في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ضوئها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تصور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وتطبيق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وتحليل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وتجميع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وتقييم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المعلومات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من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أجل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التوصل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إلى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إجابة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محددة</a:t>
            </a:r>
            <a:r>
              <a:rPr lang="en-US" altLang="en-JO" sz="3200" b="1" dirty="0"/>
              <a:t>، </a:t>
            </a:r>
            <a:r>
              <a:rPr lang="en-US" altLang="en-JO" sz="3200" b="1" dirty="0" err="1"/>
              <a:t>أو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استنتاج</a:t>
            </a:r>
            <a:r>
              <a:rPr lang="en-US" altLang="en-JO" sz="3200" b="1" dirty="0"/>
              <a:t> </a:t>
            </a:r>
            <a:r>
              <a:rPr lang="en-US" altLang="en-JO" sz="3200" b="1" dirty="0" err="1"/>
              <a:t>معين</a:t>
            </a:r>
            <a:endParaRPr lang="en-US" altLang="en-JO" sz="3200" b="1" dirty="0"/>
          </a:p>
          <a:p>
            <a:pPr indent="-228600" algn="just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altLang="en-JO" sz="3200" b="1" dirty="0"/>
          </a:p>
          <a:p>
            <a:pPr marL="0" indent="-228600" algn="just" rt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62025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8" descr="ANd9GcQZebggIZP9XJ3l3P7ZBNmB8SJ0bqUh7ubzBBkKxcRl6nvT9pDDRA">
            <a:extLst>
              <a:ext uri="{FF2B5EF4-FFF2-40B4-BE49-F238E27FC236}">
                <a16:creationId xmlns:a16="http://schemas.microsoft.com/office/drawing/2014/main" id="{1004DECB-A10F-135B-E689-0696128EB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3320" y="643466"/>
            <a:ext cx="5208691" cy="55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5B2028C-2B2B-88DF-29CC-98EC5ED7774B}"/>
              </a:ext>
            </a:extLst>
          </p:cNvPr>
          <p:cNvSpPr txBox="1">
            <a:spLocks/>
          </p:cNvSpPr>
          <p:nvPr/>
        </p:nvSpPr>
        <p:spPr>
          <a:xfrm>
            <a:off x="1031898" y="2435227"/>
            <a:ext cx="2628900" cy="130620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3600" dirty="0"/>
              <a:t>هل هذا تفكير ابداعي ام ناقد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60137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917B08-7994-CB1A-0274-4F31B51B51A0}"/>
              </a:ext>
            </a:extLst>
          </p:cNvPr>
          <p:cNvSpPr txBox="1">
            <a:spLocks/>
          </p:cNvSpPr>
          <p:nvPr/>
        </p:nvSpPr>
        <p:spPr>
          <a:xfrm>
            <a:off x="291144" y="164856"/>
            <a:ext cx="5726992" cy="19568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5400" dirty="0"/>
              <a:t>من صفات المفكر الناقد</a:t>
            </a:r>
            <a:endParaRPr lang="en-JO" sz="5400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38C2BEB-EA75-1CDB-A989-F6F715C62A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679" r="2190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160E9FE1-C954-E04A-97AC-1D637498E294}"/>
              </a:ext>
            </a:extLst>
          </p:cNvPr>
          <p:cNvGraphicFramePr/>
          <p:nvPr/>
        </p:nvGraphicFramePr>
        <p:xfrm>
          <a:off x="325464" y="2872899"/>
          <a:ext cx="5191933" cy="3320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066343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3EC6511-A4EA-8E57-B03D-42F1BC7C88C3}"/>
              </a:ext>
            </a:extLst>
          </p:cNvPr>
          <p:cNvSpPr txBox="1">
            <a:spLocks/>
          </p:cNvSpPr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002060"/>
                </a:solidFill>
              </a:rPr>
              <a:t>قبعات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التفكير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الست</a:t>
            </a:r>
            <a:r>
              <a:rPr lang="ar-SA" sz="4000" dirty="0">
                <a:solidFill>
                  <a:srgbClr val="002060"/>
                </a:solidFill>
              </a:rPr>
              <a:t>:</a:t>
            </a:r>
            <a:br>
              <a:rPr lang="ar-SA" sz="4000" dirty="0">
                <a:solidFill>
                  <a:srgbClr val="002060"/>
                </a:solidFill>
              </a:rPr>
            </a:br>
            <a:r>
              <a:rPr lang="ar-SA" sz="4000" dirty="0">
                <a:solidFill>
                  <a:srgbClr val="002060"/>
                </a:solidFill>
              </a:rPr>
              <a:t>من الادوات التي تعطي عن مهارات التفكير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7" name="Content Placeholder 4" descr="A picture containing indoor, cup, tableware, coffee cup&#10;&#10;Description automatically generated">
            <a:extLst>
              <a:ext uri="{FF2B5EF4-FFF2-40B4-BE49-F238E27FC236}">
                <a16:creationId xmlns:a16="http://schemas.microsoft.com/office/drawing/2014/main" id="{CAB78DBD-CD6E-6034-7535-674383BB17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677" r="2050" b="-1"/>
          <a:stretch/>
        </p:blipFill>
        <p:spPr>
          <a:xfrm>
            <a:off x="1983166" y="1428306"/>
            <a:ext cx="5311171" cy="35651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38137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6A83CB-BF57-91F6-6387-E652EBE1D86E}"/>
              </a:ext>
            </a:extLst>
          </p:cNvPr>
          <p:cNvSpPr txBox="1">
            <a:spLocks/>
          </p:cNvSpPr>
          <p:nvPr/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b="1">
                <a:solidFill>
                  <a:srgbClr val="FFFFFF"/>
                </a:solidFill>
              </a:rPr>
              <a:t>تمرين</a:t>
            </a:r>
            <a:endParaRPr lang="en-JO" b="1">
              <a:solidFill>
                <a:srgbClr val="FFFFFF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76F5D0-14CE-43D1-3A34-0A02D0C874FC}"/>
              </a:ext>
            </a:extLst>
          </p:cNvPr>
          <p:cNvSpPr txBox="1">
            <a:spLocks/>
          </p:cNvSpPr>
          <p:nvPr/>
        </p:nvSpPr>
        <p:spPr>
          <a:xfrm>
            <a:off x="4293325" y="1424291"/>
            <a:ext cx="6906491" cy="558561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/>
            <a:r>
              <a:rPr lang="ar-SA" altLang="en-JO" sz="3200" dirty="0"/>
              <a:t>عمل جماعي ..سيوزع على كل مجموعة ستة ألوان .</a:t>
            </a:r>
          </a:p>
          <a:p>
            <a:pPr algn="just" rtl="1"/>
            <a:r>
              <a:rPr lang="ar-SA" altLang="en-JO" sz="3200" dirty="0"/>
              <a:t>ستقوم كل مجموعة بعمل قبعة فيها نوع من الإبداع .</a:t>
            </a:r>
          </a:p>
          <a:p>
            <a:pPr algn="just" rtl="1"/>
            <a:r>
              <a:rPr lang="ar-SA" altLang="en-JO" sz="3200" dirty="0"/>
              <a:t>ستقوم كل مجموعة </a:t>
            </a:r>
            <a:r>
              <a:rPr lang="ar-SA" altLang="en-JO" sz="3200" dirty="0" err="1"/>
              <a:t>بإختيار</a:t>
            </a:r>
            <a:r>
              <a:rPr lang="ar-SA" altLang="en-JO" sz="3200" dirty="0"/>
              <a:t> الألوان حسب وجهة نظرها في تبني أنماط التفكير في المواقف المختلفة.</a:t>
            </a:r>
          </a:p>
          <a:p>
            <a:pPr algn="just" rtl="1"/>
            <a:r>
              <a:rPr lang="ar-SA" altLang="en-JO" sz="3200" dirty="0"/>
              <a:t>الوقت :لديكم 30 دقيقة لإنجاز العمل.</a:t>
            </a:r>
          </a:p>
          <a:p>
            <a:pPr algn="just" rtl="1"/>
            <a:r>
              <a:rPr lang="ar-SA" altLang="en-JO" sz="3200" dirty="0"/>
              <a:t>بعد </a:t>
            </a:r>
            <a:r>
              <a:rPr lang="ar-SA" altLang="en-JO" sz="3200" dirty="0" err="1"/>
              <a:t>الإنتهاء</a:t>
            </a:r>
            <a:r>
              <a:rPr lang="ar-SA" altLang="en-JO" sz="3200" dirty="0"/>
              <a:t> ستختار كل مجموعة شخص سيتولى شرح عن العمل المنجز للفريق مع بيان أنماط التفكير المتخذة ..... </a:t>
            </a:r>
            <a:endParaRPr lang="en-GB" altLang="en-JO" sz="3200" dirty="0"/>
          </a:p>
          <a:p>
            <a:pPr algn="just" rtl="1"/>
            <a:endParaRPr lang="en-JO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6DEFC7-3F8E-0ABE-F052-EB2AD236623C}"/>
              </a:ext>
            </a:extLst>
          </p:cNvPr>
          <p:cNvSpPr txBox="1"/>
          <p:nvPr/>
        </p:nvSpPr>
        <p:spPr>
          <a:xfrm>
            <a:off x="638376" y="3118757"/>
            <a:ext cx="2170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ar-SA" sz="3200" b="1" dirty="0">
                <a:solidFill>
                  <a:srgbClr val="002060"/>
                </a:solidFill>
              </a:rPr>
              <a:t>تمرين</a:t>
            </a:r>
            <a:endParaRPr lang="en-JO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656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A522C6-9B41-3AEC-FF72-EFEE0DC223B0}"/>
              </a:ext>
            </a:extLst>
          </p:cNvPr>
          <p:cNvSpPr txBox="1">
            <a:spLocks/>
          </p:cNvSpPr>
          <p:nvPr/>
        </p:nvSpPr>
        <p:spPr>
          <a:xfrm>
            <a:off x="6657715" y="467271"/>
            <a:ext cx="4195674" cy="205252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SA" sz="5600"/>
              <a:t>من معوقات المفكر الناقد</a:t>
            </a:r>
            <a:endParaRPr lang="en-JO" sz="5600" dirty="0"/>
          </a:p>
        </p:txBody>
      </p:sp>
      <p:pic>
        <p:nvPicPr>
          <p:cNvPr id="4" name="Picture 3" descr="A picture containing circle&#10;&#10;Description automatically generated">
            <a:extLst>
              <a:ext uri="{FF2B5EF4-FFF2-40B4-BE49-F238E27FC236}">
                <a16:creationId xmlns:a16="http://schemas.microsoft.com/office/drawing/2014/main" id="{BF90F4C5-233D-5B1D-9E02-8B75F33618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943" r="4558" b="1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467816-7743-1E2C-3D88-792A7503803F}"/>
              </a:ext>
            </a:extLst>
          </p:cNvPr>
          <p:cNvSpPr txBox="1">
            <a:spLocks/>
          </p:cNvSpPr>
          <p:nvPr/>
        </p:nvSpPr>
        <p:spPr>
          <a:xfrm>
            <a:off x="5973299" y="2990817"/>
            <a:ext cx="4880089" cy="339991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>
              <a:buFontTx/>
              <a:buNone/>
            </a:pPr>
            <a:endParaRPr lang="ar-SA" altLang="en-JO" sz="2400">
              <a:solidFill>
                <a:schemeClr val="tx1">
                  <a:alpha val="80000"/>
                </a:schemeClr>
              </a:solidFill>
            </a:endParaRPr>
          </a:p>
          <a:p>
            <a:pPr algn="just" rtl="1"/>
            <a:r>
              <a:rPr lang="ar-SA" altLang="en-JO" sz="2400">
                <a:solidFill>
                  <a:schemeClr val="tx1">
                    <a:alpha val="80000"/>
                  </a:schemeClr>
                </a:solidFill>
              </a:rPr>
              <a:t>الجهل بالموضوع:</a:t>
            </a:r>
            <a:r>
              <a:rPr lang="en-US" altLang="en-JO" sz="240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ar-SA" altLang="en-JO" sz="2400">
                <a:solidFill>
                  <a:schemeClr val="tx1">
                    <a:alpha val="80000"/>
                  </a:schemeClr>
                </a:solidFill>
              </a:rPr>
              <a:t>بحاجة الى معلومات أكثر.</a:t>
            </a:r>
          </a:p>
          <a:p>
            <a:pPr algn="just" rtl="1"/>
            <a:r>
              <a:rPr lang="ar-SA" altLang="en-JO" sz="2400">
                <a:solidFill>
                  <a:schemeClr val="tx1">
                    <a:alpha val="80000"/>
                  </a:schemeClr>
                </a:solidFill>
              </a:rPr>
              <a:t>خداع النفس:</a:t>
            </a:r>
            <a:r>
              <a:rPr lang="en-US" altLang="en-JO" sz="240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ar-SA" altLang="en-JO" sz="2400">
                <a:solidFill>
                  <a:schemeClr val="tx1">
                    <a:alpha val="80000"/>
                  </a:schemeClr>
                </a:solidFill>
              </a:rPr>
              <a:t>إلقاء اللوم على الأخر.</a:t>
            </a:r>
          </a:p>
          <a:p>
            <a:pPr algn="just" rtl="1"/>
            <a:r>
              <a:rPr lang="ar-SA" altLang="en-JO" sz="2400">
                <a:solidFill>
                  <a:schemeClr val="tx1">
                    <a:alpha val="80000"/>
                  </a:schemeClr>
                </a:solidFill>
              </a:rPr>
              <a:t>الإيحاء و الخضوع:</a:t>
            </a:r>
            <a:r>
              <a:rPr lang="en-US" altLang="en-JO" sz="240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ar-SA" altLang="en-JO" sz="2400">
                <a:solidFill>
                  <a:schemeClr val="tx1">
                    <a:alpha val="80000"/>
                  </a:schemeClr>
                </a:solidFill>
              </a:rPr>
              <a:t>لرأي الكبار و الخبراء في غير تخصصهم.</a:t>
            </a:r>
          </a:p>
          <a:p>
            <a:pPr algn="just" rtl="1"/>
            <a:r>
              <a:rPr lang="ar-SA" altLang="en-JO" sz="2400">
                <a:solidFill>
                  <a:schemeClr val="tx1">
                    <a:alpha val="80000"/>
                  </a:schemeClr>
                </a:solidFill>
              </a:rPr>
              <a:t>التحيز:</a:t>
            </a:r>
            <a:r>
              <a:rPr lang="en-US" altLang="en-JO" sz="240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ar-SA" altLang="en-JO" sz="2400">
                <a:solidFill>
                  <a:schemeClr val="tx1">
                    <a:alpha val="80000"/>
                  </a:schemeClr>
                </a:solidFill>
              </a:rPr>
              <a:t>تضخيم الأدلة التي تؤيدنا و نهمل غيرها.</a:t>
            </a:r>
            <a:endParaRPr lang="en-GB" altLang="en-JO" sz="2400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72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DFA59-C327-1E1E-FA75-5E4A18084CF7}"/>
              </a:ext>
            </a:extLst>
          </p:cNvPr>
          <p:cNvSpPr txBox="1">
            <a:spLocks/>
          </p:cNvSpPr>
          <p:nvPr/>
        </p:nvSpPr>
        <p:spPr>
          <a:xfrm>
            <a:off x="8115300" y="1562669"/>
            <a:ext cx="3389515" cy="23806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تمرين</a:t>
            </a:r>
          </a:p>
        </p:txBody>
      </p:sp>
      <p:pic>
        <p:nvPicPr>
          <p:cNvPr id="4" name="Picture 3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F4F4233C-94EE-A03B-3CA8-B1DFAE600D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935" r="-1" b="17282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3539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95ECC4-3326-E62F-64BA-8191845235DF}"/>
              </a:ext>
            </a:extLst>
          </p:cNvPr>
          <p:cNvSpPr txBox="1">
            <a:spLocks/>
          </p:cNvSpPr>
          <p:nvPr/>
        </p:nvSpPr>
        <p:spPr>
          <a:xfrm>
            <a:off x="5297762" y="620066"/>
            <a:ext cx="5544820" cy="1492198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SA" sz="5400" b="1"/>
              <a:t>التفكير الإبداعي (المشكلة .... الحل)</a:t>
            </a:r>
            <a:endParaRPr lang="en-JO" sz="5400" b="1" dirty="0"/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5AC2766-2105-F43C-27C4-CE1C6EDD09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679" r="28982" b="-1"/>
          <a:stretch/>
        </p:blipFill>
        <p:spPr>
          <a:xfrm>
            <a:off x="1" y="774868"/>
            <a:ext cx="4131128" cy="6083131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EFD5C8-9E26-9B3A-0543-F14EB4381B15}"/>
              </a:ext>
            </a:extLst>
          </p:cNvPr>
          <p:cNvSpPr txBox="1">
            <a:spLocks/>
          </p:cNvSpPr>
          <p:nvPr/>
        </p:nvSpPr>
        <p:spPr>
          <a:xfrm>
            <a:off x="5297762" y="3274964"/>
            <a:ext cx="5544820" cy="29155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/>
            <a:r>
              <a:rPr lang="ar-SA" altLang="en-JO" sz="2400"/>
              <a:t>المشكلة هي: موقف لا نستطيع القيام فيه باستجابة مناسبة.</a:t>
            </a:r>
          </a:p>
          <a:p>
            <a:pPr algn="just" rtl="1"/>
            <a:r>
              <a:rPr lang="ar-SA" altLang="en-JO" sz="2400"/>
              <a:t>أو هي: عقبة تحول بيننا و بين تحقيق الهدف.</a:t>
            </a:r>
          </a:p>
          <a:p>
            <a:pPr algn="just" rtl="1"/>
            <a:r>
              <a:rPr lang="ar-SA" altLang="en-JO" sz="2400"/>
              <a:t>أو هي : إنحراف عن أي شيء متوقع.</a:t>
            </a:r>
          </a:p>
          <a:p>
            <a:pPr algn="just" rtl="1"/>
            <a:r>
              <a:rPr lang="ar-SA" altLang="en-JO" sz="2400"/>
              <a:t>الحل هو: التخلص من هذه العقبة.</a:t>
            </a:r>
          </a:p>
          <a:p>
            <a:pPr algn="just" rtl="1"/>
            <a:r>
              <a:rPr lang="ar-SA" altLang="en-JO" sz="2400"/>
              <a:t>طريقة  تفكير للتحرك من واقعنا إلى ما نريد.</a:t>
            </a:r>
            <a:endParaRPr lang="en-GB" altLang="en-JO" sz="2400" dirty="0"/>
          </a:p>
        </p:txBody>
      </p:sp>
    </p:spTree>
    <p:extLst>
      <p:ext uri="{BB962C8B-B14F-4D97-AF65-F5344CB8AC3E}">
        <p14:creationId xmlns:p14="http://schemas.microsoft.com/office/powerpoint/2010/main" val="2418539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7" descr="ANd9GcT36XQhTJpRH0MfCDj8LxSo2wCtxRYpLPpb_yf1BfCznP9Erfs1">
            <a:extLst>
              <a:ext uri="{FF2B5EF4-FFF2-40B4-BE49-F238E27FC236}">
                <a16:creationId xmlns:a16="http://schemas.microsoft.com/office/drawing/2014/main" id="{540AA5AC-BF50-B12B-7F31-68F4021A0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1" r="1553" b="-1"/>
          <a:stretch/>
        </p:blipFill>
        <p:spPr bwMode="auto"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ANd9GcTLJilBbQNQkmrVspVJyMb0544waxramqc3YvWMxIYFtT8dcgdm">
            <a:extLst>
              <a:ext uri="{FF2B5EF4-FFF2-40B4-BE49-F238E27FC236}">
                <a16:creationId xmlns:a16="http://schemas.microsoft.com/office/drawing/2014/main" id="{066C6D43-7BF0-A536-6CB2-F25530769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9" r="9351" b="1"/>
          <a:stretch/>
        </p:blipFill>
        <p:spPr bwMode="auto"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ANd9GcR64b9JywSnMMKN-VTLjGOAhQvcn2_tagFKDhjDycw-szA2ze8f">
            <a:extLst>
              <a:ext uri="{FF2B5EF4-FFF2-40B4-BE49-F238E27FC236}">
                <a16:creationId xmlns:a16="http://schemas.microsoft.com/office/drawing/2014/main" id="{7596FDA4-9164-D859-5D09-1CF06A876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7" r="-1" b="31605"/>
          <a:stretch/>
        </p:blipFill>
        <p:spPr bwMode="auto"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BA70051C-19C2-17B5-9BA9-5D1E258F0E2F}"/>
              </a:ext>
            </a:extLst>
          </p:cNvPr>
          <p:cNvSpPr txBox="1">
            <a:spLocks noChangeArrowheads="1"/>
          </p:cNvSpPr>
          <p:nvPr/>
        </p:nvSpPr>
        <p:spPr>
          <a:xfrm>
            <a:off x="448055" y="685800"/>
            <a:ext cx="51226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JO" sz="3400" b="1"/>
              <a:t>أنواع المشاكل حسب درجة ظهورها </a:t>
            </a:r>
            <a:endParaRPr lang="en-US" altLang="en-JO" sz="3400" b="1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1450EC3-44F9-C1C5-390E-3C2C53273E6F}"/>
              </a:ext>
            </a:extLst>
          </p:cNvPr>
          <p:cNvSpPr txBox="1">
            <a:spLocks noChangeArrowheads="1"/>
          </p:cNvSpPr>
          <p:nvPr/>
        </p:nvSpPr>
        <p:spPr>
          <a:xfrm>
            <a:off x="448056" y="2514600"/>
            <a:ext cx="4922338" cy="36667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algn="r" rtl="1"/>
            <a:r>
              <a:rPr lang="en-US" altLang="en-JO" sz="3600" dirty="0" err="1"/>
              <a:t>بارزة</a:t>
            </a:r>
            <a:r>
              <a:rPr lang="en-US" altLang="en-JO" sz="3600" dirty="0"/>
              <a:t>  </a:t>
            </a:r>
            <a:r>
              <a:rPr lang="en-US" altLang="en-JO" sz="3600" dirty="0" err="1"/>
              <a:t>كالجزيرة</a:t>
            </a:r>
            <a:r>
              <a:rPr lang="en-US" altLang="en-JO" sz="3600" dirty="0"/>
              <a:t>.</a:t>
            </a:r>
          </a:p>
          <a:p>
            <a:pPr marL="381000" indent="0" algn="r" rtl="1">
              <a:buNone/>
            </a:pPr>
            <a:endParaRPr lang="en-US" altLang="en-JO" sz="3600" dirty="0"/>
          </a:p>
          <a:p>
            <a:pPr marL="609600" algn="r" rtl="1"/>
            <a:r>
              <a:rPr lang="en-US" altLang="en-JO" sz="3600" dirty="0" err="1"/>
              <a:t>خفية</a:t>
            </a:r>
            <a:r>
              <a:rPr lang="en-US" altLang="en-JO" sz="3600" dirty="0"/>
              <a:t> </a:t>
            </a:r>
            <a:r>
              <a:rPr lang="en-US" altLang="en-JO" sz="3600" dirty="0" err="1"/>
              <a:t>كجبل</a:t>
            </a:r>
            <a:r>
              <a:rPr lang="en-US" altLang="en-JO" sz="3600" dirty="0"/>
              <a:t> </a:t>
            </a:r>
            <a:r>
              <a:rPr lang="en-US" altLang="en-JO" sz="3600" dirty="0" err="1"/>
              <a:t>جليدي</a:t>
            </a:r>
            <a:r>
              <a:rPr lang="en-US" altLang="en-JO" sz="3600" dirty="0"/>
              <a:t>.</a:t>
            </a:r>
          </a:p>
          <a:p>
            <a:pPr marL="381000" indent="0" algn="r" rtl="1">
              <a:buNone/>
            </a:pPr>
            <a:endParaRPr lang="en-US" altLang="en-JO" sz="3600" dirty="0"/>
          </a:p>
          <a:p>
            <a:pPr marL="609600" algn="r" rtl="1"/>
            <a:r>
              <a:rPr lang="en-US" altLang="en-JO" sz="3600" dirty="0" err="1"/>
              <a:t>كامنة</a:t>
            </a:r>
            <a:r>
              <a:rPr lang="en-US" altLang="en-JO" sz="3600" dirty="0"/>
              <a:t> </a:t>
            </a:r>
            <a:r>
              <a:rPr lang="en-US" altLang="en-JO" sz="3600" dirty="0" err="1"/>
              <a:t>كالشعاب</a:t>
            </a:r>
            <a:r>
              <a:rPr lang="en-US" altLang="en-JO" sz="3600" dirty="0"/>
              <a:t> </a:t>
            </a:r>
            <a:r>
              <a:rPr lang="en-US" altLang="en-JO" sz="3600" dirty="0" err="1"/>
              <a:t>المرجانية</a:t>
            </a:r>
            <a:r>
              <a:rPr lang="en-US" altLang="en-JO" sz="3600" dirty="0"/>
              <a:t>.</a:t>
            </a:r>
          </a:p>
          <a:p>
            <a:pPr marL="609600" algn="r" rtl="1"/>
            <a:endParaRPr lang="en-US" altLang="en-JO" sz="3600" dirty="0"/>
          </a:p>
          <a:p>
            <a:pPr marL="609600" algn="r" rtl="1"/>
            <a:endParaRPr lang="en-US" altLang="en-JO" sz="3600" dirty="0"/>
          </a:p>
        </p:txBody>
      </p:sp>
    </p:spTree>
    <p:extLst>
      <p:ext uri="{BB962C8B-B14F-4D97-AF65-F5344CB8AC3E}">
        <p14:creationId xmlns:p14="http://schemas.microsoft.com/office/powerpoint/2010/main" val="3323336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A725BBD-C806-E04E-A3D2-F7142C85FE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91" r="4591"/>
          <a:stretch/>
        </p:blipFill>
        <p:spPr>
          <a:xfrm>
            <a:off x="0" y="0"/>
            <a:ext cx="937708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493BDC-6BEE-4B79-ABBB-1FF05B15D0DD}"/>
              </a:ext>
            </a:extLst>
          </p:cNvPr>
          <p:cNvSpPr/>
          <p:nvPr/>
        </p:nvSpPr>
        <p:spPr>
          <a:xfrm>
            <a:off x="7315199" y="0"/>
            <a:ext cx="4876801" cy="6226629"/>
          </a:xfrm>
          <a:prstGeom prst="rect">
            <a:avLst/>
          </a:prstGeom>
          <a:solidFill>
            <a:srgbClr val="1A48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3591A6-1FB6-4D0A-B1C8-663BC23920A9}"/>
              </a:ext>
            </a:extLst>
          </p:cNvPr>
          <p:cNvSpPr txBox="1"/>
          <p:nvPr/>
        </p:nvSpPr>
        <p:spPr>
          <a:xfrm>
            <a:off x="7618234" y="1950845"/>
            <a:ext cx="42707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التفكير</a:t>
            </a:r>
            <a: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الناقد</a:t>
            </a:r>
            <a:br>
              <a:rPr lang="en-US" sz="6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6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Critical Thinking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90F95F-B68E-4811-93B3-DE0345C27859}"/>
              </a:ext>
            </a:extLst>
          </p:cNvPr>
          <p:cNvSpPr txBox="1"/>
          <p:nvPr/>
        </p:nvSpPr>
        <p:spPr>
          <a:xfrm>
            <a:off x="7463480" y="1045796"/>
            <a:ext cx="4580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400" u="sng" dirty="0">
                <a:solidFill>
                  <a:schemeClr val="bg1"/>
                </a:solidFill>
              </a:rPr>
              <a:t>موضوع التدريب</a:t>
            </a:r>
            <a:endParaRPr lang="en-ID" sz="2400" u="sng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EB8798-A7D9-1344-8176-761CF737D5C1}"/>
              </a:ext>
            </a:extLst>
          </p:cNvPr>
          <p:cNvSpPr/>
          <p:nvPr/>
        </p:nvSpPr>
        <p:spPr>
          <a:xfrm>
            <a:off x="-1" y="6262488"/>
            <a:ext cx="12192002" cy="631371"/>
          </a:xfrm>
          <a:prstGeom prst="rect">
            <a:avLst/>
          </a:prstGeom>
          <a:solidFill>
            <a:srgbClr val="FF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8" name="Picture 7" descr="C:\Users\reem\AppData\Local\Microsoft\Windows\INetCache\Content.Word\English-LOGO-RGB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6206090" y="16615"/>
            <a:ext cx="965674" cy="786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Flag of the United States - Wikipedi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7"/>
            <a:ext cx="1128132" cy="522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MEPI logo - The U.S.-Middle East Partnership Initiative (MEPI)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295" y="-102293"/>
            <a:ext cx="1792745" cy="109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Logo&#10;&#10;Description automatically generated">
            <a:extLst>
              <a:ext uri="{FF2B5EF4-FFF2-40B4-BE49-F238E27FC236}">
                <a16:creationId xmlns:a16="http://schemas.microsoft.com/office/drawing/2014/main" id="{F2566D11-73AE-663B-53DE-4E50D4C87F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575" y="53757"/>
            <a:ext cx="563219" cy="59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96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200FE869-CC53-3276-0248-9DF87C5E79AF}"/>
              </a:ext>
            </a:extLst>
          </p:cNvPr>
          <p:cNvSpPr txBox="1">
            <a:spLocks noChangeArrowheads="1"/>
          </p:cNvSpPr>
          <p:nvPr/>
        </p:nvSpPr>
        <p:spPr>
          <a:xfrm>
            <a:off x="6706701" y="924176"/>
            <a:ext cx="4195674" cy="20525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JO" sz="4800" b="1"/>
              <a:t>معوقات حل المشكلة</a:t>
            </a:r>
            <a:br>
              <a:rPr lang="en-US" altLang="en-JO" sz="4800" b="1"/>
            </a:br>
            <a:endParaRPr lang="en-US" altLang="en-JO" sz="4800" b="1"/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E8E87A4-9DCC-79CD-E3CC-A78469D4FF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3" b="-3"/>
          <a:stretch/>
        </p:blipFill>
        <p:spPr>
          <a:xfrm>
            <a:off x="554404" y="1011056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8D888E-653C-0783-A6C6-77983EDC7A61}"/>
              </a:ext>
            </a:extLst>
          </p:cNvPr>
          <p:cNvSpPr txBox="1">
            <a:spLocks noChangeArrowheads="1"/>
          </p:cNvSpPr>
          <p:nvPr/>
        </p:nvSpPr>
        <p:spPr>
          <a:xfrm>
            <a:off x="6868034" y="2781669"/>
            <a:ext cx="4195673" cy="291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/>
            <a:r>
              <a:rPr lang="en-US" altLang="en-JO" dirty="0" err="1">
                <a:solidFill>
                  <a:schemeClr val="tx1">
                    <a:alpha val="80000"/>
                  </a:schemeClr>
                </a:solidFill>
              </a:rPr>
              <a:t>ضعف</a:t>
            </a:r>
            <a:r>
              <a:rPr lang="en-US" altLang="en-JO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altLang="en-JO" dirty="0" err="1">
                <a:solidFill>
                  <a:schemeClr val="tx1">
                    <a:alpha val="80000"/>
                  </a:schemeClr>
                </a:solidFill>
              </a:rPr>
              <a:t>الإنتباه</a:t>
            </a:r>
            <a:r>
              <a:rPr lang="en-US" altLang="en-JO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altLang="en-JO" dirty="0" err="1">
                <a:solidFill>
                  <a:schemeClr val="tx1">
                    <a:alpha val="80000"/>
                  </a:schemeClr>
                </a:solidFill>
              </a:rPr>
              <a:t>والتركيز</a:t>
            </a:r>
            <a:r>
              <a:rPr lang="en-US" altLang="en-JO" dirty="0">
                <a:solidFill>
                  <a:schemeClr val="tx1">
                    <a:alpha val="80000"/>
                  </a:schemeClr>
                </a:solidFill>
              </a:rPr>
              <a:t>. </a:t>
            </a:r>
          </a:p>
          <a:p>
            <a:pPr algn="just" rtl="1"/>
            <a:r>
              <a:rPr lang="en-US" altLang="en-JO" dirty="0" err="1">
                <a:solidFill>
                  <a:schemeClr val="tx1">
                    <a:alpha val="80000"/>
                  </a:schemeClr>
                </a:solidFill>
              </a:rPr>
              <a:t>نقص</a:t>
            </a:r>
            <a:r>
              <a:rPr lang="en-US" altLang="en-JO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altLang="en-JO" dirty="0" err="1">
                <a:solidFill>
                  <a:schemeClr val="tx1">
                    <a:alpha val="80000"/>
                  </a:schemeClr>
                </a:solidFill>
              </a:rPr>
              <a:t>المعلومات</a:t>
            </a:r>
            <a:r>
              <a:rPr lang="en-US" altLang="en-JO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altLang="en-JO" dirty="0" err="1">
                <a:solidFill>
                  <a:schemeClr val="tx1">
                    <a:alpha val="80000"/>
                  </a:schemeClr>
                </a:solidFill>
              </a:rPr>
              <a:t>والخبرات</a:t>
            </a:r>
            <a:r>
              <a:rPr lang="en-US" altLang="en-JO" dirty="0">
                <a:solidFill>
                  <a:schemeClr val="tx1">
                    <a:alpha val="80000"/>
                  </a:schemeClr>
                </a:solidFill>
              </a:rPr>
              <a:t>.</a:t>
            </a:r>
          </a:p>
          <a:p>
            <a:pPr algn="just" rtl="1"/>
            <a:r>
              <a:rPr lang="en-US" altLang="en-JO" dirty="0" err="1">
                <a:solidFill>
                  <a:schemeClr val="tx1">
                    <a:alpha val="80000"/>
                  </a:schemeClr>
                </a:solidFill>
              </a:rPr>
              <a:t>العجز</a:t>
            </a:r>
            <a:r>
              <a:rPr lang="en-US" altLang="en-JO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altLang="en-JO" dirty="0" err="1">
                <a:solidFill>
                  <a:schemeClr val="tx1">
                    <a:alpha val="80000"/>
                  </a:schemeClr>
                </a:solidFill>
              </a:rPr>
              <a:t>عن</a:t>
            </a:r>
            <a:r>
              <a:rPr lang="en-US" altLang="en-JO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altLang="en-JO" dirty="0" err="1">
                <a:solidFill>
                  <a:schemeClr val="tx1">
                    <a:alpha val="80000"/>
                  </a:schemeClr>
                </a:solidFill>
              </a:rPr>
              <a:t>تحديد</a:t>
            </a:r>
            <a:r>
              <a:rPr lang="en-US" altLang="en-JO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altLang="en-JO" dirty="0" err="1">
                <a:solidFill>
                  <a:schemeClr val="tx1">
                    <a:alpha val="80000"/>
                  </a:schemeClr>
                </a:solidFill>
              </a:rPr>
              <a:t>المشكلة</a:t>
            </a:r>
            <a:r>
              <a:rPr lang="en-US" altLang="en-JO" dirty="0">
                <a:solidFill>
                  <a:schemeClr val="tx1">
                    <a:alpha val="80000"/>
                  </a:schemeClr>
                </a:solidFill>
              </a:rPr>
              <a:t>. </a:t>
            </a:r>
          </a:p>
          <a:p>
            <a:pPr algn="just" rtl="1"/>
            <a:r>
              <a:rPr lang="en-US" altLang="en-JO" dirty="0" err="1">
                <a:solidFill>
                  <a:schemeClr val="tx1">
                    <a:alpha val="80000"/>
                  </a:schemeClr>
                </a:solidFill>
              </a:rPr>
              <a:t>التصلب</a:t>
            </a:r>
            <a:r>
              <a:rPr lang="en-US" altLang="en-JO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altLang="en-JO" dirty="0" err="1">
                <a:solidFill>
                  <a:schemeClr val="tx1">
                    <a:alpha val="80000"/>
                  </a:schemeClr>
                </a:solidFill>
              </a:rPr>
              <a:t>في</a:t>
            </a:r>
            <a:r>
              <a:rPr lang="en-US" altLang="en-JO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altLang="en-JO" dirty="0" err="1">
                <a:solidFill>
                  <a:schemeClr val="tx1">
                    <a:alpha val="80000"/>
                  </a:schemeClr>
                </a:solidFill>
              </a:rPr>
              <a:t>طرق</a:t>
            </a:r>
            <a:r>
              <a:rPr lang="en-US" altLang="en-JO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altLang="en-JO" dirty="0" err="1">
                <a:solidFill>
                  <a:schemeClr val="tx1">
                    <a:alpha val="80000"/>
                  </a:schemeClr>
                </a:solidFill>
              </a:rPr>
              <a:t>الحل</a:t>
            </a:r>
            <a:r>
              <a:rPr lang="en-US" altLang="en-JO" dirty="0">
                <a:solidFill>
                  <a:schemeClr val="tx1">
                    <a:alpha val="80000"/>
                  </a:schemeClr>
                </a:solidFill>
              </a:rPr>
              <a:t>.</a:t>
            </a:r>
          </a:p>
          <a:p>
            <a:pPr algn="just" rtl="1"/>
            <a:r>
              <a:rPr lang="en-US" altLang="en-JO" dirty="0" err="1">
                <a:solidFill>
                  <a:schemeClr val="tx1">
                    <a:alpha val="80000"/>
                  </a:schemeClr>
                </a:solidFill>
              </a:rPr>
              <a:t>الإنفعال</a:t>
            </a:r>
            <a:r>
              <a:rPr lang="en-US" altLang="en-JO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altLang="en-JO" dirty="0" err="1">
                <a:solidFill>
                  <a:schemeClr val="tx1">
                    <a:alpha val="80000"/>
                  </a:schemeClr>
                </a:solidFill>
              </a:rPr>
              <a:t>الشديد</a:t>
            </a:r>
            <a:r>
              <a:rPr lang="en-US" altLang="en-JO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altLang="en-JO" dirty="0" err="1">
                <a:solidFill>
                  <a:schemeClr val="tx1">
                    <a:alpha val="80000"/>
                  </a:schemeClr>
                </a:solidFill>
              </a:rPr>
              <a:t>والإندفاع</a:t>
            </a:r>
            <a:r>
              <a:rPr lang="en-US" altLang="en-JO" dirty="0">
                <a:solidFill>
                  <a:schemeClr val="tx1">
                    <a:alpha val="80000"/>
                  </a:schemeClr>
                </a:solidFill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036642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2B88A4-F071-B086-5EB9-EDDD42D83C3C}"/>
              </a:ext>
            </a:extLst>
          </p:cNvPr>
          <p:cNvSpPr txBox="1"/>
          <p:nvPr/>
        </p:nvSpPr>
        <p:spPr>
          <a:xfrm>
            <a:off x="591402" y="2194102"/>
            <a:ext cx="3697965" cy="1057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dirty="0" err="1"/>
              <a:t>حل</a:t>
            </a:r>
            <a:r>
              <a:rPr lang="en-US" sz="4000" b="1" dirty="0"/>
              <a:t> </a:t>
            </a:r>
            <a:r>
              <a:rPr lang="en-US" sz="4000" b="1" dirty="0" err="1"/>
              <a:t>المشاكل</a:t>
            </a:r>
            <a:endParaRPr lang="en-US" sz="4000" b="1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F19538-872F-6318-3D53-4528CC9AB19F}"/>
              </a:ext>
            </a:extLst>
          </p:cNvPr>
          <p:cNvSpPr txBox="1">
            <a:spLocks noChangeArrowheads="1"/>
          </p:cNvSpPr>
          <p:nvPr/>
        </p:nvSpPr>
        <p:spPr>
          <a:xfrm>
            <a:off x="5445457" y="503766"/>
            <a:ext cx="6155141" cy="379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164" indent="-169164" algn="just" defTabSz="676656" rtl="1">
              <a:spcBef>
                <a:spcPts val="740"/>
              </a:spcBef>
            </a:pPr>
            <a:r>
              <a:rPr lang="ar-SA" altLang="en-JO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تحليل المشكلة باستخدام مخطط هيكل السمكة</a:t>
            </a:r>
            <a:r>
              <a:rPr lang="en-US" altLang="en-JO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Fish Bone Diagram</a:t>
            </a:r>
            <a:r>
              <a:rPr lang="ar-SA" altLang="en-JO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endParaRPr lang="en-US" altLang="en-JO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69164" indent="-169164" algn="just" defTabSz="676656" rtl="1">
              <a:spcBef>
                <a:spcPts val="740"/>
              </a:spcBef>
              <a:buNone/>
            </a:pPr>
            <a:r>
              <a:rPr lang="ar-SA" altLang="en-JO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وهي أحد الوسائل الجيدة للوصول إلى أسباب مشكلة ما. هذا المخطط يهدف إلى حصر جميع الأسباب التي قد تؤدي إلى المشكلة المراد حلها </a:t>
            </a:r>
          </a:p>
          <a:p>
            <a:pPr marL="169164" indent="-169164" algn="just" defTabSz="676656" rtl="1">
              <a:spcBef>
                <a:spcPts val="740"/>
              </a:spcBef>
              <a:buNone/>
            </a:pPr>
            <a:r>
              <a:rPr lang="ar-SA" altLang="en-JO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هذا المخطط يسهل أيضاً عرض المشكلة وتوضيح الأسلوب الذي اتبع في الوصول إلى الحل</a:t>
            </a:r>
          </a:p>
          <a:p>
            <a:pPr marL="169164" indent="-169164" algn="just" defTabSz="676656" rtl="1">
              <a:spcBef>
                <a:spcPts val="740"/>
              </a:spcBef>
            </a:pPr>
            <a:r>
              <a:rPr lang="ar-SA" altLang="en-JO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من فوائده أيضا أنه يجبر الجميع على التفكير في المشكلة بعمق بدل من التسرع في اقتراح الحلول.</a:t>
            </a:r>
            <a:endParaRPr lang="en-US" altLang="en-JO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 rtl="1">
              <a:buFontTx/>
              <a:buNone/>
            </a:pPr>
            <a:endParaRPr lang="en-GB" altLang="en-JO" sz="2400" dirty="0"/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2854EF04-419C-C4DE-CCB9-77917B03FE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5120" y="4148395"/>
            <a:ext cx="5043796" cy="208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84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96FC3A-542B-91B5-768E-505A7AC6F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21" y="2628405"/>
            <a:ext cx="3739341" cy="13308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JO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أولاً</a:t>
            </a:r>
            <a:r>
              <a:rPr lang="en-US" altLang="en-JO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 </a:t>
            </a:r>
            <a:r>
              <a:rPr lang="en-US" altLang="en-JO" sz="2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ارسم</a:t>
            </a:r>
            <a:r>
              <a:rPr lang="en-US" altLang="en-JO" sz="2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JO" sz="2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الجزء</a:t>
            </a:r>
            <a:r>
              <a:rPr lang="en-US" altLang="en-JO" sz="2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JO" sz="2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الأول</a:t>
            </a:r>
            <a:r>
              <a:rPr lang="en-US" altLang="en-JO" sz="2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JO" sz="2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من</a:t>
            </a:r>
            <a:r>
              <a:rPr lang="en-US" altLang="en-JO" sz="2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JO" sz="2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المخطط</a:t>
            </a:r>
            <a:r>
              <a:rPr lang="en-US" altLang="en-JO" sz="2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JO" sz="2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ودون</a:t>
            </a:r>
            <a:r>
              <a:rPr lang="en-US" altLang="en-JO" sz="2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JO" sz="2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وصف</a:t>
            </a:r>
            <a:r>
              <a:rPr lang="en-US" altLang="en-JO" sz="2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JO" sz="2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المشكلة</a:t>
            </a:r>
            <a:r>
              <a:rPr lang="en-US" altLang="en-JO" sz="2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JO" sz="2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المراد</a:t>
            </a:r>
            <a:r>
              <a:rPr lang="en-US" altLang="en-JO" sz="2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JO" sz="2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حلها</a:t>
            </a:r>
            <a:r>
              <a:rPr lang="en-US" altLang="en-JO" sz="2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JO" sz="2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في</a:t>
            </a:r>
            <a:r>
              <a:rPr lang="en-US" altLang="en-JO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5433D72D-2A03-D420-26ED-9B0DDD925E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5457" y="2161880"/>
            <a:ext cx="6155141" cy="255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42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F033B463-34A9-8F3E-216C-8B09220A1999}"/>
              </a:ext>
            </a:extLst>
          </p:cNvPr>
          <p:cNvSpPr txBox="1">
            <a:spLocks noChangeArrowheads="1"/>
          </p:cNvSpPr>
          <p:nvPr/>
        </p:nvSpPr>
        <p:spPr>
          <a:xfrm>
            <a:off x="808638" y="1624511"/>
            <a:ext cx="3427001" cy="39085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defPPr>
              <a:defRPr lang="en-JO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2800" b="1">
                <a:latin typeface="+mj-lt"/>
                <a:ea typeface="+mj-ea"/>
                <a:cs typeface="+mj-cs"/>
              </a:defRPr>
            </a:lvl1pPr>
            <a:lvl2pPr marL="742950" indent="-285750"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rtl="1"/>
            <a:r>
              <a:rPr lang="en-US" altLang="en-JO" dirty="0" err="1"/>
              <a:t>ثانياً</a:t>
            </a:r>
            <a:r>
              <a:rPr lang="en-US" altLang="en-JO" dirty="0"/>
              <a:t>: </a:t>
            </a:r>
            <a:r>
              <a:rPr lang="en-US" altLang="en-JO" dirty="0" err="1"/>
              <a:t>اجتهد</a:t>
            </a:r>
            <a:r>
              <a:rPr lang="en-US" altLang="en-JO" dirty="0"/>
              <a:t> </a:t>
            </a:r>
            <a:r>
              <a:rPr lang="en-US" altLang="en-JO" dirty="0" err="1"/>
              <a:t>في</a:t>
            </a:r>
            <a:r>
              <a:rPr lang="en-US" altLang="en-JO" dirty="0"/>
              <a:t> </a:t>
            </a:r>
            <a:r>
              <a:rPr lang="en-US" altLang="en-JO" dirty="0" err="1"/>
              <a:t>كتابة</a:t>
            </a:r>
            <a:r>
              <a:rPr lang="en-US" altLang="en-JO" dirty="0"/>
              <a:t> </a:t>
            </a:r>
            <a:r>
              <a:rPr lang="en-US" altLang="en-JO" dirty="0" err="1"/>
              <a:t>العناصر</a:t>
            </a:r>
            <a:r>
              <a:rPr lang="en-US" altLang="en-JO" dirty="0"/>
              <a:t> </a:t>
            </a:r>
            <a:r>
              <a:rPr lang="en-US" altLang="en-JO" dirty="0" err="1"/>
              <a:t>الأساسية</a:t>
            </a:r>
            <a:r>
              <a:rPr lang="en-US" altLang="en-JO" dirty="0"/>
              <a:t> </a:t>
            </a:r>
            <a:r>
              <a:rPr lang="en-US" altLang="en-JO" dirty="0" err="1"/>
              <a:t>المكونة</a:t>
            </a:r>
            <a:r>
              <a:rPr lang="en-US" altLang="en-JO" dirty="0"/>
              <a:t> </a:t>
            </a:r>
            <a:r>
              <a:rPr lang="en-US" altLang="en-JO" dirty="0" err="1"/>
              <a:t>أو</a:t>
            </a:r>
            <a:r>
              <a:rPr lang="en-US" altLang="en-JO" dirty="0"/>
              <a:t> </a:t>
            </a:r>
            <a:r>
              <a:rPr lang="en-US" altLang="en-JO" dirty="0" err="1"/>
              <a:t>المؤثرة</a:t>
            </a:r>
            <a:r>
              <a:rPr lang="en-US" altLang="en-JO" dirty="0"/>
              <a:t> </a:t>
            </a:r>
            <a:r>
              <a:rPr lang="en-US" altLang="en-JO" dirty="0" err="1"/>
              <a:t>على</a:t>
            </a:r>
            <a:r>
              <a:rPr lang="en-US" altLang="en-JO" dirty="0"/>
              <a:t> </a:t>
            </a:r>
            <a:r>
              <a:rPr lang="en-US" altLang="en-JO" dirty="0" err="1"/>
              <a:t>المنتج</a:t>
            </a:r>
            <a:r>
              <a:rPr lang="en-US" altLang="en-JO" dirty="0"/>
              <a:t> </a:t>
            </a:r>
            <a:r>
              <a:rPr lang="en-US" altLang="en-JO" dirty="0" err="1"/>
              <a:t>أو</a:t>
            </a:r>
            <a:r>
              <a:rPr lang="en-US" altLang="en-JO" dirty="0"/>
              <a:t> </a:t>
            </a:r>
            <a:r>
              <a:rPr lang="en-US" altLang="en-JO" dirty="0" err="1"/>
              <a:t>الخدمة</a:t>
            </a:r>
            <a:r>
              <a:rPr lang="en-US" altLang="en-JO" dirty="0"/>
              <a:t> </a:t>
            </a:r>
            <a:r>
              <a:rPr lang="en-US" altLang="en-JO" dirty="0" err="1"/>
              <a:t>مثل</a:t>
            </a:r>
            <a:r>
              <a:rPr lang="en-US" altLang="en-JO" dirty="0"/>
              <a:t>:</a:t>
            </a:r>
          </a:p>
          <a:p>
            <a:pPr algn="just" rtl="1"/>
            <a:r>
              <a:rPr lang="en-US" altLang="en-JO" dirty="0" err="1"/>
              <a:t>مشكلة</a:t>
            </a:r>
            <a:r>
              <a:rPr lang="en-US" altLang="en-JO" dirty="0"/>
              <a:t> </a:t>
            </a:r>
            <a:r>
              <a:rPr lang="en-US" altLang="en-JO" dirty="0" err="1"/>
              <a:t>إنتاجية</a:t>
            </a:r>
            <a:r>
              <a:rPr lang="en-US" altLang="en-JO" dirty="0"/>
              <a:t>: </a:t>
            </a:r>
            <a:r>
              <a:rPr lang="en-US" altLang="en-JO" dirty="0" err="1"/>
              <a:t>المعدات</a:t>
            </a:r>
            <a:r>
              <a:rPr lang="en-US" altLang="en-JO" dirty="0"/>
              <a:t> – </a:t>
            </a:r>
            <a:r>
              <a:rPr lang="en-US" altLang="en-JO" dirty="0" err="1"/>
              <a:t>بيئة</a:t>
            </a:r>
            <a:r>
              <a:rPr lang="en-US" altLang="en-JO" dirty="0"/>
              <a:t> </a:t>
            </a:r>
            <a:r>
              <a:rPr lang="en-US" altLang="en-JO" dirty="0" err="1"/>
              <a:t>العمل</a:t>
            </a:r>
            <a:r>
              <a:rPr lang="en-US" altLang="en-JO" dirty="0"/>
              <a:t> – </a:t>
            </a:r>
            <a:r>
              <a:rPr lang="en-US" altLang="en-JO" dirty="0" err="1"/>
              <a:t>الخامات</a:t>
            </a:r>
            <a:r>
              <a:rPr lang="en-US" altLang="en-JO" dirty="0"/>
              <a:t> – </a:t>
            </a:r>
            <a:r>
              <a:rPr lang="en-US" altLang="en-JO" dirty="0" err="1"/>
              <a:t>العمالة</a:t>
            </a:r>
            <a:r>
              <a:rPr lang="en-US" altLang="en-JO" dirty="0"/>
              <a:t> – </a:t>
            </a:r>
            <a:r>
              <a:rPr lang="en-US" altLang="en-JO" dirty="0" err="1"/>
              <a:t>القياسات</a:t>
            </a:r>
            <a:endParaRPr lang="en-US" altLang="en-JO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58D3400-0D11-A9EC-10D3-F69E1F4A80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5457" y="1624511"/>
            <a:ext cx="6155141" cy="363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10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A27A00EF-0CE1-788F-FD0F-19110908DF68}"/>
              </a:ext>
            </a:extLst>
          </p:cNvPr>
          <p:cNvSpPr txBox="1">
            <a:spLocks noChangeArrowheads="1"/>
          </p:cNvSpPr>
          <p:nvPr/>
        </p:nvSpPr>
        <p:spPr>
          <a:xfrm>
            <a:off x="808638" y="1474707"/>
            <a:ext cx="3427001" cy="39085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defPPr>
              <a:defRPr lang="en-JO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2800" b="1">
                <a:latin typeface="+mj-lt"/>
                <a:ea typeface="+mj-ea"/>
                <a:cs typeface="+mj-cs"/>
              </a:defRPr>
            </a:lvl1pPr>
            <a:lvl2pPr marL="742950" indent="-285750"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rtl="1"/>
            <a:r>
              <a:rPr lang="en-US" altLang="en-JO" b="0" dirty="0" err="1"/>
              <a:t>ثالثاً</a:t>
            </a:r>
            <a:r>
              <a:rPr lang="en-US" altLang="en-JO" b="0" dirty="0"/>
              <a:t>: </a:t>
            </a:r>
            <a:r>
              <a:rPr lang="en-US" altLang="en-JO" b="0" dirty="0" err="1"/>
              <a:t>اكتب</a:t>
            </a:r>
            <a:r>
              <a:rPr lang="en-US" altLang="en-JO" b="0" dirty="0"/>
              <a:t> </a:t>
            </a:r>
            <a:r>
              <a:rPr lang="en-US" altLang="en-JO" b="0" dirty="0" err="1"/>
              <a:t>كل</a:t>
            </a:r>
            <a:r>
              <a:rPr lang="en-US" altLang="en-JO" b="0" dirty="0"/>
              <a:t> </a:t>
            </a:r>
            <a:r>
              <a:rPr lang="en-US" altLang="en-JO" b="0" dirty="0" err="1"/>
              <a:t>الأشياء</a:t>
            </a:r>
            <a:r>
              <a:rPr lang="en-US" altLang="en-JO" b="0" dirty="0"/>
              <a:t> </a:t>
            </a:r>
            <a:r>
              <a:rPr lang="en-US" altLang="en-JO" b="0" dirty="0" err="1"/>
              <a:t>المؤثرة</a:t>
            </a:r>
            <a:r>
              <a:rPr lang="en-US" altLang="en-JO" b="0" dirty="0"/>
              <a:t> </a:t>
            </a:r>
            <a:r>
              <a:rPr lang="en-US" altLang="en-JO" b="0" dirty="0" err="1"/>
              <a:t>على</a:t>
            </a:r>
            <a:r>
              <a:rPr lang="en-US" altLang="en-JO" b="0" dirty="0"/>
              <a:t> </a:t>
            </a:r>
            <a:r>
              <a:rPr lang="en-US" altLang="en-JO" b="0" dirty="0" err="1"/>
              <a:t>كل</a:t>
            </a:r>
            <a:r>
              <a:rPr lang="en-US" altLang="en-JO" b="0" dirty="0"/>
              <a:t> </a:t>
            </a:r>
            <a:r>
              <a:rPr lang="en-US" altLang="en-JO" b="0" dirty="0" err="1"/>
              <a:t>سبب</a:t>
            </a:r>
            <a:r>
              <a:rPr lang="en-US" altLang="en-JO" b="0" dirty="0"/>
              <a:t> </a:t>
            </a:r>
            <a:r>
              <a:rPr lang="en-US" altLang="en-JO" b="0" dirty="0" err="1"/>
              <a:t>من</a:t>
            </a:r>
            <a:r>
              <a:rPr lang="en-US" altLang="en-JO" b="0" dirty="0"/>
              <a:t> </a:t>
            </a:r>
            <a:r>
              <a:rPr lang="en-US" altLang="en-JO" b="0" dirty="0" err="1"/>
              <a:t>الأسباب</a:t>
            </a:r>
            <a:r>
              <a:rPr lang="en-US" altLang="en-JO" b="0" dirty="0"/>
              <a:t> </a:t>
            </a:r>
            <a:r>
              <a:rPr lang="en-US" altLang="en-JO" b="0" dirty="0" err="1"/>
              <a:t>الرئيسية</a:t>
            </a:r>
            <a:r>
              <a:rPr lang="en-US" altLang="en-JO" b="0" dirty="0"/>
              <a:t>. </a:t>
            </a:r>
            <a:r>
              <a:rPr lang="en-US" altLang="en-JO" b="0" dirty="0" err="1"/>
              <a:t>لاحظ</a:t>
            </a:r>
            <a:r>
              <a:rPr lang="en-US" altLang="en-JO" b="0" dirty="0"/>
              <a:t> </a:t>
            </a:r>
            <a:r>
              <a:rPr lang="en-US" altLang="en-JO" b="0" dirty="0" err="1"/>
              <a:t>أنك</a:t>
            </a:r>
            <a:r>
              <a:rPr lang="en-US" altLang="en-JO" b="0" dirty="0"/>
              <a:t> </a:t>
            </a:r>
            <a:r>
              <a:rPr lang="en-US" altLang="en-JO" b="0" dirty="0" err="1"/>
              <a:t>تكتب</a:t>
            </a:r>
            <a:r>
              <a:rPr lang="en-US" altLang="en-JO" b="0" dirty="0"/>
              <a:t> </a:t>
            </a:r>
            <a:r>
              <a:rPr lang="en-US" altLang="en-JO" b="0" dirty="0" err="1"/>
              <a:t>كل</a:t>
            </a:r>
            <a:r>
              <a:rPr lang="en-US" altLang="en-JO" b="0" dirty="0"/>
              <a:t> </a:t>
            </a:r>
            <a:r>
              <a:rPr lang="en-US" altLang="en-JO" b="0" dirty="0" err="1"/>
              <a:t>ما</a:t>
            </a:r>
            <a:r>
              <a:rPr lang="en-US" altLang="en-JO" b="0" dirty="0"/>
              <a:t> </a:t>
            </a:r>
            <a:r>
              <a:rPr lang="en-US" altLang="en-JO" b="0" dirty="0" err="1"/>
              <a:t>هو</a:t>
            </a:r>
            <a:r>
              <a:rPr lang="en-US" altLang="en-JO" b="0" dirty="0"/>
              <a:t> </a:t>
            </a:r>
            <a:r>
              <a:rPr lang="en-US" altLang="en-JO" b="0" dirty="0" err="1"/>
              <a:t>مؤثر</a:t>
            </a:r>
            <a:r>
              <a:rPr lang="en-US" altLang="en-JO" b="0" dirty="0"/>
              <a:t> </a:t>
            </a:r>
            <a:r>
              <a:rPr lang="en-US" altLang="en-JO" b="0" dirty="0" err="1"/>
              <a:t>في</a:t>
            </a:r>
            <a:r>
              <a:rPr lang="en-US" altLang="en-JO" b="0" dirty="0"/>
              <a:t> </a:t>
            </a:r>
            <a:r>
              <a:rPr lang="en-US" altLang="en-JO" b="0" dirty="0" err="1"/>
              <a:t>هذا</a:t>
            </a:r>
            <a:r>
              <a:rPr lang="en-US" altLang="en-JO" b="0" dirty="0"/>
              <a:t> </a:t>
            </a:r>
            <a:r>
              <a:rPr lang="en-US" altLang="en-JO" b="0" dirty="0" err="1"/>
              <a:t>السبب</a:t>
            </a:r>
            <a:r>
              <a:rPr lang="en-US" altLang="en-JO" b="0" dirty="0"/>
              <a:t> </a:t>
            </a:r>
            <a:r>
              <a:rPr lang="en-US" altLang="en-JO" b="0" dirty="0" err="1"/>
              <a:t>أو</a:t>
            </a:r>
            <a:r>
              <a:rPr lang="en-US" altLang="en-JO" b="0" dirty="0"/>
              <a:t> </a:t>
            </a:r>
            <a:r>
              <a:rPr lang="en-US" altLang="en-JO" b="0" dirty="0" err="1"/>
              <a:t>العنصر</a:t>
            </a:r>
            <a:r>
              <a:rPr lang="en-US" altLang="en-JO" b="0" dirty="0"/>
              <a:t> </a:t>
            </a:r>
            <a:r>
              <a:rPr lang="en-US" altLang="en-JO" b="0" dirty="0" err="1"/>
              <a:t>ولا</a:t>
            </a:r>
            <a:r>
              <a:rPr lang="en-US" altLang="en-JO" b="0" dirty="0"/>
              <a:t> </a:t>
            </a:r>
            <a:r>
              <a:rPr lang="en-US" altLang="en-JO" b="0" dirty="0" err="1"/>
              <a:t>تستبعد</a:t>
            </a:r>
            <a:r>
              <a:rPr lang="en-US" altLang="en-JO" b="0" dirty="0"/>
              <a:t> </a:t>
            </a:r>
            <a:r>
              <a:rPr lang="en-US" altLang="en-JO" b="0" dirty="0" err="1"/>
              <a:t>أو</a:t>
            </a:r>
            <a:r>
              <a:rPr lang="en-US" altLang="en-JO" b="0" dirty="0"/>
              <a:t> </a:t>
            </a:r>
            <a:r>
              <a:rPr lang="en-US" altLang="en-JO" b="0" dirty="0" err="1"/>
              <a:t>تقيم</a:t>
            </a:r>
            <a:r>
              <a:rPr lang="en-US" altLang="en-JO" b="0" dirty="0"/>
              <a:t> </a:t>
            </a:r>
            <a:r>
              <a:rPr lang="en-US" altLang="en-JO" b="0" dirty="0" err="1"/>
              <a:t>أي</a:t>
            </a:r>
            <a:r>
              <a:rPr lang="en-US" altLang="en-JO" b="0" dirty="0"/>
              <a:t> </a:t>
            </a:r>
            <a:r>
              <a:rPr lang="en-US" altLang="en-JO" b="0" dirty="0" err="1"/>
              <a:t>شيء</a:t>
            </a:r>
            <a:r>
              <a:rPr lang="en-US" altLang="en-JO" b="0" dirty="0"/>
              <a:t> </a:t>
            </a:r>
            <a:r>
              <a:rPr lang="en-US" altLang="en-JO" b="0" dirty="0" err="1"/>
              <a:t>في</a:t>
            </a:r>
            <a:r>
              <a:rPr lang="en-US" altLang="en-JO" b="0" dirty="0"/>
              <a:t> </a:t>
            </a:r>
            <a:r>
              <a:rPr lang="en-US" altLang="en-JO" b="0" dirty="0" err="1"/>
              <a:t>هذه</a:t>
            </a:r>
            <a:r>
              <a:rPr lang="en-US" altLang="en-JO" b="0" dirty="0"/>
              <a:t> </a:t>
            </a:r>
            <a:r>
              <a:rPr lang="en-US" altLang="en-JO" b="0" dirty="0" err="1"/>
              <a:t>المرحلة</a:t>
            </a:r>
            <a:r>
              <a:rPr lang="en-US" altLang="en-JO" b="0" dirty="0"/>
              <a:t>. </a:t>
            </a:r>
            <a:r>
              <a:rPr lang="en-US" altLang="en-JO" b="0" dirty="0" err="1"/>
              <a:t>لا</a:t>
            </a:r>
            <a:r>
              <a:rPr lang="en-US" altLang="en-JO" b="0" dirty="0"/>
              <a:t> </a:t>
            </a:r>
            <a:r>
              <a:rPr lang="en-US" altLang="en-JO" b="0" dirty="0" err="1"/>
              <a:t>تهمل</a:t>
            </a:r>
            <a:r>
              <a:rPr lang="en-US" altLang="en-JO" b="0" dirty="0"/>
              <a:t> </a:t>
            </a:r>
            <a:r>
              <a:rPr lang="en-US" altLang="en-JO" b="0" dirty="0" err="1"/>
              <a:t>أي</a:t>
            </a:r>
            <a:r>
              <a:rPr lang="en-US" altLang="en-JO" b="0" dirty="0"/>
              <a:t> </a:t>
            </a:r>
            <a:r>
              <a:rPr lang="en-US" altLang="en-JO" b="0" dirty="0" err="1"/>
              <a:t>سبب</a:t>
            </a:r>
            <a:r>
              <a:rPr lang="en-US" altLang="en-JO" b="0" dirty="0"/>
              <a:t> </a:t>
            </a:r>
            <a:r>
              <a:rPr lang="en-US" altLang="en-JO" b="0" dirty="0" err="1"/>
              <a:t>بغض</a:t>
            </a:r>
            <a:r>
              <a:rPr lang="en-US" altLang="en-JO" b="0" dirty="0"/>
              <a:t> </a:t>
            </a:r>
            <a:r>
              <a:rPr lang="en-US" altLang="en-JO" b="0" dirty="0" err="1"/>
              <a:t>النظر</a:t>
            </a:r>
            <a:r>
              <a:rPr lang="en-US" altLang="en-JO" b="0" dirty="0"/>
              <a:t> </a:t>
            </a:r>
            <a:r>
              <a:rPr lang="en-US" altLang="en-JO" b="0" dirty="0" err="1"/>
              <a:t>عن</a:t>
            </a:r>
            <a:r>
              <a:rPr lang="en-US" altLang="en-JO" b="0" dirty="0"/>
              <a:t> </a:t>
            </a:r>
            <a:r>
              <a:rPr lang="en-US" altLang="en-JO" b="0" dirty="0" err="1"/>
              <a:t>توقعك</a:t>
            </a:r>
            <a:r>
              <a:rPr lang="en-US" altLang="en-JO" b="0" dirty="0"/>
              <a:t> </a:t>
            </a:r>
            <a:r>
              <a:rPr lang="en-US" altLang="en-JO" b="0" dirty="0" err="1"/>
              <a:t>لعلاقته</a:t>
            </a:r>
            <a:r>
              <a:rPr lang="en-US" altLang="en-JO" b="0" dirty="0"/>
              <a:t> </a:t>
            </a:r>
            <a:r>
              <a:rPr lang="en-US" altLang="en-JO" b="0" dirty="0" err="1"/>
              <a:t>بالمشكلة</a:t>
            </a:r>
            <a:r>
              <a:rPr lang="en-US" altLang="en-JO" b="0" dirty="0"/>
              <a:t> </a:t>
            </a:r>
            <a:r>
              <a:rPr lang="en-US" altLang="en-JO" b="0" dirty="0" err="1"/>
              <a:t>الأصلية</a:t>
            </a:r>
            <a:r>
              <a:rPr lang="en-US" altLang="en-JO" b="0" dirty="0"/>
              <a:t> 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EDE3A90-4574-84AC-CEFF-FC1C621E3B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5457" y="1976216"/>
            <a:ext cx="6155141" cy="292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32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9AB82D0-EFB3-8A2F-428A-15213189227A}"/>
              </a:ext>
            </a:extLst>
          </p:cNvPr>
          <p:cNvSpPr txBox="1">
            <a:spLocks noChangeArrowheads="1"/>
          </p:cNvSpPr>
          <p:nvPr/>
        </p:nvSpPr>
        <p:spPr>
          <a:xfrm>
            <a:off x="808638" y="1486577"/>
            <a:ext cx="3427001" cy="39085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n-JO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2800" b="1">
                <a:latin typeface="+mj-lt"/>
                <a:ea typeface="+mj-ea"/>
                <a:cs typeface="+mj-cs"/>
              </a:defRPr>
            </a:lvl1pPr>
            <a:lvl2pPr marL="742950" indent="-285750"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rtl="1"/>
            <a:r>
              <a:rPr lang="en-US" altLang="en-JO" b="0" dirty="0" err="1"/>
              <a:t>رابعاً</a:t>
            </a:r>
            <a:r>
              <a:rPr lang="en-US" altLang="en-JO" b="0" dirty="0"/>
              <a:t>: </a:t>
            </a:r>
            <a:r>
              <a:rPr lang="en-US" altLang="en-JO" b="0" dirty="0" err="1"/>
              <a:t>يتم</a:t>
            </a:r>
            <a:r>
              <a:rPr lang="en-US" altLang="en-JO" b="0" dirty="0"/>
              <a:t> </a:t>
            </a:r>
            <a:r>
              <a:rPr lang="en-US" altLang="en-JO" b="0" dirty="0" err="1"/>
              <a:t>تحليل</a:t>
            </a:r>
            <a:r>
              <a:rPr lang="en-US" altLang="en-JO" b="0" dirty="0"/>
              <a:t> </a:t>
            </a:r>
            <a:r>
              <a:rPr lang="en-US" altLang="en-JO" b="0" dirty="0" err="1"/>
              <a:t>كل</a:t>
            </a:r>
            <a:r>
              <a:rPr lang="en-US" altLang="en-JO" b="0" dirty="0"/>
              <a:t> </a:t>
            </a:r>
            <a:r>
              <a:rPr lang="en-US" altLang="en-JO" b="0" dirty="0" err="1"/>
              <a:t>الأسباب</a:t>
            </a:r>
            <a:r>
              <a:rPr lang="en-US" altLang="en-JO" b="0" dirty="0"/>
              <a:t> </a:t>
            </a:r>
            <a:r>
              <a:rPr lang="en-US" altLang="en-JO" b="0" dirty="0" err="1"/>
              <a:t>المدونة</a:t>
            </a:r>
            <a:r>
              <a:rPr lang="en-US" altLang="en-JO" b="0" dirty="0"/>
              <a:t> </a:t>
            </a:r>
            <a:r>
              <a:rPr lang="en-US" altLang="en-JO" b="0" dirty="0" err="1"/>
              <a:t>في</a:t>
            </a:r>
            <a:r>
              <a:rPr lang="en-US" altLang="en-JO" b="0" dirty="0"/>
              <a:t> </a:t>
            </a:r>
            <a:r>
              <a:rPr lang="en-US" altLang="en-JO" b="0" dirty="0" err="1"/>
              <a:t>المخطط</a:t>
            </a:r>
            <a:r>
              <a:rPr lang="en-US" altLang="en-JO" b="0" dirty="0"/>
              <a:t>. </a:t>
            </a:r>
            <a:r>
              <a:rPr lang="en-US" altLang="en-JO" b="0" dirty="0" err="1"/>
              <a:t>بعض</a:t>
            </a:r>
            <a:r>
              <a:rPr lang="en-US" altLang="en-JO" b="0" dirty="0"/>
              <a:t> </a:t>
            </a:r>
            <a:r>
              <a:rPr lang="en-US" altLang="en-JO" b="0" dirty="0" err="1"/>
              <a:t>الأسباب</a:t>
            </a:r>
            <a:r>
              <a:rPr lang="en-US" altLang="en-JO" b="0" dirty="0"/>
              <a:t> </a:t>
            </a:r>
            <a:r>
              <a:rPr lang="en-US" altLang="en-JO" b="0" dirty="0" err="1"/>
              <a:t>يمكن</a:t>
            </a:r>
            <a:r>
              <a:rPr lang="en-US" altLang="en-JO" b="0" dirty="0"/>
              <a:t> </a:t>
            </a:r>
            <a:r>
              <a:rPr lang="en-US" altLang="en-JO" b="0" dirty="0" err="1"/>
              <a:t>استبعادها</a:t>
            </a:r>
            <a:r>
              <a:rPr lang="en-US" altLang="en-JO" b="0" dirty="0"/>
              <a:t> </a:t>
            </a:r>
            <a:r>
              <a:rPr lang="en-US" altLang="en-JO" b="0" dirty="0" err="1"/>
              <a:t>نتيجة</a:t>
            </a:r>
            <a:r>
              <a:rPr lang="en-US" altLang="en-JO" b="0" dirty="0"/>
              <a:t> </a:t>
            </a:r>
            <a:r>
              <a:rPr lang="en-US" altLang="en-JO" b="0" dirty="0" err="1"/>
              <a:t>لوجود</a:t>
            </a:r>
            <a:r>
              <a:rPr lang="en-US" altLang="en-JO" b="0" dirty="0"/>
              <a:t> </a:t>
            </a:r>
            <a:r>
              <a:rPr lang="en-US" altLang="en-JO" b="0" dirty="0" err="1"/>
              <a:t>معلومات</a:t>
            </a:r>
            <a:r>
              <a:rPr lang="en-US" altLang="en-JO" b="0" dirty="0"/>
              <a:t> </a:t>
            </a:r>
            <a:r>
              <a:rPr lang="en-US" altLang="en-JO" b="0" dirty="0" err="1"/>
              <a:t>متاحة</a:t>
            </a:r>
            <a:r>
              <a:rPr lang="en-US" altLang="en-JO" b="0" dirty="0"/>
              <a:t> </a:t>
            </a:r>
            <a:r>
              <a:rPr lang="en-US" altLang="en-JO" b="0" dirty="0" err="1"/>
              <a:t>تؤكد</a:t>
            </a:r>
            <a:r>
              <a:rPr lang="en-US" altLang="en-JO" b="0" dirty="0"/>
              <a:t> </a:t>
            </a:r>
            <a:r>
              <a:rPr lang="en-US" altLang="en-JO" b="0" dirty="0" err="1"/>
              <a:t>أن</a:t>
            </a:r>
            <a:r>
              <a:rPr lang="en-US" altLang="en-JO" b="0" dirty="0"/>
              <a:t> </a:t>
            </a:r>
            <a:r>
              <a:rPr lang="en-US" altLang="en-JO" b="0" dirty="0" err="1"/>
              <a:t>هذا</a:t>
            </a:r>
            <a:r>
              <a:rPr lang="en-US" altLang="en-JO" b="0" dirty="0"/>
              <a:t> </a:t>
            </a:r>
            <a:r>
              <a:rPr lang="en-US" altLang="en-JO" b="0" dirty="0" err="1"/>
              <a:t>السبب</a:t>
            </a:r>
            <a:r>
              <a:rPr lang="en-US" altLang="en-JO" b="0" dirty="0"/>
              <a:t> </a:t>
            </a:r>
            <a:r>
              <a:rPr lang="en-US" altLang="en-JO" b="0" dirty="0" err="1"/>
              <a:t>غير</a:t>
            </a:r>
            <a:r>
              <a:rPr lang="en-US" altLang="en-JO" b="0" dirty="0"/>
              <a:t> </a:t>
            </a:r>
            <a:r>
              <a:rPr lang="en-US" altLang="en-JO" b="0" dirty="0" err="1"/>
              <a:t>موجود</a:t>
            </a:r>
            <a:r>
              <a:rPr lang="en-US" altLang="en-JO" b="0" dirty="0"/>
              <a:t> </a:t>
            </a:r>
            <a:r>
              <a:rPr lang="en-US" altLang="en-JO" b="0" dirty="0" err="1"/>
              <a:t>لدينا</a:t>
            </a:r>
            <a:r>
              <a:rPr lang="en-US" altLang="en-JO" b="0" dirty="0"/>
              <a:t>. </a:t>
            </a:r>
            <a:r>
              <a:rPr lang="en-US" altLang="en-JO" b="0" dirty="0" err="1"/>
              <a:t>البعض</a:t>
            </a:r>
            <a:r>
              <a:rPr lang="en-US" altLang="en-JO" b="0" dirty="0"/>
              <a:t> </a:t>
            </a:r>
            <a:r>
              <a:rPr lang="en-US" altLang="en-JO" b="0" dirty="0" err="1"/>
              <a:t>الآخر</a:t>
            </a:r>
            <a:r>
              <a:rPr lang="en-US" altLang="en-JO" b="0" dirty="0"/>
              <a:t> </a:t>
            </a:r>
            <a:r>
              <a:rPr lang="en-US" altLang="en-JO" b="0" dirty="0" err="1"/>
              <a:t>قد</a:t>
            </a:r>
            <a:r>
              <a:rPr lang="en-US" altLang="en-JO" b="0" dirty="0"/>
              <a:t> </a:t>
            </a:r>
            <a:r>
              <a:rPr lang="en-US" altLang="en-JO" b="0" dirty="0" err="1"/>
              <a:t>يحتاج</a:t>
            </a:r>
            <a:r>
              <a:rPr lang="en-US" altLang="en-JO" b="0" dirty="0"/>
              <a:t> </a:t>
            </a:r>
            <a:r>
              <a:rPr lang="en-US" altLang="en-JO" b="0" dirty="0" err="1"/>
              <a:t>عمل</a:t>
            </a:r>
            <a:r>
              <a:rPr lang="en-US" altLang="en-JO" b="0" dirty="0"/>
              <a:t> </a:t>
            </a:r>
            <a:r>
              <a:rPr lang="en-US" altLang="en-JO" b="0" dirty="0" err="1"/>
              <a:t>فحوصات</a:t>
            </a:r>
            <a:r>
              <a:rPr lang="en-US" altLang="en-JO" b="0" dirty="0"/>
              <a:t> </a:t>
            </a:r>
            <a:r>
              <a:rPr lang="en-US" altLang="en-JO" b="0" dirty="0" err="1"/>
              <a:t>أو</a:t>
            </a:r>
            <a:r>
              <a:rPr lang="en-US" altLang="en-JO" b="0" dirty="0"/>
              <a:t> </a:t>
            </a:r>
            <a:r>
              <a:rPr lang="en-US" altLang="en-JO" b="0" dirty="0" err="1"/>
              <a:t>إجراءات</a:t>
            </a:r>
            <a:r>
              <a:rPr lang="en-US" altLang="en-JO" b="0" dirty="0"/>
              <a:t> </a:t>
            </a:r>
            <a:r>
              <a:rPr lang="en-US" altLang="en-JO" b="0" dirty="0" err="1"/>
              <a:t>للتأكد</a:t>
            </a:r>
            <a:r>
              <a:rPr lang="en-US" altLang="en-JO" b="0" dirty="0"/>
              <a:t> </a:t>
            </a:r>
            <a:r>
              <a:rPr lang="en-US" altLang="en-JO" b="0" dirty="0" err="1"/>
              <a:t>من</a:t>
            </a:r>
            <a:r>
              <a:rPr lang="en-US" altLang="en-JO" b="0" dirty="0"/>
              <a:t> </a:t>
            </a:r>
            <a:r>
              <a:rPr lang="en-US" altLang="en-JO" b="0" dirty="0" err="1"/>
              <a:t>كون</a:t>
            </a:r>
            <a:r>
              <a:rPr lang="en-US" altLang="en-JO" b="0" dirty="0"/>
              <a:t> </a:t>
            </a:r>
            <a:r>
              <a:rPr lang="en-US" altLang="en-JO" b="0" dirty="0" err="1"/>
              <a:t>هذا</a:t>
            </a:r>
            <a:r>
              <a:rPr lang="en-US" altLang="en-JO" b="0" dirty="0"/>
              <a:t> </a:t>
            </a:r>
            <a:r>
              <a:rPr lang="en-US" altLang="en-JO" b="0" dirty="0" err="1"/>
              <a:t>السبب</a:t>
            </a:r>
            <a:r>
              <a:rPr lang="en-US" altLang="en-JO" b="0" dirty="0"/>
              <a:t> </a:t>
            </a:r>
            <a:r>
              <a:rPr lang="en-US" altLang="en-JO" b="0" dirty="0" err="1"/>
              <a:t>حقيقي</a:t>
            </a:r>
            <a:r>
              <a:rPr lang="en-US" altLang="en-JO" b="0" dirty="0"/>
              <a:t>. </a:t>
            </a:r>
            <a:r>
              <a:rPr lang="en-US" altLang="en-JO" b="0" dirty="0" err="1"/>
              <a:t>وبالتالي</a:t>
            </a:r>
            <a:r>
              <a:rPr lang="en-US" altLang="en-JO" b="0" dirty="0"/>
              <a:t> </a:t>
            </a:r>
            <a:r>
              <a:rPr lang="en-US" altLang="en-JO" b="0" dirty="0" err="1"/>
              <a:t>فسننتهي</a:t>
            </a:r>
            <a:r>
              <a:rPr lang="en-US" altLang="en-JO" b="0" dirty="0"/>
              <a:t> </a:t>
            </a:r>
            <a:r>
              <a:rPr lang="en-US" altLang="en-JO" b="0" dirty="0" err="1"/>
              <a:t>ببعض</a:t>
            </a:r>
            <a:r>
              <a:rPr lang="en-US" altLang="en-JO" b="0" dirty="0"/>
              <a:t> </a:t>
            </a:r>
            <a:r>
              <a:rPr lang="en-US" altLang="en-JO" b="0" dirty="0" err="1"/>
              <a:t>الأسباب</a:t>
            </a:r>
            <a:r>
              <a:rPr lang="en-US" altLang="en-JO" b="0" dirty="0"/>
              <a:t> </a:t>
            </a:r>
            <a:r>
              <a:rPr lang="en-US" altLang="en-JO" b="0" dirty="0" err="1"/>
              <a:t>المحتملة</a:t>
            </a:r>
            <a:r>
              <a:rPr lang="en-US" altLang="en-JO" b="0" dirty="0"/>
              <a:t> </a:t>
            </a:r>
            <a:r>
              <a:rPr lang="en-US" altLang="en-JO" b="0" dirty="0" err="1"/>
              <a:t>وبعد</a:t>
            </a:r>
            <a:r>
              <a:rPr lang="en-US" altLang="en-JO" b="0" dirty="0"/>
              <a:t> </a:t>
            </a:r>
            <a:r>
              <a:rPr lang="en-US" altLang="en-JO" b="0" dirty="0" err="1"/>
              <a:t>الفحص</a:t>
            </a:r>
            <a:r>
              <a:rPr lang="en-US" altLang="en-JO" b="0" dirty="0"/>
              <a:t> </a:t>
            </a:r>
            <a:r>
              <a:rPr lang="en-US" altLang="en-JO" b="0" dirty="0" err="1"/>
              <a:t>والقياسات</a:t>
            </a:r>
            <a:r>
              <a:rPr lang="en-US" altLang="en-JO" b="0" dirty="0"/>
              <a:t> </a:t>
            </a:r>
            <a:r>
              <a:rPr lang="en-US" altLang="en-JO" b="0" dirty="0" err="1"/>
              <a:t>نصل</a:t>
            </a:r>
            <a:r>
              <a:rPr lang="en-US" altLang="en-JO" b="0" dirty="0"/>
              <a:t> </a:t>
            </a:r>
            <a:r>
              <a:rPr lang="en-US" altLang="en-JO" b="0" dirty="0" err="1"/>
              <a:t>إلى</a:t>
            </a:r>
            <a:r>
              <a:rPr lang="en-US" altLang="en-JO" b="0" dirty="0"/>
              <a:t> </a:t>
            </a:r>
            <a:r>
              <a:rPr lang="en-US" altLang="en-JO" b="0" dirty="0" err="1"/>
              <a:t>سبب</a:t>
            </a:r>
            <a:r>
              <a:rPr lang="en-US" altLang="en-JO" b="0" dirty="0"/>
              <a:t> </a:t>
            </a:r>
            <a:r>
              <a:rPr lang="en-US" altLang="en-JO" b="0" dirty="0" err="1"/>
              <a:t>أو</a:t>
            </a:r>
            <a:r>
              <a:rPr lang="en-US" altLang="en-JO" b="0" dirty="0"/>
              <a:t> </a:t>
            </a:r>
            <a:r>
              <a:rPr lang="en-US" altLang="en-JO" b="0" dirty="0" err="1"/>
              <a:t>أسباب</a:t>
            </a:r>
            <a:r>
              <a:rPr lang="en-US" altLang="en-JO" b="0" dirty="0"/>
              <a:t> </a:t>
            </a:r>
            <a:r>
              <a:rPr lang="en-US" altLang="en-JO" b="0" dirty="0" err="1"/>
              <a:t>حقيقية</a:t>
            </a:r>
            <a:endParaRPr lang="en-US" altLang="en-JO" b="0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9639DD1-A3F7-40C9-F873-961A2CB63C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5457" y="1955943"/>
            <a:ext cx="6155141" cy="29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38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10C681E3-7FD4-B216-CEAF-E15FFE25A321}"/>
              </a:ext>
            </a:extLst>
          </p:cNvPr>
          <p:cNvSpPr txBox="1">
            <a:spLocks noChangeArrowheads="1"/>
          </p:cNvSpPr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en-US" altLang="en-JO" sz="2400" dirty="0" err="1"/>
              <a:t>بينما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كانت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وكالة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ناسا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الفضائية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تبدأ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في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تجهيز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الرحلات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للفضاء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الخارجي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واجهتهم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مشكلة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كبيرة</a:t>
            </a:r>
            <a:r>
              <a:rPr lang="en-US" altLang="en-JO" sz="2400" dirty="0"/>
              <a:t>، </a:t>
            </a:r>
            <a:r>
              <a:rPr lang="en-US" altLang="en-JO" sz="2400" dirty="0" err="1"/>
              <a:t>هذه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المشكلة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تتمثل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في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أن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رواد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الفضاء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لن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يستطيعوا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الكتابة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بواسطة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الأقلام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بسبب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انعدام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الجاذبية</a:t>
            </a:r>
            <a:r>
              <a:rPr lang="en-US" altLang="en-JO" sz="2400" dirty="0"/>
              <a:t>، </a:t>
            </a:r>
            <a:r>
              <a:rPr lang="en-US" altLang="en-JO" sz="2400" dirty="0" err="1"/>
              <a:t>بمعنى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أن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الحبر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لن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يسقط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من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القلم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على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الورق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بأي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حال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من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الأحوال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فماذا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يفعلوا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لحل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هذه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المشكلة</a:t>
            </a:r>
            <a:r>
              <a:rPr lang="en-US" altLang="en-JO" sz="2400" dirty="0"/>
              <a:t>!!؟؟؟ </a:t>
            </a:r>
            <a:br>
              <a:rPr lang="en-US" altLang="en-JO" sz="2400" dirty="0"/>
            </a:br>
            <a:br>
              <a:rPr lang="en-US" altLang="en-JO" sz="2400" dirty="0"/>
            </a:br>
            <a:r>
              <a:rPr lang="en-US" altLang="en-JO" sz="2400" b="1" dirty="0" err="1"/>
              <a:t>لحل</a:t>
            </a:r>
            <a:r>
              <a:rPr lang="en-US" altLang="en-JO" sz="2400" b="1" dirty="0"/>
              <a:t> </a:t>
            </a:r>
            <a:r>
              <a:rPr lang="en-US" altLang="en-JO" sz="2400" b="1" dirty="0" err="1"/>
              <a:t>المشكلة</a:t>
            </a:r>
            <a:r>
              <a:rPr lang="en-US" altLang="en-JO" sz="2400" dirty="0"/>
              <a:t> </a:t>
            </a:r>
            <a:br>
              <a:rPr lang="en-US" altLang="en-JO" sz="2400" dirty="0"/>
            </a:br>
            <a:r>
              <a:rPr lang="en-US" altLang="en-JO" sz="2400" dirty="0" err="1"/>
              <a:t>قاموا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بدراسات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استمرت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حوالي</a:t>
            </a:r>
            <a:r>
              <a:rPr lang="en-US" altLang="en-JO" sz="2400" dirty="0"/>
              <a:t> 10 </a:t>
            </a:r>
            <a:r>
              <a:rPr lang="en-US" altLang="en-JO" sz="2400" dirty="0" err="1"/>
              <a:t>سنوات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كاملة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وأكثر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من</a:t>
            </a:r>
            <a:r>
              <a:rPr lang="en-US" altLang="en-JO" sz="2400" dirty="0"/>
              <a:t> 12 </a:t>
            </a:r>
            <a:r>
              <a:rPr lang="en-US" altLang="en-JO" sz="2400" dirty="0" err="1"/>
              <a:t>مليون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دولار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ليطوروا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قلماً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جافاً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يستطيع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الكتابة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في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حالة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انعدام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الجاذبية</a:t>
            </a:r>
            <a:r>
              <a:rPr lang="en-US" altLang="en-JO" sz="2400" dirty="0"/>
              <a:t>، </a:t>
            </a:r>
            <a:r>
              <a:rPr lang="en-US" altLang="en-JO" sz="2400" dirty="0" err="1"/>
              <a:t>ليس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هذا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فقط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بل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والكتابة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أيضاً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على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أي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سطح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أملس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حتى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الكريستال</a:t>
            </a:r>
            <a:r>
              <a:rPr lang="en-US" altLang="en-JO" sz="2400" dirty="0"/>
              <a:t>، </a:t>
            </a:r>
            <a:r>
              <a:rPr lang="en-US" altLang="en-JO" sz="2400" dirty="0" err="1"/>
              <a:t>وأيضاً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الكتابة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في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درجة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حرارة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تصل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إلى</a:t>
            </a:r>
            <a:r>
              <a:rPr lang="en-US" altLang="en-JO" sz="2400" dirty="0"/>
              <a:t> 300 </a:t>
            </a:r>
            <a:r>
              <a:rPr lang="en-US" altLang="en-JO" sz="2400" dirty="0" err="1"/>
              <a:t>درجة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مئوية</a:t>
            </a:r>
            <a:r>
              <a:rPr lang="en-US" altLang="en-JO" sz="2400" dirty="0"/>
              <a:t> .</a:t>
            </a:r>
            <a:br>
              <a:rPr lang="en-US" altLang="en-JO" sz="2400" dirty="0"/>
            </a:br>
            <a:r>
              <a:rPr lang="en-US" altLang="en-JO" sz="2400" dirty="0" err="1"/>
              <a:t>الحل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البديل</a:t>
            </a:r>
            <a:endParaRPr lang="en-US" altLang="en-JO" sz="2400" dirty="0"/>
          </a:p>
        </p:txBody>
      </p:sp>
      <p:pic>
        <p:nvPicPr>
          <p:cNvPr id="4" name="Picture 5" descr="ANd9GcT2WdyK1iLXbwQiyGazib_7AQOe5hcgx1-i_7DCJEZxQDsuKyy0">
            <a:extLst>
              <a:ext uri="{FF2B5EF4-FFF2-40B4-BE49-F238E27FC236}">
                <a16:creationId xmlns:a16="http://schemas.microsoft.com/office/drawing/2014/main" id="{CAB5C787-65EF-DB21-359C-CC18F0A4D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5" r="16284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0BEC60-061A-A9AE-C312-7C967E814F84}"/>
              </a:ext>
            </a:extLst>
          </p:cNvPr>
          <p:cNvSpPr txBox="1"/>
          <p:nvPr/>
        </p:nvSpPr>
        <p:spPr>
          <a:xfrm>
            <a:off x="4334494" y="546265"/>
            <a:ext cx="3194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b="1" dirty="0" err="1"/>
              <a:t>مشكة</a:t>
            </a:r>
            <a:r>
              <a:rPr lang="ar-SA" sz="4400" b="1" dirty="0"/>
              <a:t> وحل</a:t>
            </a:r>
            <a:endParaRPr lang="en-JO" sz="4400" b="1" dirty="0"/>
          </a:p>
        </p:txBody>
      </p:sp>
    </p:spTree>
    <p:extLst>
      <p:ext uri="{BB962C8B-B14F-4D97-AF65-F5344CB8AC3E}">
        <p14:creationId xmlns:p14="http://schemas.microsoft.com/office/powerpoint/2010/main" val="23001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412240-F8B1-5088-6D8E-35B964CD6E6A}"/>
              </a:ext>
            </a:extLst>
          </p:cNvPr>
          <p:cNvSpPr txBox="1">
            <a:spLocks/>
          </p:cNvSpPr>
          <p:nvPr/>
        </p:nvSpPr>
        <p:spPr>
          <a:xfrm>
            <a:off x="1215900" y="1071349"/>
            <a:ext cx="9181477" cy="1330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/>
              <a:t>صفات المفكر المبدع</a:t>
            </a:r>
            <a:endParaRPr lang="en-US" sz="3600" b="1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37B9AF-EEBC-AA6A-0D66-3E60DF17AB4B}"/>
              </a:ext>
            </a:extLst>
          </p:cNvPr>
          <p:cNvSpPr txBox="1">
            <a:spLocks noChangeArrowheads="1"/>
          </p:cNvSpPr>
          <p:nvPr/>
        </p:nvSpPr>
        <p:spPr>
          <a:xfrm>
            <a:off x="1283384" y="2419350"/>
            <a:ext cx="8970959" cy="3556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algn="just" rtl="1"/>
            <a:r>
              <a:rPr lang="en-US" altLang="en-JO" sz="2400" dirty="0" err="1"/>
              <a:t>غير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منظم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ولا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يهتم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بالشيء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الروتيني</a:t>
            </a:r>
            <a:r>
              <a:rPr lang="en-US" altLang="en-JO" sz="2400" dirty="0"/>
              <a:t>.</a:t>
            </a:r>
          </a:p>
          <a:p>
            <a:pPr marL="609600" algn="just" rtl="1"/>
            <a:r>
              <a:rPr lang="en-US" altLang="en-JO" sz="2400" dirty="0" err="1"/>
              <a:t>ليس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لديه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حل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قبل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البدء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في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حل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المشاكل،وهنا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دعوة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للتجربة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والمحاولة</a:t>
            </a:r>
            <a:r>
              <a:rPr lang="en-US" altLang="en-JO" sz="2400" dirty="0"/>
              <a:t>.</a:t>
            </a:r>
          </a:p>
          <a:p>
            <a:pPr marL="609600" algn="just" rtl="1"/>
            <a:r>
              <a:rPr lang="en-US" altLang="en-JO" sz="2400" dirty="0" err="1"/>
              <a:t>يتمتع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بالفرح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و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التسلية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وروح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الفكاهة</a:t>
            </a:r>
            <a:r>
              <a:rPr lang="en-US" altLang="en-JO" sz="2400" dirty="0"/>
              <a:t> .</a:t>
            </a:r>
          </a:p>
          <a:p>
            <a:pPr marL="609600" algn="just" rtl="1"/>
            <a:r>
              <a:rPr lang="en-US" altLang="en-JO" sz="2400" dirty="0" err="1"/>
              <a:t>يحب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التغيير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والتجديد</a:t>
            </a:r>
            <a:r>
              <a:rPr lang="en-US" altLang="en-JO" sz="2400" dirty="0"/>
              <a:t> .</a:t>
            </a:r>
          </a:p>
          <a:p>
            <a:pPr marL="609600" algn="just" rtl="1"/>
            <a:r>
              <a:rPr lang="en-US" altLang="en-JO" sz="2400" dirty="0" err="1"/>
              <a:t>يعمل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بالأشياء</a:t>
            </a:r>
            <a:r>
              <a:rPr lang="en-US" altLang="en-JO" sz="2400" dirty="0"/>
              <a:t> </a:t>
            </a:r>
            <a:r>
              <a:rPr lang="en-US" altLang="en-JO" sz="2400" dirty="0" err="1"/>
              <a:t>التي</a:t>
            </a:r>
            <a:r>
              <a:rPr lang="en-US" altLang="en-JO" sz="2400" dirty="0"/>
              <a:t> </a:t>
            </a:r>
            <a:r>
              <a:rPr lang="en-US" altLang="en-JO" sz="2400" dirty="0" err="1"/>
              <a:t>يحبها</a:t>
            </a:r>
            <a:r>
              <a:rPr lang="en-US" altLang="en-JO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9763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E241BC-095C-60CC-6644-62EAC2264B96}"/>
              </a:ext>
            </a:extLst>
          </p:cNvPr>
          <p:cNvSpPr txBox="1">
            <a:spLocks/>
          </p:cNvSpPr>
          <p:nvPr/>
        </p:nvSpPr>
        <p:spPr>
          <a:xfrm>
            <a:off x="638882" y="639193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JO" sz="5100" b="1"/>
              <a:t>خصائص التفكير وفق جانبي </a:t>
            </a:r>
            <a:br>
              <a:rPr lang="en-US" altLang="en-JO" sz="5100" b="1"/>
            </a:br>
            <a:r>
              <a:rPr lang="en-US" altLang="en-JO" sz="5100" b="1"/>
              <a:t>الدماغ الأيمن والأيسر</a:t>
            </a:r>
            <a:endParaRPr lang="en-US" sz="51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B27E567-9A9C-9F65-936C-35E837C845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8312997"/>
              </p:ext>
            </p:extLst>
          </p:nvPr>
        </p:nvGraphicFramePr>
        <p:xfrm>
          <a:off x="4654296" y="749240"/>
          <a:ext cx="7214617" cy="5332093"/>
        </p:xfrm>
        <a:graphic>
          <a:graphicData uri="http://schemas.openxmlformats.org/drawingml/2006/table">
            <a:tbl>
              <a:tblPr/>
              <a:tblGrid>
                <a:gridCol w="3830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894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خصائص مفكري الدماغ الأيمن 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500" marR="675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خصائص مفكري الدماغ الأيسر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500" marR="675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36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يتعاملون مع الصور </a:t>
                      </a:r>
                      <a:r>
                        <a:rPr kumimoji="0" lang="ar-J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Work with images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500" marR="675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يتعاملون بالكلمات  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Work with words </a:t>
                      </a:r>
                      <a:r>
                        <a:rPr kumimoji="0" lang="ar-J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500" marR="675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0343">
                <a:tc>
                  <a:txBody>
                    <a:bodyPr/>
                    <a:lstStyle/>
                    <a:p>
                      <a:pPr marL="45720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يفضلون الأساليب الإبداعية في التعبير كالرسم والموسيقى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Prefer creative methods of expression, such as drawing and music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00" marR="675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يفضلون التحدث والكتابة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Prefer to talk &amp; write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500" marR="675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031">
                <a:tc>
                  <a:txBody>
                    <a:bodyPr/>
                    <a:lstStyle/>
                    <a:p>
                      <a:pPr marL="45720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حدسيو</a:t>
                      </a:r>
                      <a:r>
                        <a:rPr kumimoji="0" lang="ar-S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التفكير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Think intuitively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00" marR="675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يفكرون بطريقة منطقية متسلسلة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Think logically &amp; sequentially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500" marR="675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6031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ينظرون للصورة الكلية ويفكرون بطريقة شمولية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Look at wholes and think holistically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500" marR="675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يهتمون بالتفاصيل والأجزاء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Look at the parts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500" marR="675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7006">
                <a:tc>
                  <a:txBody>
                    <a:bodyPr/>
                    <a:lstStyle/>
                    <a:p>
                      <a:pPr marL="45720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يبحثون عن القواسم المشتركة والأنماط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Look for commonalities and patterns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00" marR="675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يبحثون عن أوجه الإختلاف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Look for differences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500" marR="675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6031">
                <a:tc>
                  <a:txBody>
                    <a:bodyPr/>
                    <a:lstStyle/>
                    <a:p>
                      <a:pPr marL="45720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عفويون وعشوائيون</a:t>
                      </a:r>
                      <a:r>
                        <a:rPr kumimoji="0" lang="ar-J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45720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Are spontaneous and random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00" marR="675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مخططون ومنظمون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Are planned &amp; structured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500" marR="675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363">
                <a:tc>
                  <a:txBody>
                    <a:bodyPr/>
                    <a:lstStyle/>
                    <a:p>
                      <a:pPr marL="45720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شخصيون (الذاتية) 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Are subjective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00" marR="675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موضوعيون 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Are objective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500" marR="675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6031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يسمحون لمشاعرهم بأن تؤثر على حياتهم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Allow feelings to affect their lives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500" marR="675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يسيطرون على مشاعرهم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Control their feelings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500" marR="675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195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6E2E4D2-08EE-7060-5D7F-90A220A3F792}"/>
              </a:ext>
            </a:extLst>
          </p:cNvPr>
          <p:cNvSpPr txBox="1">
            <a:spLocks/>
          </p:cNvSpPr>
          <p:nvPr/>
        </p:nvSpPr>
        <p:spPr>
          <a:xfrm>
            <a:off x="1169690" y="1507934"/>
            <a:ext cx="3854179" cy="15972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SA" dirty="0"/>
              <a:t>لغز للحل</a:t>
            </a:r>
            <a:endParaRPr lang="en-JO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7E27C4C-417B-BCE9-2B69-8D4D881F12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406"/>
          <a:stretch/>
        </p:blipFill>
        <p:spPr>
          <a:xfrm>
            <a:off x="1" y="3105151"/>
            <a:ext cx="5306785" cy="308843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87BE1A-E891-CE43-2585-3E6B384737DC}"/>
              </a:ext>
            </a:extLst>
          </p:cNvPr>
          <p:cNvSpPr txBox="1">
            <a:spLocks/>
          </p:cNvSpPr>
          <p:nvPr/>
        </p:nvSpPr>
        <p:spPr>
          <a:xfrm>
            <a:off x="5617174" y="255190"/>
            <a:ext cx="5723823" cy="4047282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br>
              <a:rPr lang="en-GB" altLang="en-JO" sz="3200" dirty="0"/>
            </a:br>
            <a:r>
              <a:rPr lang="ar-SA" altLang="en-JO" sz="3200" dirty="0"/>
              <a:t>كنت تقود سيارتك في ليلة عاصفة. وفي طريقك مررت بموقف ورأيت ثلاثة أشخاص ينتظرون الحافلة التي لم تصل بسبب وجود عطل بها</a:t>
            </a:r>
            <a:r>
              <a:rPr lang="en-GB" altLang="en-JO" sz="3200" dirty="0"/>
              <a:t>: </a:t>
            </a:r>
            <a:br>
              <a:rPr lang="en-GB" altLang="en-JO" sz="3200" dirty="0"/>
            </a:br>
            <a:r>
              <a:rPr lang="ar-SA" altLang="en-JO" sz="3200" dirty="0"/>
              <a:t>١. امرأة عجوز توشك على الموت</a:t>
            </a:r>
            <a:r>
              <a:rPr lang="en-GB" altLang="en-JO" sz="3200" dirty="0"/>
              <a:t> </a:t>
            </a:r>
            <a:br>
              <a:rPr lang="en-GB" altLang="en-JO" sz="3200" dirty="0"/>
            </a:br>
            <a:r>
              <a:rPr lang="ar-SA" altLang="en-JO" sz="3200" dirty="0"/>
              <a:t>٢. صديق قديم سبق أن أنقذ حياتك</a:t>
            </a:r>
            <a:r>
              <a:rPr lang="en-GB" altLang="en-JO" sz="3200" dirty="0"/>
              <a:t> </a:t>
            </a:r>
            <a:br>
              <a:rPr lang="en-GB" altLang="en-JO" sz="3200" dirty="0"/>
            </a:br>
            <a:r>
              <a:rPr lang="ar-SA" altLang="en-JO" sz="3200" dirty="0"/>
              <a:t>٣. المرأة المثالية والتي كنت تحلم بالزواج بمثلها طول العمر</a:t>
            </a:r>
            <a:r>
              <a:rPr lang="en-GB" altLang="en-JO" sz="3200" dirty="0"/>
              <a:t> </a:t>
            </a:r>
            <a:br>
              <a:rPr lang="en-GB" altLang="en-JO" sz="3200" dirty="0"/>
            </a:br>
            <a:endParaRPr lang="ar-SA" altLang="en-JO" sz="3200" dirty="0"/>
          </a:p>
          <a:p>
            <a:pPr algn="r" rtl="1"/>
            <a:r>
              <a:rPr lang="ar-SA" altLang="en-JO" sz="3200" dirty="0"/>
              <a:t>كان لديك متسع بسيارتك لراكب واحد فقط...فأيهم </a:t>
            </a:r>
            <a:r>
              <a:rPr lang="ar-SA" altLang="en-JO" sz="3200" dirty="0" err="1"/>
              <a:t>ستقله</a:t>
            </a:r>
            <a:r>
              <a:rPr lang="ar-SA" altLang="en-JO" sz="3200" dirty="0"/>
              <a:t> معك؟</a:t>
            </a:r>
            <a:r>
              <a:rPr lang="en-GB" altLang="en-JO" sz="32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78377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086C44-32A4-5114-83F5-EB21AA781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804"/>
            <a:ext cx="12192000" cy="6858006"/>
          </a:xfrm>
          <a:prstGeom prst="rect">
            <a:avLst/>
          </a:prstGeom>
        </p:spPr>
      </p:pic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9805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1A3192-8B23-83EB-3C22-B320748C2C49}"/>
              </a:ext>
            </a:extLst>
          </p:cNvPr>
          <p:cNvSpPr txBox="1">
            <a:spLocks/>
          </p:cNvSpPr>
          <p:nvPr/>
        </p:nvSpPr>
        <p:spPr>
          <a:xfrm>
            <a:off x="572493" y="238539"/>
            <a:ext cx="11018520" cy="143441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SA" sz="5400" dirty="0"/>
              <a:t>لغز للحل</a:t>
            </a:r>
            <a:endParaRPr lang="en-JO" sz="5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2030FA-AA33-EC01-C7A0-A52B0000B07A}"/>
              </a:ext>
            </a:extLst>
          </p:cNvPr>
          <p:cNvSpPr txBox="1">
            <a:spLocks/>
          </p:cNvSpPr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altLang="en-JO" dirty="0"/>
              <a:t>الرجل والذئب والشاة</a:t>
            </a:r>
            <a:r>
              <a:rPr lang="en-GB" altLang="en-JO" dirty="0"/>
              <a:t> </a:t>
            </a:r>
            <a:br>
              <a:rPr lang="en-GB" altLang="en-JO" dirty="0"/>
            </a:br>
            <a:br>
              <a:rPr lang="en-GB" altLang="en-JO" dirty="0"/>
            </a:br>
            <a:r>
              <a:rPr lang="ar-SA" altLang="en-JO" dirty="0"/>
              <a:t>لدى رجل ذئب وشاة وملفوف. على الرجل عبور النهر مع الحيوانين والملفوف. ولديه قارب صغير ما يسمح له بأخذ شيء واحد معه فقط في نفس الوقت</a:t>
            </a:r>
            <a:r>
              <a:rPr lang="en-GB" altLang="en-JO" dirty="0"/>
              <a:t>. </a:t>
            </a:r>
            <a:br>
              <a:rPr lang="en-GB" altLang="en-JO" dirty="0"/>
            </a:br>
            <a:r>
              <a:rPr lang="ar-SA" altLang="en-JO" dirty="0"/>
              <a:t>وإذا ترك الذئب والشاة معا فإن الذئب سيأكل الشاة وإذا ترك الشاة والملفوف معا فإنها ستأكل الملفوف</a:t>
            </a:r>
            <a:r>
              <a:rPr lang="en-GB" altLang="en-JO" dirty="0"/>
              <a:t>. </a:t>
            </a:r>
            <a:br>
              <a:rPr lang="en-GB" altLang="en-JO" dirty="0"/>
            </a:br>
            <a:r>
              <a:rPr lang="ar-SA" altLang="en-JO" dirty="0"/>
              <a:t>السؤال: كيف يستطيع هذا الرجل عبور النهر مع الشاة والذئب والملفوف</a:t>
            </a:r>
            <a:r>
              <a:rPr lang="en-GB" altLang="en-JO" dirty="0"/>
              <a:t>. 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229CABE-E0A7-EA83-9C11-658FBF4455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314" r="1872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8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AAB367-CEB0-4741-C49F-B0318C8BFCD4}"/>
              </a:ext>
            </a:extLst>
          </p:cNvPr>
          <p:cNvSpPr txBox="1"/>
          <p:nvPr/>
        </p:nvSpPr>
        <p:spPr>
          <a:xfrm>
            <a:off x="2449940" y="3059119"/>
            <a:ext cx="720503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rtl="1" fontAlgn="auto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ar-A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تمرين التغذية الراجعة</a:t>
            </a:r>
          </a:p>
        </p:txBody>
      </p:sp>
    </p:spTree>
    <p:extLst>
      <p:ext uri="{BB962C8B-B14F-4D97-AF65-F5344CB8AC3E}">
        <p14:creationId xmlns:p14="http://schemas.microsoft.com/office/powerpoint/2010/main" val="1541806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3E7D1CB-39CE-2F5C-A7C5-CEBB03C38D5E}"/>
              </a:ext>
            </a:extLst>
          </p:cNvPr>
          <p:cNvSpPr txBox="1">
            <a:spLocks/>
          </p:cNvSpPr>
          <p:nvPr/>
        </p:nvSpPr>
        <p:spPr>
          <a:xfrm>
            <a:off x="3714645" y="2897005"/>
            <a:ext cx="4675622" cy="10639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6000" i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000" i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000" i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000" i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000" i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40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Q &amp; A</a:t>
            </a:r>
            <a:endParaRPr lang="ar-AE" sz="4000" b="1" i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578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3E7D1CB-39CE-2F5C-A7C5-CEBB03C38D5E}"/>
              </a:ext>
            </a:extLst>
          </p:cNvPr>
          <p:cNvSpPr txBox="1">
            <a:spLocks/>
          </p:cNvSpPr>
          <p:nvPr/>
        </p:nvSpPr>
        <p:spPr>
          <a:xfrm>
            <a:off x="3714645" y="2365018"/>
            <a:ext cx="4675622" cy="256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6000" i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000" i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000" i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000" i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000" i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40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Thank You …</a:t>
            </a:r>
          </a:p>
          <a:p>
            <a:pPr algn="ctr" defTabSz="457189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ar-AE" sz="40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شكرا جزيلا</a:t>
            </a:r>
          </a:p>
        </p:txBody>
      </p:sp>
    </p:spTree>
    <p:extLst>
      <p:ext uri="{BB962C8B-B14F-4D97-AF65-F5344CB8AC3E}">
        <p14:creationId xmlns:p14="http://schemas.microsoft.com/office/powerpoint/2010/main" val="2866202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9BB64E9-D39E-0B67-C75C-A4A41A72CE97}"/>
              </a:ext>
            </a:extLst>
          </p:cNvPr>
          <p:cNvSpPr txBox="1">
            <a:spLocks/>
          </p:cNvSpPr>
          <p:nvPr/>
        </p:nvSpPr>
        <p:spPr>
          <a:xfrm>
            <a:off x="914255" y="1118787"/>
            <a:ext cx="539336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/>
              <a:t>تمرين</a:t>
            </a:r>
            <a:endParaRPr lang="en-JO" dirty="0"/>
          </a:p>
        </p:txBody>
      </p:sp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0659F78E-1823-8E49-F5CB-E45E6C2A47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226" r="23194" b="1"/>
          <a:stretch/>
        </p:blipFill>
        <p:spPr>
          <a:xfrm>
            <a:off x="6450975" y="1512176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692ED7EE-41ED-02F7-F834-6AFEE271FAC7}"/>
              </a:ext>
            </a:extLst>
          </p:cNvPr>
          <p:cNvGraphicFramePr/>
          <p:nvPr/>
        </p:nvGraphicFramePr>
        <p:xfrm>
          <a:off x="838200" y="1825625"/>
          <a:ext cx="539336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762129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59C199-9390-6A23-4C5E-814A24ECAC13}"/>
              </a:ext>
            </a:extLst>
          </p:cNvPr>
          <p:cNvSpPr txBox="1">
            <a:spLocks/>
          </p:cNvSpPr>
          <p:nvPr/>
        </p:nvSpPr>
        <p:spPr>
          <a:xfrm>
            <a:off x="572493" y="238539"/>
            <a:ext cx="11018520" cy="143441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5400" b="1"/>
              <a:t>مفهوم التفكير</a:t>
            </a:r>
            <a:endParaRPr lang="en-JO" sz="54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9A8884-A4F1-AACA-48F5-C8CF122D2979}"/>
              </a:ext>
            </a:extLst>
          </p:cNvPr>
          <p:cNvSpPr txBox="1">
            <a:spLocks/>
          </p:cNvSpPr>
          <p:nvPr/>
        </p:nvSpPr>
        <p:spPr>
          <a:xfrm>
            <a:off x="1403797" y="2071316"/>
            <a:ext cx="5882248" cy="411917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/>
            <a:r>
              <a:rPr lang="ar-SA" altLang="en-JO" sz="3200" b="1"/>
              <a:t>كل ما يجول في الذهن من عمليات تسبق القول أو الفعل، تبدأ بفهم ما نحس به أو ما نتذكره، أو ما نراه، وتمر بتقييم ما نفهمه</a:t>
            </a:r>
            <a:r>
              <a:rPr lang="en-US" altLang="en-JO" sz="3200" b="1"/>
              <a:t> </a:t>
            </a:r>
            <a:r>
              <a:rPr lang="ar-JO" altLang="en-JO" sz="3200" b="1"/>
              <a:t> (رفض أو قبول)</a:t>
            </a:r>
            <a:r>
              <a:rPr lang="ar-SA" altLang="en-JO" sz="3200" b="1"/>
              <a:t> وتنتهي بمحاولة حل مشكلة تعترضنا</a:t>
            </a:r>
            <a:endParaRPr lang="en-US" altLang="en-JO" sz="3200" b="1"/>
          </a:p>
          <a:p>
            <a:pPr algn="just" rtl="1"/>
            <a:endParaRPr lang="en-JO" sz="3200" dirty="0"/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4F51F80E-A05E-360B-6FD2-C4D264EA46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224" r="2419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53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B4A113-A785-FE03-8507-115884B5B826}"/>
              </a:ext>
            </a:extLst>
          </p:cNvPr>
          <p:cNvSpPr txBox="1">
            <a:spLocks/>
          </p:cNvSpPr>
          <p:nvPr/>
        </p:nvSpPr>
        <p:spPr>
          <a:xfrm>
            <a:off x="589560" y="856180"/>
            <a:ext cx="4560584" cy="112806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4000"/>
              <a:t>الغاز</a:t>
            </a:r>
            <a:endParaRPr lang="en-JO" sz="4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65D5EA-3F04-5895-F900-DA863151CA6B}"/>
              </a:ext>
            </a:extLst>
          </p:cNvPr>
          <p:cNvSpPr txBox="1">
            <a:spLocks/>
          </p:cNvSpPr>
          <p:nvPr/>
        </p:nvSpPr>
        <p:spPr>
          <a:xfrm>
            <a:off x="0" y="2330505"/>
            <a:ext cx="5598445" cy="39795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altLang="en-JO"/>
              <a:t>ما هو الشيء الذي يكسي الناس وهو عاري؟؟؟</a:t>
            </a:r>
          </a:p>
          <a:p>
            <a:pPr algn="r" rtl="1"/>
            <a:r>
              <a:rPr lang="ar-SA" altLang="en-JO"/>
              <a:t>احزروا اسم الشخص من بيت الشعر“أوله في ناظره وإن لم يكن في أوله فإن لي في اخره’’؟؟؟</a:t>
            </a:r>
          </a:p>
          <a:p>
            <a:pPr algn="r" rtl="1"/>
            <a:r>
              <a:rPr lang="ar-SA" altLang="en-JO"/>
              <a:t>إللي بيصنعه ما بيستعمله وإللي بياخده مش إلو و إللي بيستعمله ما بيشعر فيه؟؟؟</a:t>
            </a:r>
          </a:p>
          <a:p>
            <a:pPr algn="r" rtl="1"/>
            <a:r>
              <a:rPr lang="ar-SA" altLang="en-JO"/>
              <a:t>دولة في اسمها مرض وصفة للعباد واسم طير وشيء في الاعراس ؟؟؟</a:t>
            </a:r>
          </a:p>
          <a:p>
            <a:pPr algn="r" rtl="1"/>
            <a:endParaRPr lang="en-JO" dirty="0"/>
          </a:p>
        </p:txBody>
      </p:sp>
      <p:pic>
        <p:nvPicPr>
          <p:cNvPr id="5" name="Picture 4" descr="A picture containing building material, brick, box&#10;&#10;Description automatically generated">
            <a:extLst>
              <a:ext uri="{FF2B5EF4-FFF2-40B4-BE49-F238E27FC236}">
                <a16:creationId xmlns:a16="http://schemas.microsoft.com/office/drawing/2014/main" id="{57BDB363-59D0-109A-6089-CD8C2F6AA9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" b="3063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31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B2CAF0-5452-2E38-D474-651C16FEF731}"/>
              </a:ext>
            </a:extLst>
          </p:cNvPr>
          <p:cNvSpPr txBox="1">
            <a:spLocks/>
          </p:cNvSpPr>
          <p:nvPr/>
        </p:nvSpPr>
        <p:spPr>
          <a:xfrm>
            <a:off x="290241" y="2627411"/>
            <a:ext cx="2871095" cy="21566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2060"/>
                </a:solidFill>
              </a:rPr>
              <a:t>الفرق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بين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التفكير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ومهارات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التفكير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7131AC-F3EC-E4D7-361E-1E5821D51525}"/>
              </a:ext>
            </a:extLst>
          </p:cNvPr>
          <p:cNvSpPr txBox="1">
            <a:spLocks/>
          </p:cNvSpPr>
          <p:nvPr/>
        </p:nvSpPr>
        <p:spPr>
          <a:xfrm>
            <a:off x="4232228" y="1785977"/>
            <a:ext cx="3410675" cy="436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buFont typeface="Arial" panose="020B0604020202020204" pitchFamily="34" charset="0"/>
              <a:buNone/>
            </a:pPr>
            <a:r>
              <a:rPr lang="en-US" sz="3600" b="1" u="sng" dirty="0" err="1"/>
              <a:t>التفكير</a:t>
            </a:r>
            <a:br>
              <a:rPr lang="en-US" sz="2000" dirty="0"/>
            </a:br>
            <a:br>
              <a:rPr lang="en-US" sz="2000" dirty="0"/>
            </a:br>
            <a:r>
              <a:rPr lang="en-US" altLang="en-JO" sz="3200" dirty="0" err="1"/>
              <a:t>المعالجة</a:t>
            </a:r>
            <a:r>
              <a:rPr lang="en-US" altLang="en-JO" sz="3200" dirty="0"/>
              <a:t> </a:t>
            </a:r>
            <a:r>
              <a:rPr lang="en-US" altLang="en-JO" sz="3200" dirty="0" err="1"/>
              <a:t>العقلية</a:t>
            </a:r>
            <a:r>
              <a:rPr lang="en-US" altLang="en-JO" sz="3200" dirty="0"/>
              <a:t> </a:t>
            </a:r>
            <a:r>
              <a:rPr lang="en-US" altLang="en-JO" sz="3200" dirty="0" err="1"/>
              <a:t>للمدخلات</a:t>
            </a:r>
            <a:r>
              <a:rPr lang="en-US" altLang="en-JO" sz="3200" dirty="0"/>
              <a:t> </a:t>
            </a:r>
            <a:r>
              <a:rPr lang="en-US" altLang="en-JO" sz="3200" dirty="0" err="1"/>
              <a:t>الحسية</a:t>
            </a:r>
            <a:r>
              <a:rPr lang="en-US" altLang="en-JO" sz="3200" dirty="0"/>
              <a:t> </a:t>
            </a:r>
            <a:r>
              <a:rPr lang="en-US" altLang="en-JO" sz="3200" dirty="0" err="1"/>
              <a:t>وغير</a:t>
            </a:r>
            <a:r>
              <a:rPr lang="en-US" altLang="en-JO" sz="3200" dirty="0"/>
              <a:t> </a:t>
            </a:r>
            <a:r>
              <a:rPr lang="en-US" altLang="en-JO" sz="3200" dirty="0" err="1"/>
              <a:t>الحسية</a:t>
            </a:r>
            <a:r>
              <a:rPr lang="en-US" altLang="en-JO" sz="3200" dirty="0"/>
              <a:t> </a:t>
            </a:r>
            <a:r>
              <a:rPr lang="en-US" altLang="en-JO" sz="3200" dirty="0" err="1"/>
              <a:t>من</a:t>
            </a:r>
            <a:r>
              <a:rPr lang="en-US" altLang="en-JO" sz="3200" dirty="0"/>
              <a:t> </a:t>
            </a:r>
            <a:r>
              <a:rPr lang="en-US" altLang="en-JO" sz="3200" dirty="0" err="1"/>
              <a:t>أجل</a:t>
            </a:r>
            <a:r>
              <a:rPr lang="en-US" altLang="en-JO" sz="3200" dirty="0"/>
              <a:t> </a:t>
            </a:r>
            <a:r>
              <a:rPr lang="en-US" altLang="en-JO" sz="3200" dirty="0" err="1"/>
              <a:t>تشكيل</a:t>
            </a:r>
            <a:r>
              <a:rPr lang="en-US" altLang="en-JO" sz="3200" dirty="0"/>
              <a:t> </a:t>
            </a:r>
            <a:r>
              <a:rPr lang="en-US" altLang="en-JO" sz="3200" dirty="0" err="1"/>
              <a:t>الأفكار</a:t>
            </a:r>
            <a:r>
              <a:rPr lang="en-US" altLang="en-JO" sz="3200" dirty="0"/>
              <a:t> </a:t>
            </a:r>
            <a:r>
              <a:rPr lang="en-US" altLang="en-JO" sz="3200" dirty="0" err="1"/>
              <a:t>وإدراك</a:t>
            </a:r>
            <a:r>
              <a:rPr lang="en-US" altLang="en-JO" sz="3200" dirty="0"/>
              <a:t> </a:t>
            </a:r>
            <a:r>
              <a:rPr lang="en-US" altLang="en-JO" sz="3200" dirty="0" err="1"/>
              <a:t>الأمور</a:t>
            </a:r>
            <a:r>
              <a:rPr lang="en-US" altLang="en-JO" sz="3200" dirty="0"/>
              <a:t> </a:t>
            </a:r>
            <a:r>
              <a:rPr lang="en-US" altLang="en-JO" sz="3200" dirty="0" err="1"/>
              <a:t>والحكم</a:t>
            </a:r>
            <a:r>
              <a:rPr lang="en-US" altLang="en-JO" sz="3200" dirty="0"/>
              <a:t> </a:t>
            </a:r>
            <a:r>
              <a:rPr lang="en-US" altLang="en-JO" sz="3200" dirty="0" err="1"/>
              <a:t>عليها</a:t>
            </a:r>
            <a:r>
              <a:rPr lang="en-US" altLang="en-JO" sz="3200" dirty="0"/>
              <a:t> </a:t>
            </a:r>
            <a:r>
              <a:rPr lang="en-US" altLang="en-JO" sz="3200" dirty="0" err="1"/>
              <a:t>بصورة</a:t>
            </a:r>
            <a:r>
              <a:rPr lang="en-US" altLang="en-JO" sz="3200" dirty="0"/>
              <a:t> </a:t>
            </a:r>
            <a:r>
              <a:rPr lang="en-US" altLang="en-JO" sz="3200" dirty="0" err="1"/>
              <a:t>منطقية</a:t>
            </a:r>
            <a:r>
              <a:rPr lang="en-US" altLang="en-JO" sz="3200" dirty="0"/>
              <a:t> </a:t>
            </a:r>
            <a:r>
              <a:rPr lang="en-US" altLang="en-JO" sz="3200" dirty="0" err="1"/>
              <a:t>لحل</a:t>
            </a:r>
            <a:r>
              <a:rPr lang="en-US" altLang="en-JO" sz="3200" dirty="0"/>
              <a:t> </a:t>
            </a:r>
            <a:r>
              <a:rPr lang="en-US" altLang="en-JO" sz="3200" dirty="0" err="1"/>
              <a:t>المشكلات</a:t>
            </a:r>
            <a:r>
              <a:rPr lang="en-US" altLang="en-JO" sz="3200" dirty="0"/>
              <a:t> </a:t>
            </a:r>
            <a:r>
              <a:rPr lang="en-US" altLang="en-JO" sz="3200" dirty="0" err="1"/>
              <a:t>وإتخاذ</a:t>
            </a:r>
            <a:r>
              <a:rPr lang="en-US" altLang="en-JO" sz="3200" dirty="0"/>
              <a:t> </a:t>
            </a:r>
            <a:r>
              <a:rPr lang="en-US" altLang="en-JO" sz="3200" dirty="0" err="1"/>
              <a:t>القرارات</a:t>
            </a:r>
            <a:r>
              <a:rPr lang="en-US" altLang="en-JO" sz="3200" dirty="0"/>
              <a:t>.</a:t>
            </a:r>
          </a:p>
          <a:p>
            <a:endParaRPr lang="en-US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E115BB-7D42-820C-BDBB-F690D85BE3CD}"/>
              </a:ext>
            </a:extLst>
          </p:cNvPr>
          <p:cNvSpPr txBox="1">
            <a:spLocks/>
          </p:cNvSpPr>
          <p:nvPr/>
        </p:nvSpPr>
        <p:spPr>
          <a:xfrm>
            <a:off x="8199364" y="1785977"/>
            <a:ext cx="3881018" cy="436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en-US" sz="3600" b="1" u="sng" dirty="0" err="1"/>
              <a:t>مهارات</a:t>
            </a:r>
            <a:r>
              <a:rPr lang="en-US" sz="3600" b="1" u="sng" dirty="0"/>
              <a:t> </a:t>
            </a:r>
            <a:r>
              <a:rPr lang="en-US" sz="3600" b="1" u="sng" dirty="0" err="1"/>
              <a:t>التفكير</a:t>
            </a:r>
            <a:endParaRPr lang="en-US" sz="3600" b="1" u="sng" dirty="0"/>
          </a:p>
          <a:p>
            <a:pPr marL="0" indent="0" algn="just" rtl="1">
              <a:buNone/>
            </a:pPr>
            <a:br>
              <a:rPr lang="en-US" sz="3200" dirty="0"/>
            </a:br>
            <a:r>
              <a:rPr lang="en-US" altLang="en-JO" sz="3200" dirty="0" err="1"/>
              <a:t>العمليات</a:t>
            </a:r>
            <a:r>
              <a:rPr lang="en-US" altLang="en-JO" sz="3200" dirty="0"/>
              <a:t> </a:t>
            </a:r>
            <a:r>
              <a:rPr lang="en-US" altLang="en-JO" sz="3200" dirty="0" err="1"/>
              <a:t>العقلية</a:t>
            </a:r>
            <a:r>
              <a:rPr lang="en-US" altLang="en-JO" sz="3200" dirty="0"/>
              <a:t> </a:t>
            </a:r>
            <a:r>
              <a:rPr lang="en-US" altLang="en-JO" sz="3200" dirty="0" err="1"/>
              <a:t>التي</a:t>
            </a:r>
            <a:r>
              <a:rPr lang="en-US" altLang="en-JO" sz="3200" dirty="0"/>
              <a:t> </a:t>
            </a:r>
            <a:r>
              <a:rPr lang="en-US" altLang="en-JO" sz="3200" dirty="0" err="1"/>
              <a:t>نقوم</a:t>
            </a:r>
            <a:r>
              <a:rPr lang="en-US" altLang="en-JO" sz="3200" dirty="0"/>
              <a:t> </a:t>
            </a:r>
            <a:r>
              <a:rPr lang="en-US" altLang="en-JO" sz="3200" dirty="0" err="1"/>
              <a:t>بها</a:t>
            </a:r>
            <a:r>
              <a:rPr lang="en-US" altLang="en-JO" sz="3200" dirty="0"/>
              <a:t> </a:t>
            </a:r>
            <a:r>
              <a:rPr lang="en-US" altLang="en-JO" sz="3200" dirty="0" err="1"/>
              <a:t>من</a:t>
            </a:r>
            <a:r>
              <a:rPr lang="en-US" altLang="en-JO" sz="3200" dirty="0"/>
              <a:t> </a:t>
            </a:r>
            <a:r>
              <a:rPr lang="en-US" altLang="en-JO" sz="3200" dirty="0" err="1"/>
              <a:t>أجل</a:t>
            </a:r>
            <a:r>
              <a:rPr lang="en-US" altLang="en-JO" sz="3200" dirty="0"/>
              <a:t> </a:t>
            </a:r>
            <a:r>
              <a:rPr lang="en-US" altLang="en-JO" sz="3200" dirty="0" err="1"/>
              <a:t>جمع</a:t>
            </a:r>
            <a:r>
              <a:rPr lang="en-US" altLang="en-JO" sz="3200" dirty="0"/>
              <a:t> </a:t>
            </a:r>
            <a:r>
              <a:rPr lang="en-US" altLang="en-JO" sz="3200" dirty="0" err="1"/>
              <a:t>المعلومات</a:t>
            </a:r>
            <a:r>
              <a:rPr lang="en-US" altLang="en-JO" sz="3200" dirty="0"/>
              <a:t> </a:t>
            </a:r>
            <a:r>
              <a:rPr lang="en-US" altLang="en-JO" sz="3200" dirty="0" err="1"/>
              <a:t>وحفظها</a:t>
            </a:r>
            <a:r>
              <a:rPr lang="en-US" altLang="en-JO" sz="3200" dirty="0"/>
              <a:t> </a:t>
            </a:r>
            <a:r>
              <a:rPr lang="en-US" altLang="en-JO" sz="3200" dirty="0" err="1"/>
              <a:t>من</a:t>
            </a:r>
            <a:r>
              <a:rPr lang="en-US" altLang="en-JO" sz="3200" dirty="0"/>
              <a:t> </a:t>
            </a:r>
            <a:r>
              <a:rPr lang="en-US" altLang="en-JO" sz="3200" dirty="0" err="1"/>
              <a:t>خلال</a:t>
            </a:r>
            <a:r>
              <a:rPr lang="en-US" altLang="en-JO" sz="3200" dirty="0"/>
              <a:t> </a:t>
            </a:r>
            <a:r>
              <a:rPr lang="en-US" altLang="en-JO" sz="3200" dirty="0" err="1"/>
              <a:t>إجراءات</a:t>
            </a:r>
            <a:r>
              <a:rPr lang="en-US" altLang="en-JO" sz="3200" dirty="0"/>
              <a:t> </a:t>
            </a:r>
            <a:r>
              <a:rPr lang="en-US" altLang="en-JO" sz="3200" dirty="0" err="1"/>
              <a:t>التحليل</a:t>
            </a:r>
            <a:r>
              <a:rPr lang="en-US" altLang="en-JO" sz="3200" dirty="0"/>
              <a:t>، </a:t>
            </a:r>
            <a:r>
              <a:rPr lang="en-US" altLang="en-JO" sz="3200" dirty="0" err="1"/>
              <a:t>والتخطيط</a:t>
            </a:r>
            <a:r>
              <a:rPr lang="en-US" altLang="en-JO" sz="3200" dirty="0"/>
              <a:t>، </a:t>
            </a:r>
            <a:r>
              <a:rPr lang="en-US" altLang="en-JO" sz="3200" dirty="0" err="1"/>
              <a:t>والتقييم</a:t>
            </a:r>
            <a:r>
              <a:rPr lang="en-US" altLang="en-JO" sz="3200" dirty="0"/>
              <a:t> </a:t>
            </a:r>
            <a:r>
              <a:rPr lang="en-US" altLang="en-JO" sz="3200" dirty="0" err="1"/>
              <a:t>للوصول</a:t>
            </a:r>
            <a:r>
              <a:rPr lang="en-US" altLang="en-JO" sz="3200" dirty="0"/>
              <a:t> </a:t>
            </a:r>
            <a:r>
              <a:rPr lang="en-US" altLang="en-JO" sz="3200" dirty="0" err="1"/>
              <a:t>إلى</a:t>
            </a:r>
            <a:r>
              <a:rPr lang="en-US" altLang="en-JO" sz="3200" dirty="0"/>
              <a:t> </a:t>
            </a:r>
            <a:r>
              <a:rPr lang="en-US" altLang="en-JO" sz="3200" dirty="0" err="1"/>
              <a:t>إستنتاجات</a:t>
            </a:r>
            <a:r>
              <a:rPr lang="en-US" altLang="en-JO" sz="3200" dirty="0"/>
              <a:t> </a:t>
            </a:r>
            <a:r>
              <a:rPr lang="en-US" altLang="en-JO" sz="3200" dirty="0" err="1"/>
              <a:t>وصنع</a:t>
            </a:r>
            <a:r>
              <a:rPr lang="en-US" altLang="en-JO" sz="3200" dirty="0"/>
              <a:t> </a:t>
            </a:r>
            <a:r>
              <a:rPr lang="en-US" altLang="en-JO" sz="3200" dirty="0" err="1"/>
              <a:t>القرارات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9841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FCE3D3-42B8-02AB-30E0-5B5DEA2AB335}"/>
              </a:ext>
            </a:extLst>
          </p:cNvPr>
          <p:cNvSpPr txBox="1">
            <a:spLocks/>
          </p:cNvSpPr>
          <p:nvPr/>
        </p:nvSpPr>
        <p:spPr>
          <a:xfrm>
            <a:off x="990289" y="1198072"/>
            <a:ext cx="539336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/>
              <a:t>حقائق عن الدماغ</a:t>
            </a:r>
            <a:endParaRPr lang="en-JO" dirty="0"/>
          </a:p>
        </p:txBody>
      </p:sp>
      <p:pic>
        <p:nvPicPr>
          <p:cNvPr id="5" name="Picture 4" descr="A blue and white jellyfish&#10;&#10;Description automatically generated with low confidence">
            <a:extLst>
              <a:ext uri="{FF2B5EF4-FFF2-40B4-BE49-F238E27FC236}">
                <a16:creationId xmlns:a16="http://schemas.microsoft.com/office/drawing/2014/main" id="{4926F135-8A66-EB12-11D5-8D6E7CFCC0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431" r="23819" b="1"/>
          <a:stretch/>
        </p:blipFill>
        <p:spPr>
          <a:xfrm>
            <a:off x="6527009" y="1591461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16BE2B0A-BEB8-E892-4DEA-E30CCD4F7452}"/>
              </a:ext>
            </a:extLst>
          </p:cNvPr>
          <p:cNvGraphicFramePr/>
          <p:nvPr/>
        </p:nvGraphicFramePr>
        <p:xfrm>
          <a:off x="147196" y="1825625"/>
          <a:ext cx="608436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499929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J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9C80CA-5DD7-61C5-29F7-AA80609C44DD}"/>
              </a:ext>
            </a:extLst>
          </p:cNvPr>
          <p:cNvSpPr txBox="1">
            <a:spLocks/>
          </p:cNvSpPr>
          <p:nvPr/>
        </p:nvSpPr>
        <p:spPr>
          <a:xfrm>
            <a:off x="572493" y="238539"/>
            <a:ext cx="11047013" cy="143441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5400"/>
              <a:t>حقائق عن الدماغ</a:t>
            </a:r>
            <a:endParaRPr lang="en-JO" sz="5400" dirty="0"/>
          </a:p>
        </p:txBody>
      </p:sp>
      <p:pic>
        <p:nvPicPr>
          <p:cNvPr id="4" name="Picture 3" descr="A blue and white jellyfish&#10;&#10;Description automatically generated with low confidence">
            <a:extLst>
              <a:ext uri="{FF2B5EF4-FFF2-40B4-BE49-F238E27FC236}">
                <a16:creationId xmlns:a16="http://schemas.microsoft.com/office/drawing/2014/main" id="{D5534FDC-92DA-9270-786F-01AC5BCE82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945" r="25332"/>
          <a:stretch/>
        </p:blipFill>
        <p:spPr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E4C95A0-0FF8-13A1-DF00-B47F6BA96301}"/>
              </a:ext>
            </a:extLst>
          </p:cNvPr>
          <p:cNvSpPr txBox="1">
            <a:spLocks/>
          </p:cNvSpPr>
          <p:nvPr/>
        </p:nvSpPr>
        <p:spPr>
          <a:xfrm>
            <a:off x="4905955" y="2071316"/>
            <a:ext cx="6713552" cy="4114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buFont typeface="Arial" panose="020B0604020202020204" pitchFamily="34" charset="0"/>
              <a:buNone/>
            </a:pPr>
            <a:r>
              <a:rPr lang="ar-JO" sz="2400" b="1">
                <a:latin typeface="Al-Jazeera"/>
              </a:rPr>
              <a:t>الأذكياء يركزون على التفاصيل الصغيرة</a:t>
            </a:r>
            <a:endParaRPr lang="en-US" sz="2400" b="1">
              <a:latin typeface="Al-Jazeera"/>
            </a:endParaRPr>
          </a:p>
          <a:p>
            <a:pPr marL="0" indent="0" algn="just" rtl="1">
              <a:buFont typeface="Arial" panose="020B0604020202020204" pitchFamily="34" charset="0"/>
              <a:buNone/>
            </a:pPr>
            <a:r>
              <a:rPr lang="ar-JO" sz="2400" b="1">
                <a:latin typeface="Al-Jazeera"/>
              </a:rPr>
              <a:t>بعض مناطق الدماغ تبقى نشطة أثناء النوم</a:t>
            </a:r>
            <a:endParaRPr lang="en-US" sz="2400" b="1">
              <a:latin typeface="Al-Jazeera"/>
            </a:endParaRPr>
          </a:p>
          <a:p>
            <a:pPr marL="0" indent="0" algn="just" rtl="1">
              <a:buFont typeface="Arial" panose="020B0604020202020204" pitchFamily="34" charset="0"/>
              <a:buNone/>
            </a:pPr>
            <a:r>
              <a:rPr lang="ar-JO" sz="2400" b="1">
                <a:latin typeface="Al-Jazeera"/>
              </a:rPr>
              <a:t>فقدان الذاكرة لن يجعلك تنسى من أنت</a:t>
            </a:r>
            <a:endParaRPr lang="en-US" sz="2400" b="1">
              <a:latin typeface="Al-Jazeera"/>
            </a:endParaRPr>
          </a:p>
          <a:p>
            <a:pPr marL="0" indent="0" algn="just" rtl="1">
              <a:buFont typeface="Arial" panose="020B0604020202020204" pitchFamily="34" charset="0"/>
              <a:buNone/>
            </a:pPr>
            <a:r>
              <a:rPr lang="ar-JO" sz="2400" b="1">
                <a:latin typeface="Al-Jazeera"/>
              </a:rPr>
              <a:t>العقل يفكر بشكل أفضل بعد الحصول على إجازة</a:t>
            </a:r>
            <a:endParaRPr lang="en-US" sz="2400" b="1">
              <a:latin typeface="Al-Jazeera"/>
            </a:endParaRPr>
          </a:p>
          <a:p>
            <a:pPr marL="0" indent="0" algn="just" rtl="1">
              <a:buFont typeface="Arial" panose="020B0604020202020204" pitchFamily="34" charset="0"/>
              <a:buNone/>
            </a:pPr>
            <a:r>
              <a:rPr lang="ar-JO" sz="2400" b="1">
                <a:latin typeface="Al-Jazeera"/>
              </a:rPr>
              <a:t>يمكنك أن تتعلم التفكير الإيجابي</a:t>
            </a:r>
          </a:p>
          <a:p>
            <a:pPr marL="0" indent="0" algn="just" rtl="1">
              <a:buFont typeface="Arial" panose="020B0604020202020204" pitchFamily="34" charset="0"/>
              <a:buNone/>
            </a:pPr>
            <a:r>
              <a:rPr lang="ar-JO" sz="2400" b="1">
                <a:latin typeface="Al-Jazeera"/>
              </a:rPr>
              <a:t>ترتبط الروائح بقوة الذاكرة</a:t>
            </a:r>
          </a:p>
          <a:p>
            <a:pPr marL="0" indent="0" algn="just" rtl="1">
              <a:buFont typeface="Arial" panose="020B0604020202020204" pitchFamily="34" charset="0"/>
              <a:buNone/>
            </a:pPr>
            <a:r>
              <a:rPr lang="ar-JO" sz="2400" b="1">
                <a:latin typeface="Al-Jazeera"/>
              </a:rPr>
              <a:t>الغذاء المتوسطي جيد للدماغ</a:t>
            </a:r>
            <a:endParaRPr lang="en-JO" sz="2200" dirty="0"/>
          </a:p>
        </p:txBody>
      </p:sp>
    </p:spTree>
    <p:extLst>
      <p:ext uri="{BB962C8B-B14F-4D97-AF65-F5344CB8AC3E}">
        <p14:creationId xmlns:p14="http://schemas.microsoft.com/office/powerpoint/2010/main" val="2340246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5188638B66664EB99A1BA71BBECE35" ma:contentTypeVersion="17" ma:contentTypeDescription="Create a new document." ma:contentTypeScope="" ma:versionID="2e38c09f7e7d61fbeed840e36d80eb08">
  <xsd:schema xmlns:xsd="http://www.w3.org/2001/XMLSchema" xmlns:xs="http://www.w3.org/2001/XMLSchema" xmlns:p="http://schemas.microsoft.com/office/2006/metadata/properties" xmlns:ns2="dad1a4c1-d12f-488b-a9f0-434ab0c97062" xmlns:ns3="b74dc645-67b4-4a6c-9b72-be2bb3468af3" targetNamespace="http://schemas.microsoft.com/office/2006/metadata/properties" ma:root="true" ma:fieldsID="aed8ee7a63fc0e9030bce73540fb168c" ns2:_="" ns3:_="">
    <xsd:import namespace="dad1a4c1-d12f-488b-a9f0-434ab0c97062"/>
    <xsd:import namespace="b74dc645-67b4-4a6c-9b72-be2bb3468af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yyo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d1a4c1-d12f-488b-a9f0-434ab0c9706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ed0c9eb-f0dd-475b-8d18-eb1abd9b724b}" ma:internalName="TaxCatchAll" ma:showField="CatchAllData" ma:web="dad1a4c1-d12f-488b-a9f0-434ab0c970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4dc645-67b4-4a6c-9b72-be2bb3468a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yyos" ma:index="12" nillable="true" ma:displayName="Date and time" ma:internalName="yyos">
      <xsd:simpleType>
        <xsd:restriction base="dms:DateTim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84b58e8b-de94-4636-a725-bb9f68f90a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105939-449A-49C1-8EB7-765CA35957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d1a4c1-d12f-488b-a9f0-434ab0c97062"/>
    <ds:schemaRef ds:uri="b74dc645-67b4-4a6c-9b72-be2bb3468a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A5C879E-79CC-4109-AB89-D8EF33DBB5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1269</Words>
  <Application>Microsoft Macintosh PowerPoint</Application>
  <PresentationFormat>Widescreen</PresentationFormat>
  <Paragraphs>141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Al-Jazeera</vt:lpstr>
      <vt:lpstr>Arabic Typesetting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Fatima Shanatwah</dc:creator>
  <cp:lastModifiedBy>ahmad hajeer</cp:lastModifiedBy>
  <cp:revision>45</cp:revision>
  <dcterms:created xsi:type="dcterms:W3CDTF">2023-03-07T09:41:51Z</dcterms:created>
  <dcterms:modified xsi:type="dcterms:W3CDTF">2023-04-29T10:50:53Z</dcterms:modified>
</cp:coreProperties>
</file>